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Lst>
  <p:sldSz cy="6858000" cx="12192000"/>
  <p:notesSz cx="6858000" cy="9144000"/>
  <p:embeddedFontLst>
    <p:embeddedFont>
      <p:font typeface="Play"/>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9" roundtripDataSignature="AMtx7mje3WbN+3e/WUmSHy0/D6wVJ+X+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font" Target="fonts/Play-regular.fntdata"/><Relationship Id="rId8" Type="http://schemas.openxmlformats.org/officeDocument/2006/relationships/font" Target="font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08e8e9230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08e8e923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469625" y="-162900"/>
            <a:ext cx="5922600" cy="2547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860"/>
              <a:buFont typeface="Play"/>
              <a:buNone/>
            </a:pPr>
            <a:r>
              <a:rPr lang="en-US" sz="1650"/>
              <a:t>why safezone?</a:t>
            </a:r>
            <a:endParaRPr sz="1650"/>
          </a:p>
          <a:p>
            <a:pPr indent="0" lvl="0" marL="0" rtl="0" algn="l">
              <a:lnSpc>
                <a:spcPct val="90000"/>
              </a:lnSpc>
              <a:spcBef>
                <a:spcPts val="0"/>
              </a:spcBef>
              <a:spcAft>
                <a:spcPts val="0"/>
              </a:spcAft>
              <a:buClr>
                <a:schemeClr val="dk1"/>
              </a:buClr>
              <a:buSzPts val="4860"/>
              <a:buFont typeface="Play"/>
              <a:buNone/>
            </a:pPr>
            <a:r>
              <a:rPr lang="en-US" sz="1650"/>
              <a:t>safezone born as an tech answer to the insecurity level increase that has been taking place in latinamerican country, especially Colombia, which has been widely affected by venezuelan inmigration, increasing assault, theft and criminality in general.</a:t>
            </a:r>
            <a:endParaRPr sz="1650"/>
          </a:p>
        </p:txBody>
      </p:sp>
      <p:sp>
        <p:nvSpPr>
          <p:cNvPr id="85" name="Google Shape;85;p1"/>
          <p:cNvSpPr txBox="1"/>
          <p:nvPr>
            <p:ph idx="1" type="subTitle"/>
          </p:nvPr>
        </p:nvSpPr>
        <p:spPr>
          <a:xfrm>
            <a:off x="1445500" y="48186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86" name="Google Shape;86;p1"/>
          <p:cNvSpPr txBox="1"/>
          <p:nvPr>
            <p:ph type="ctrTitle"/>
          </p:nvPr>
        </p:nvSpPr>
        <p:spPr>
          <a:xfrm>
            <a:off x="342075" y="3727600"/>
            <a:ext cx="5495700" cy="4029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Play"/>
              <a:buNone/>
            </a:pPr>
            <a:r>
              <a:rPr lang="en-US"/>
              <a:t>safezone is for</a:t>
            </a:r>
            <a:r>
              <a:rPr lang="en-US"/>
              <a:t>?</a:t>
            </a:r>
            <a:endParaRPr/>
          </a:p>
        </p:txBody>
      </p:sp>
      <p:sp>
        <p:nvSpPr>
          <p:cNvPr id="87" name="Google Shape;87;p1"/>
          <p:cNvSpPr txBox="1"/>
          <p:nvPr>
            <p:ph type="ctrTitle"/>
          </p:nvPr>
        </p:nvSpPr>
        <p:spPr>
          <a:xfrm>
            <a:off x="469625" y="2938125"/>
            <a:ext cx="5495700" cy="4029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Play"/>
              <a:buNone/>
            </a:pPr>
            <a:r>
              <a:rPr lang="en-US"/>
              <a:t>how safezone</a:t>
            </a:r>
            <a:r>
              <a:rPr lang="en-US"/>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208e8e9230_0_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93" name="Google Shape;93;g2208e8e9230_0_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2024-08-24T15:14:37Z</dcterms:created>
  <dc:creator>ORBIX SAS</dc:creator>
</cp:coreProperties>
</file>