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B"/>
    <a:srgbClr val="FFFFFF"/>
    <a:srgbClr val="197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DF4F37-D355-4236-AA70-228C1C5795DE}" v="5" dt="2024-12-07T15:07:43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>
        <p:scale>
          <a:sx n="141" d="100"/>
          <a:sy n="141" d="100"/>
        </p:scale>
        <p:origin x="92" y="-1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ria aleyda pidiache" userId="ad1c952e28126339" providerId="LiveId" clId="{A1DF4F37-D355-4236-AA70-228C1C5795DE}"/>
    <pc:docChg chg="undo custSel addSld delSld modSld">
      <pc:chgData name="gloria aleyda pidiache" userId="ad1c952e28126339" providerId="LiveId" clId="{A1DF4F37-D355-4236-AA70-228C1C5795DE}" dt="2024-12-07T19:10:15.267" v="1436" actId="1076"/>
      <pc:docMkLst>
        <pc:docMk/>
      </pc:docMkLst>
      <pc:sldChg chg="addSp delSp modSp new mod">
        <pc:chgData name="gloria aleyda pidiache" userId="ad1c952e28126339" providerId="LiveId" clId="{A1DF4F37-D355-4236-AA70-228C1C5795DE}" dt="2024-12-07T19:10:15.267" v="1436" actId="1076"/>
        <pc:sldMkLst>
          <pc:docMk/>
          <pc:sldMk cId="1257376535" sldId="256"/>
        </pc:sldMkLst>
        <pc:spChg chg="del">
          <ac:chgData name="gloria aleyda pidiache" userId="ad1c952e28126339" providerId="LiveId" clId="{A1DF4F37-D355-4236-AA70-228C1C5795DE}" dt="2024-12-07T14:24:32.575" v="1" actId="478"/>
          <ac:spMkLst>
            <pc:docMk/>
            <pc:sldMk cId="1257376535" sldId="256"/>
            <ac:spMk id="2" creationId="{B409BD84-6283-1DBB-67DB-9363208EEF94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2" creationId="{C5A439DC-D7B0-12D2-8128-B2ACC2A8F21F}"/>
          </ac:spMkLst>
        </pc:spChg>
        <pc:spChg chg="del">
          <ac:chgData name="gloria aleyda pidiache" userId="ad1c952e28126339" providerId="LiveId" clId="{A1DF4F37-D355-4236-AA70-228C1C5795DE}" dt="2024-12-07T14:24:39.004" v="2" actId="478"/>
          <ac:spMkLst>
            <pc:docMk/>
            <pc:sldMk cId="1257376535" sldId="256"/>
            <ac:spMk id="3" creationId="{B76CEC1D-1088-CABF-7043-6E4520EF0152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4" creationId="{22131825-96C7-D563-9945-CE8668403A20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6" creationId="{F76E152E-F976-DB5F-0157-23BDD4C9C5BC}"/>
          </ac:spMkLst>
        </pc:spChg>
        <pc:spChg chg="add del mod ord">
          <ac:chgData name="gloria aleyda pidiache" userId="ad1c952e28126339" providerId="LiveId" clId="{A1DF4F37-D355-4236-AA70-228C1C5795DE}" dt="2024-12-07T15:58:42.379" v="915" actId="1076"/>
          <ac:spMkLst>
            <pc:docMk/>
            <pc:sldMk cId="1257376535" sldId="256"/>
            <ac:spMk id="7" creationId="{C1625C77-07EF-E389-9672-0B021FB3E60D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9" creationId="{46351D8C-9480-F424-DD2E-54CAB6B2BB3E}"/>
          </ac:spMkLst>
        </pc:spChg>
        <pc:spChg chg="add del mod">
          <ac:chgData name="gloria aleyda pidiache" userId="ad1c952e28126339" providerId="LiveId" clId="{A1DF4F37-D355-4236-AA70-228C1C5795DE}" dt="2024-12-07T14:41:18.957" v="83" actId="478"/>
          <ac:spMkLst>
            <pc:docMk/>
            <pc:sldMk cId="1257376535" sldId="256"/>
            <ac:spMk id="9" creationId="{7AA8E276-2B6F-4857-796D-E0F005B3D763}"/>
          </ac:spMkLst>
        </pc:spChg>
        <pc:spChg chg="add del mod">
          <ac:chgData name="gloria aleyda pidiache" userId="ad1c952e28126339" providerId="LiveId" clId="{A1DF4F37-D355-4236-AA70-228C1C5795DE}" dt="2024-12-07T16:49:09.801" v="1331" actId="14100"/>
          <ac:spMkLst>
            <pc:docMk/>
            <pc:sldMk cId="1257376535" sldId="256"/>
            <ac:spMk id="10" creationId="{39191E8B-5D0D-5247-2BD9-6E452205E6DB}"/>
          </ac:spMkLst>
        </pc:spChg>
        <pc:spChg chg="add del mod">
          <ac:chgData name="gloria aleyda pidiache" userId="ad1c952e28126339" providerId="LiveId" clId="{A1DF4F37-D355-4236-AA70-228C1C5795DE}" dt="2024-12-07T16:44:15.442" v="1279" actId="207"/>
          <ac:spMkLst>
            <pc:docMk/>
            <pc:sldMk cId="1257376535" sldId="256"/>
            <ac:spMk id="11" creationId="{3DC1BA41-DB1D-DA4F-1530-BCEDBBA21DE5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2" creationId="{9829F544-B1CB-425B-9F3E-EEF20B0BDC0A}"/>
          </ac:spMkLst>
        </pc:spChg>
        <pc:spChg chg="add del mod">
          <ac:chgData name="gloria aleyda pidiache" userId="ad1c952e28126339" providerId="LiveId" clId="{A1DF4F37-D355-4236-AA70-228C1C5795DE}" dt="2024-12-07T19:02:58.593" v="1435" actId="14100"/>
          <ac:spMkLst>
            <pc:docMk/>
            <pc:sldMk cId="1257376535" sldId="256"/>
            <ac:spMk id="13" creationId="{8F17C9BF-6A2E-6C06-45B1-A1A2E8AE59B2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4" creationId="{C1BAB65B-A7CE-E069-D5CC-13C7CD658D22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5" creationId="{A5B9E4AB-40AB-0310-54F2-29ABE6043847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6" creationId="{280BCF9E-4BBC-3F9A-2E1D-A533FA31F32A}"/>
          </ac:spMkLst>
        </pc:spChg>
        <pc:spChg chg="add mod">
          <ac:chgData name="gloria aleyda pidiache" userId="ad1c952e28126339" providerId="LiveId" clId="{A1DF4F37-D355-4236-AA70-228C1C5795DE}" dt="2024-12-07T16:02:39.834" v="945" actId="255"/>
          <ac:spMkLst>
            <pc:docMk/>
            <pc:sldMk cId="1257376535" sldId="256"/>
            <ac:spMk id="17" creationId="{05DB15E3-FB36-3E3B-22A5-EF6C9598CF05}"/>
          </ac:spMkLst>
        </pc:spChg>
        <pc:spChg chg="add del mod">
          <ac:chgData name="gloria aleyda pidiache" userId="ad1c952e28126339" providerId="LiveId" clId="{A1DF4F37-D355-4236-AA70-228C1C5795DE}" dt="2024-12-07T16:47:20.063" v="1327" actId="20577"/>
          <ac:spMkLst>
            <pc:docMk/>
            <pc:sldMk cId="1257376535" sldId="256"/>
            <ac:spMk id="18" creationId="{4117398B-882E-AAF7-0FF4-09D4134989B1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9" creationId="{C0A0DB71-9708-EC72-DDD4-9308B17B9099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20" creationId="{30F93DAC-19B2-C9E9-F095-AEA15DC30334}"/>
          </ac:spMkLst>
        </pc:spChg>
        <pc:spChg chg="add del mod">
          <ac:chgData name="gloria aleyda pidiache" userId="ad1c952e28126339" providerId="LiveId" clId="{A1DF4F37-D355-4236-AA70-228C1C5795DE}" dt="2024-12-07T16:47:31.847" v="1329" actId="20577"/>
          <ac:spMkLst>
            <pc:docMk/>
            <pc:sldMk cId="1257376535" sldId="256"/>
            <ac:spMk id="21" creationId="{C9B6C673-B1C6-85EA-0DFF-8F2515867989}"/>
          </ac:spMkLst>
        </pc:spChg>
        <pc:spChg chg="add mod">
          <ac:chgData name="gloria aleyda pidiache" userId="ad1c952e28126339" providerId="LiveId" clId="{A1DF4F37-D355-4236-AA70-228C1C5795DE}" dt="2024-12-07T16:47:36.478" v="1330" actId="20577"/>
          <ac:spMkLst>
            <pc:docMk/>
            <pc:sldMk cId="1257376535" sldId="256"/>
            <ac:spMk id="23" creationId="{AE625F4B-5E55-2971-F78A-601F62D45272}"/>
          </ac:spMkLst>
        </pc:spChg>
        <pc:spChg chg="add mod">
          <ac:chgData name="gloria aleyda pidiache" userId="ad1c952e28126339" providerId="LiveId" clId="{A1DF4F37-D355-4236-AA70-228C1C5795DE}" dt="2024-12-07T15:32:44.045" v="584" actId="2711"/>
          <ac:spMkLst>
            <pc:docMk/>
            <pc:sldMk cId="1257376535" sldId="256"/>
            <ac:spMk id="24" creationId="{AD03FD9A-A6F5-29C3-FBE8-D9B0479F9898}"/>
          </ac:spMkLst>
        </pc:spChg>
        <pc:spChg chg="add mod">
          <ac:chgData name="gloria aleyda pidiache" userId="ad1c952e28126339" providerId="LiveId" clId="{A1DF4F37-D355-4236-AA70-228C1C5795DE}" dt="2024-12-07T16:53:00.363" v="1339" actId="20577"/>
          <ac:spMkLst>
            <pc:docMk/>
            <pc:sldMk cId="1257376535" sldId="256"/>
            <ac:spMk id="25" creationId="{28B5C1EA-FC16-D3DB-F174-EEF57C438A24}"/>
          </ac:spMkLst>
        </pc:spChg>
        <pc:spChg chg="add del mod">
          <ac:chgData name="gloria aleyda pidiache" userId="ad1c952e28126339" providerId="LiveId" clId="{A1DF4F37-D355-4236-AA70-228C1C5795DE}" dt="2024-12-07T15:33:49.233" v="595"/>
          <ac:spMkLst>
            <pc:docMk/>
            <pc:sldMk cId="1257376535" sldId="256"/>
            <ac:spMk id="26" creationId="{59AC2A29-3177-4FDC-6267-4A194D3BD84B}"/>
          </ac:spMkLst>
        </pc:spChg>
        <pc:spChg chg="add del mod">
          <ac:chgData name="gloria aleyda pidiache" userId="ad1c952e28126339" providerId="LiveId" clId="{A1DF4F37-D355-4236-AA70-228C1C5795DE}" dt="2024-12-07T15:33:55.052" v="599"/>
          <ac:spMkLst>
            <pc:docMk/>
            <pc:sldMk cId="1257376535" sldId="256"/>
            <ac:spMk id="27" creationId="{DF6AEFB5-6DBA-B640-8D36-584A51DE8698}"/>
          </ac:spMkLst>
        </pc:spChg>
        <pc:spChg chg="add mod">
          <ac:chgData name="gloria aleyda pidiache" userId="ad1c952e28126339" providerId="LiveId" clId="{A1DF4F37-D355-4236-AA70-228C1C5795DE}" dt="2024-12-07T15:35:24.639" v="639" actId="20577"/>
          <ac:spMkLst>
            <pc:docMk/>
            <pc:sldMk cId="1257376535" sldId="256"/>
            <ac:spMk id="28" creationId="{FD9509C9-F574-E2E3-A74C-42C45F5FA5AC}"/>
          </ac:spMkLst>
        </pc:spChg>
        <pc:spChg chg="add mod">
          <ac:chgData name="gloria aleyda pidiache" userId="ad1c952e28126339" providerId="LiveId" clId="{A1DF4F37-D355-4236-AA70-228C1C5795DE}" dt="2024-12-07T15:40:30.105" v="695" actId="2711"/>
          <ac:spMkLst>
            <pc:docMk/>
            <pc:sldMk cId="1257376535" sldId="256"/>
            <ac:spMk id="29" creationId="{B295D4AD-8E66-55ED-BC45-D3C803D697FE}"/>
          </ac:spMkLst>
        </pc:spChg>
        <pc:spChg chg="add mod">
          <ac:chgData name="gloria aleyda pidiache" userId="ad1c952e28126339" providerId="LiveId" clId="{A1DF4F37-D355-4236-AA70-228C1C5795DE}" dt="2024-12-07T16:06:23.482" v="1025" actId="1076"/>
          <ac:spMkLst>
            <pc:docMk/>
            <pc:sldMk cId="1257376535" sldId="256"/>
            <ac:spMk id="30" creationId="{B49AE803-373F-4194-10E2-FB53EFBB48FD}"/>
          </ac:spMkLst>
        </pc:spChg>
        <pc:spChg chg="add mod">
          <ac:chgData name="gloria aleyda pidiache" userId="ad1c952e28126339" providerId="LiveId" clId="{A1DF4F37-D355-4236-AA70-228C1C5795DE}" dt="2024-12-07T15:43:25.660" v="733" actId="20577"/>
          <ac:spMkLst>
            <pc:docMk/>
            <pc:sldMk cId="1257376535" sldId="256"/>
            <ac:spMk id="36" creationId="{50C16574-88FA-8E6C-8802-19611A3F993D}"/>
          </ac:spMkLst>
        </pc:spChg>
        <pc:spChg chg="add del mod">
          <ac:chgData name="gloria aleyda pidiache" userId="ad1c952e28126339" providerId="LiveId" clId="{A1DF4F37-D355-4236-AA70-228C1C5795DE}" dt="2024-12-07T15:46:16.317" v="736" actId="478"/>
          <ac:spMkLst>
            <pc:docMk/>
            <pc:sldMk cId="1257376535" sldId="256"/>
            <ac:spMk id="38" creationId="{2A943B9A-2087-3ABA-D308-AFC63863D207}"/>
          </ac:spMkLst>
        </pc:spChg>
        <pc:spChg chg="add del mod">
          <ac:chgData name="gloria aleyda pidiache" userId="ad1c952e28126339" providerId="LiveId" clId="{A1DF4F37-D355-4236-AA70-228C1C5795DE}" dt="2024-12-07T15:50:22.288" v="774"/>
          <ac:spMkLst>
            <pc:docMk/>
            <pc:sldMk cId="1257376535" sldId="256"/>
            <ac:spMk id="39" creationId="{7D622D0B-8990-32C2-3BD6-D18BF527C628}"/>
          </ac:spMkLst>
        </pc:spChg>
        <pc:spChg chg="add mod">
          <ac:chgData name="gloria aleyda pidiache" userId="ad1c952e28126339" providerId="LiveId" clId="{A1DF4F37-D355-4236-AA70-228C1C5795DE}" dt="2024-12-07T15:53:50.177" v="807" actId="1076"/>
          <ac:spMkLst>
            <pc:docMk/>
            <pc:sldMk cId="1257376535" sldId="256"/>
            <ac:spMk id="40" creationId="{601534DF-85E4-78CB-C936-5F7D1A7CAF8E}"/>
          </ac:spMkLst>
        </pc:spChg>
        <pc:spChg chg="add mod">
          <ac:chgData name="gloria aleyda pidiache" userId="ad1c952e28126339" providerId="LiveId" clId="{A1DF4F37-D355-4236-AA70-228C1C5795DE}" dt="2024-12-07T16:52:10.125" v="1334" actId="14100"/>
          <ac:spMkLst>
            <pc:docMk/>
            <pc:sldMk cId="1257376535" sldId="256"/>
            <ac:spMk id="41" creationId="{86E03602-19E9-0554-9C04-67185CFC5D04}"/>
          </ac:spMkLst>
        </pc:spChg>
        <pc:spChg chg="add mod">
          <ac:chgData name="gloria aleyda pidiache" userId="ad1c952e28126339" providerId="LiveId" clId="{A1DF4F37-D355-4236-AA70-228C1C5795DE}" dt="2024-12-07T16:51:52.381" v="1333" actId="14100"/>
          <ac:spMkLst>
            <pc:docMk/>
            <pc:sldMk cId="1257376535" sldId="256"/>
            <ac:spMk id="43" creationId="{5B07F913-C872-8CE1-182C-A4F2FA706D35}"/>
          </ac:spMkLst>
        </pc:spChg>
        <pc:spChg chg="add mod">
          <ac:chgData name="gloria aleyda pidiache" userId="ad1c952e28126339" providerId="LiveId" clId="{A1DF4F37-D355-4236-AA70-228C1C5795DE}" dt="2024-12-07T16:00:16.636" v="934" actId="1076"/>
          <ac:spMkLst>
            <pc:docMk/>
            <pc:sldMk cId="1257376535" sldId="256"/>
            <ac:spMk id="44" creationId="{E57FBDC6-EA67-5E13-D7EC-E01CC1E74989}"/>
          </ac:spMkLst>
        </pc:spChg>
        <pc:spChg chg="add mod">
          <ac:chgData name="gloria aleyda pidiache" userId="ad1c952e28126339" providerId="LiveId" clId="{A1DF4F37-D355-4236-AA70-228C1C5795DE}" dt="2024-12-07T15:58:56.806" v="921" actId="20577"/>
          <ac:spMkLst>
            <pc:docMk/>
            <pc:sldMk cId="1257376535" sldId="256"/>
            <ac:spMk id="45" creationId="{E50A7BFC-5797-8F6E-A621-67B825EBF7D0}"/>
          </ac:spMkLst>
        </pc:spChg>
        <pc:spChg chg="add mod">
          <ac:chgData name="gloria aleyda pidiache" userId="ad1c952e28126339" providerId="LiveId" clId="{A1DF4F37-D355-4236-AA70-228C1C5795DE}" dt="2024-12-07T16:52:35.043" v="1337" actId="20577"/>
          <ac:spMkLst>
            <pc:docMk/>
            <pc:sldMk cId="1257376535" sldId="256"/>
            <ac:spMk id="47" creationId="{E985B789-B377-8802-3484-B29DFE0C1046}"/>
          </ac:spMkLst>
        </pc:spChg>
        <pc:picChg chg="add del mod">
          <ac:chgData name="gloria aleyda pidiache" userId="ad1c952e28126339" providerId="LiveId" clId="{A1DF4F37-D355-4236-AA70-228C1C5795DE}" dt="2024-12-07T15:58:49.200" v="919" actId="1076"/>
          <ac:picMkLst>
            <pc:docMk/>
            <pc:sldMk cId="1257376535" sldId="256"/>
            <ac:picMk id="5" creationId="{CAA1FB50-4232-E8B5-EDE4-83285C7473EB}"/>
          </ac:picMkLst>
        </pc:picChg>
        <pc:picChg chg="add del mod">
          <ac:chgData name="gloria aleyda pidiache" userId="ad1c952e28126339" providerId="LiveId" clId="{A1DF4F37-D355-4236-AA70-228C1C5795DE}" dt="2024-12-07T19:10:15.267" v="1436" actId="1076"/>
          <ac:picMkLst>
            <pc:docMk/>
            <pc:sldMk cId="1257376535" sldId="256"/>
            <ac:picMk id="8" creationId="{A430A6A0-B74B-6635-E84C-73FD261B6DCF}"/>
          </ac:picMkLst>
        </pc:picChg>
        <pc:cxnChg chg="add mod">
          <ac:chgData name="gloria aleyda pidiache" userId="ad1c952e28126339" providerId="LiveId" clId="{A1DF4F37-D355-4236-AA70-228C1C5795DE}" dt="2024-12-07T16:22:42.390" v="1240" actId="1076"/>
          <ac:cxnSpMkLst>
            <pc:docMk/>
            <pc:sldMk cId="1257376535" sldId="256"/>
            <ac:cxnSpMk id="32" creationId="{11CB66D1-7D77-C8CE-2F60-0C572C19E1B7}"/>
          </ac:cxnSpMkLst>
        </pc:cxnChg>
      </pc:sldChg>
      <pc:sldChg chg="addSp delSp modSp new mod">
        <pc:chgData name="gloria aleyda pidiache" userId="ad1c952e28126339" providerId="LiveId" clId="{A1DF4F37-D355-4236-AA70-228C1C5795DE}" dt="2024-12-07T16:55:27.694" v="1348" actId="14100"/>
        <pc:sldMkLst>
          <pc:docMk/>
          <pc:sldMk cId="1521660700" sldId="257"/>
        </pc:sldMkLst>
        <pc:spChg chg="del">
          <ac:chgData name="gloria aleyda pidiache" userId="ad1c952e28126339" providerId="LiveId" clId="{A1DF4F37-D355-4236-AA70-228C1C5795DE}" dt="2024-12-07T16:06:28.130" v="1027" actId="478"/>
          <ac:spMkLst>
            <pc:docMk/>
            <pc:sldMk cId="1521660700" sldId="257"/>
            <ac:spMk id="2" creationId="{843400CF-DC73-2B4B-B687-F9F43B0C787B}"/>
          </ac:spMkLst>
        </pc:spChg>
        <pc:spChg chg="del">
          <ac:chgData name="gloria aleyda pidiache" userId="ad1c952e28126339" providerId="LiveId" clId="{A1DF4F37-D355-4236-AA70-228C1C5795DE}" dt="2024-12-07T16:06:28.797" v="1028" actId="478"/>
          <ac:spMkLst>
            <pc:docMk/>
            <pc:sldMk cId="1521660700" sldId="257"/>
            <ac:spMk id="3" creationId="{B75F9DB6-DACE-A58A-1527-5FB7D7B14FB7}"/>
          </ac:spMkLst>
        </pc:spChg>
        <pc:spChg chg="add mod">
          <ac:chgData name="gloria aleyda pidiache" userId="ad1c952e28126339" providerId="LiveId" clId="{A1DF4F37-D355-4236-AA70-228C1C5795DE}" dt="2024-12-07T16:07:23.058" v="1030"/>
          <ac:spMkLst>
            <pc:docMk/>
            <pc:sldMk cId="1521660700" sldId="257"/>
            <ac:spMk id="5" creationId="{15ACA6C7-F308-5F67-976F-BC86EA9A4385}"/>
          </ac:spMkLst>
        </pc:spChg>
        <pc:spChg chg="add mod">
          <ac:chgData name="gloria aleyda pidiache" userId="ad1c952e28126339" providerId="LiveId" clId="{A1DF4F37-D355-4236-AA70-228C1C5795DE}" dt="2024-12-07T16:53:48.594" v="1341" actId="20577"/>
          <ac:spMkLst>
            <pc:docMk/>
            <pc:sldMk cId="1521660700" sldId="257"/>
            <ac:spMk id="6" creationId="{AD3E4834-E3F0-691C-6A83-11AC56DE7225}"/>
          </ac:spMkLst>
        </pc:spChg>
        <pc:spChg chg="add mod">
          <ac:chgData name="gloria aleyda pidiache" userId="ad1c952e28126339" providerId="LiveId" clId="{A1DF4F37-D355-4236-AA70-228C1C5795DE}" dt="2024-12-07T16:45:27.425" v="1284" actId="1076"/>
          <ac:spMkLst>
            <pc:docMk/>
            <pc:sldMk cId="1521660700" sldId="257"/>
            <ac:spMk id="8" creationId="{E271FB0A-D0CA-31FD-3433-13CCD9A2E474}"/>
          </ac:spMkLst>
        </pc:spChg>
        <pc:spChg chg="add mod">
          <ac:chgData name="gloria aleyda pidiache" userId="ad1c952e28126339" providerId="LiveId" clId="{A1DF4F37-D355-4236-AA70-228C1C5795DE}" dt="2024-12-07T16:45:13.394" v="1282" actId="1076"/>
          <ac:spMkLst>
            <pc:docMk/>
            <pc:sldMk cId="1521660700" sldId="257"/>
            <ac:spMk id="10" creationId="{B6F57222-73D7-3AD0-68C3-B387BDDA2AE6}"/>
          </ac:spMkLst>
        </pc:spChg>
        <pc:spChg chg="add mod">
          <ac:chgData name="gloria aleyda pidiache" userId="ad1c952e28126339" providerId="LiveId" clId="{A1DF4F37-D355-4236-AA70-228C1C5795DE}" dt="2024-12-07T16:55:03.347" v="1346" actId="20577"/>
          <ac:spMkLst>
            <pc:docMk/>
            <pc:sldMk cId="1521660700" sldId="257"/>
            <ac:spMk id="11" creationId="{E4A3C4DF-3ED0-62FA-3C3B-F6FA55F37495}"/>
          </ac:spMkLst>
        </pc:spChg>
        <pc:spChg chg="add mod">
          <ac:chgData name="gloria aleyda pidiache" userId="ad1c952e28126339" providerId="LiveId" clId="{A1DF4F37-D355-4236-AA70-228C1C5795DE}" dt="2024-12-07T16:54:05.421" v="1342" actId="1076"/>
          <ac:spMkLst>
            <pc:docMk/>
            <pc:sldMk cId="1521660700" sldId="257"/>
            <ac:spMk id="13" creationId="{4783676F-CB41-8FF9-06DB-B7710CBB1537}"/>
          </ac:spMkLst>
        </pc:spChg>
        <pc:spChg chg="add mod">
          <ac:chgData name="gloria aleyda pidiache" userId="ad1c952e28126339" providerId="LiveId" clId="{A1DF4F37-D355-4236-AA70-228C1C5795DE}" dt="2024-12-07T16:55:27.694" v="1348" actId="14100"/>
          <ac:spMkLst>
            <pc:docMk/>
            <pc:sldMk cId="1521660700" sldId="257"/>
            <ac:spMk id="15" creationId="{06EA82B5-FE7F-5B4A-1DBD-F9133045678F}"/>
          </ac:spMkLst>
        </pc:spChg>
        <pc:spChg chg="add mod">
          <ac:chgData name="gloria aleyda pidiache" userId="ad1c952e28126339" providerId="LiveId" clId="{A1DF4F37-D355-4236-AA70-228C1C5795DE}" dt="2024-12-07T16:45:35.116" v="1285" actId="14100"/>
          <ac:spMkLst>
            <pc:docMk/>
            <pc:sldMk cId="1521660700" sldId="257"/>
            <ac:spMk id="17" creationId="{7EFC9D81-4741-6446-FE9C-96DDB5D2EFDB}"/>
          </ac:spMkLst>
        </pc:spChg>
        <pc:picChg chg="add mod">
          <ac:chgData name="gloria aleyda pidiache" userId="ad1c952e28126339" providerId="LiveId" clId="{A1DF4F37-D355-4236-AA70-228C1C5795DE}" dt="2024-12-07T16:24:48.561" v="1255" actId="1076"/>
          <ac:picMkLst>
            <pc:docMk/>
            <pc:sldMk cId="1521660700" sldId="257"/>
            <ac:picMk id="19" creationId="{74CF42A6-1C6F-4BD7-B7AA-09723857E597}"/>
          </ac:picMkLst>
        </pc:picChg>
        <pc:cxnChg chg="add del mod">
          <ac:chgData name="gloria aleyda pidiache" userId="ad1c952e28126339" providerId="LiveId" clId="{A1DF4F37-D355-4236-AA70-228C1C5795DE}" dt="2024-12-07T16:22:54.871" v="1241" actId="478"/>
          <ac:cxnSpMkLst>
            <pc:docMk/>
            <pc:sldMk cId="1521660700" sldId="257"/>
            <ac:cxnSpMk id="4" creationId="{01E9FC1E-8B2F-D5E4-E815-0273A98DC34C}"/>
          </ac:cxnSpMkLst>
        </pc:cxnChg>
        <pc:cxnChg chg="add mod">
          <ac:chgData name="gloria aleyda pidiache" userId="ad1c952e28126339" providerId="LiveId" clId="{A1DF4F37-D355-4236-AA70-228C1C5795DE}" dt="2024-12-07T16:22:55.326" v="1242"/>
          <ac:cxnSpMkLst>
            <pc:docMk/>
            <pc:sldMk cId="1521660700" sldId="257"/>
            <ac:cxnSpMk id="18" creationId="{6AA15593-FE3A-B5B4-6290-E12D5F86A9F0}"/>
          </ac:cxnSpMkLst>
        </pc:cxnChg>
      </pc:sldChg>
      <pc:sldChg chg="delSp new del mod">
        <pc:chgData name="gloria aleyda pidiache" userId="ad1c952e28126339" providerId="LiveId" clId="{A1DF4F37-D355-4236-AA70-228C1C5795DE}" dt="2024-12-07T15:40:48.276" v="697" actId="47"/>
        <pc:sldMkLst>
          <pc:docMk/>
          <pc:sldMk cId="1915551860" sldId="257"/>
        </pc:sldMkLst>
        <pc:spChg chg="del">
          <ac:chgData name="gloria aleyda pidiache" userId="ad1c952e28126339" providerId="LiveId" clId="{A1DF4F37-D355-4236-AA70-228C1C5795DE}" dt="2024-12-07T14:24:53.755" v="5" actId="478"/>
          <ac:spMkLst>
            <pc:docMk/>
            <pc:sldMk cId="1915551860" sldId="257"/>
            <ac:spMk id="2" creationId="{CF01D4D4-CF34-C1AD-CEAD-3A3576502403}"/>
          </ac:spMkLst>
        </pc:spChg>
        <pc:spChg chg="del">
          <ac:chgData name="gloria aleyda pidiache" userId="ad1c952e28126339" providerId="LiveId" clId="{A1DF4F37-D355-4236-AA70-228C1C5795DE}" dt="2024-12-07T14:24:53.185" v="4" actId="478"/>
          <ac:spMkLst>
            <pc:docMk/>
            <pc:sldMk cId="1915551860" sldId="257"/>
            <ac:spMk id="3" creationId="{9529D071-A0E3-B414-E073-C3C409758542}"/>
          </ac:spMkLst>
        </pc:spChg>
      </pc:sldChg>
      <pc:sldChg chg="new del">
        <pc:chgData name="gloria aleyda pidiache" userId="ad1c952e28126339" providerId="LiveId" clId="{A1DF4F37-D355-4236-AA70-228C1C5795DE}" dt="2024-12-07T15:40:47.095" v="696" actId="47"/>
        <pc:sldMkLst>
          <pc:docMk/>
          <pc:sldMk cId="105542112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EE0DF-98F8-527C-F10D-822A5DC0E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D52B69-9400-C38D-6981-9438226E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86516A-5389-1193-4B1C-7BF186F8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CBC99-ED03-E7E8-0C6C-7D2739AF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EE579-68A9-A12F-6E47-235D2D79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85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5046A-5178-CAEF-40B8-41810B64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2F231D-8CD8-95B1-68A6-6C09B4A70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C136D-9B43-19DA-BC18-CD3D6D5F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479BD-CA9A-5D38-FA5F-40EA5E04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2F37B-0860-0F06-2757-F6BB5E7B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82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074E99-A1AF-0412-6223-E0D54A569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10B277-B0D3-53D9-BD1F-BB1F877AC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E9D90-755C-DE21-AE16-0D94692B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003FF-3092-75B9-BCC7-D249A004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1491F-FEC1-E789-DCCD-4B257111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7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0281D-7391-6AE6-AA09-73A71F5B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3A7C4-B74D-CB85-5E4A-BF234A6C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9ACDB-1BF7-9831-E891-87BA9164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6B09A-B64C-F656-6F72-11417592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F161B6-6FD6-B4F3-9627-02E242E1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64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C7998-8E46-5C28-16FF-DA33E64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F631B-E35A-F269-39C3-17183524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159EFA-C25D-E49E-BABC-5F0AC78C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744864-BFE3-44D5-0116-D23BE973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842134-9A4A-885F-9455-E5763768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39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C277B-2B21-51AB-3DEE-9B4F7856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7A8F1-AA00-C726-B2FA-4062A8968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1323F7-4C9F-D2DA-E665-2A15E5F0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550A19-0CAD-F149-F818-499FF829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CFF6E-DC2A-DA32-4EE5-5725061D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5A8A5D-CC4C-A894-06D9-D9941AC6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15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DCB4F-9203-08E8-327B-4335D2F8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6C878B-2786-FB16-794D-8CE812152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5C8508-2159-F92C-0370-2B78BAC4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3520AF-170A-FD57-52E6-C3E9AE6A0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7ED444-99D4-4813-52D8-2CA3F78FD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C6B88A-52DA-3AD2-1673-30B97AEE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5470C0-382D-B35A-74D9-E68F67FC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1F57EC-A494-495C-DBD0-B9D41DE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87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2C63D-9B7B-F145-A90C-02B3232C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8B128A-673B-3364-5B7B-053F7A4C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5D88CD-B433-BA08-81E2-7105320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6AD8F6-0EA3-4CD0-3549-EAA4C39C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610866-7EE1-7586-11DE-70E9C358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64D056-6E6A-AFD1-0971-84EE9919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62E599-DB34-E7C8-6A6B-34572E2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27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2E689-D328-D251-AAA4-8445BA6E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88301-950B-DFFA-0F22-147CD948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B5F963-25AA-B2EB-D8F0-5F3CA99B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4E3492-0335-DF9E-0F0D-82479A48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722D1-3B7D-813B-2EC9-A26E9B0F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107C08-F6B0-5915-7826-61F1859E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27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D56A0-7768-924A-03D5-EAF18716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CCA8A3-398A-DFCD-6A1F-C86025C80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6C2FF7-5FDC-EF4B-F92C-2A912E08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EEEC-B33F-2845-BA0C-0D340236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D18CC7-A531-035E-0A7F-DB600E37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C2B0EE-4BD1-A846-F769-728EA484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68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4542E8-3032-FA92-A6B1-AA24389F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361243-C30F-4E22-E841-1E0BEA81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5A0F8-11FF-E0E3-7310-A64346841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C294A6-A128-4AF0-90DA-8FF93F0DFF6A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2C9AE-FDB3-390D-F71F-A935F893E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502A77-5644-1195-FA82-4F618A9B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8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C1625C77-07EF-E389-9672-0B021FB3E60D}"/>
              </a:ext>
            </a:extLst>
          </p:cNvPr>
          <p:cNvSpPr/>
          <p:nvPr/>
        </p:nvSpPr>
        <p:spPr>
          <a:xfrm>
            <a:off x="-207034" y="-207034"/>
            <a:ext cx="7065034" cy="3381308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Person, Menschliches Gesicht, Himmel, Kleidung enthält.&#10;&#10;Automatisch generierte Beschreibung">
            <a:extLst>
              <a:ext uri="{FF2B5EF4-FFF2-40B4-BE49-F238E27FC236}">
                <a16:creationId xmlns:a16="http://schemas.microsoft.com/office/drawing/2014/main" id="{CAA1FB50-4232-E8B5-EDE4-83285C74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45" y="0"/>
            <a:ext cx="3433155" cy="317427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76E152E-F976-DB5F-0157-23BDD4C9C5BC}"/>
              </a:ext>
            </a:extLst>
          </p:cNvPr>
          <p:cNvSpPr txBox="1"/>
          <p:nvPr/>
        </p:nvSpPr>
        <p:spPr>
          <a:xfrm>
            <a:off x="720987" y="1110083"/>
            <a:ext cx="1982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rgbClr val="FFFFFF"/>
                </a:solidFill>
                <a:latin typeface="Arial Black" panose="020B0A04020102020204" pitchFamily="34" charset="0"/>
              </a:rPr>
              <a:t>Jeudyl</a:t>
            </a:r>
            <a:r>
              <a:rPr lang="de-DE" sz="2800" b="1" dirty="0">
                <a:solidFill>
                  <a:srgbClr val="FFFFFF"/>
                </a:solidFill>
                <a:latin typeface="Arial Black" panose="020B0A04020102020204" pitchFamily="34" charset="0"/>
              </a:rPr>
              <a:t> Robles P.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30A6A0-B74B-6635-E84C-73FD261B6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94" y="2845528"/>
            <a:ext cx="530832" cy="29859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3DC1BA41-DB1D-DA4F-1530-BCEDBBA21DE5}"/>
              </a:ext>
            </a:extLst>
          </p:cNvPr>
          <p:cNvSpPr txBox="1"/>
          <p:nvPr/>
        </p:nvSpPr>
        <p:spPr>
          <a:xfrm>
            <a:off x="-1" y="3236680"/>
            <a:ext cx="3417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205B"/>
                </a:solidFill>
                <a:latin typeface="Arial Black" panose="020B0A04020102020204" pitchFamily="34" charset="0"/>
              </a:rPr>
              <a:t>1. Persönliche Angaben: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F17C9BF-6A2E-6C06-45B1-A1A2E8AE59B2}"/>
              </a:ext>
            </a:extLst>
          </p:cNvPr>
          <p:cNvSpPr txBox="1"/>
          <p:nvPr/>
        </p:nvSpPr>
        <p:spPr>
          <a:xfrm>
            <a:off x="-1" y="3603015"/>
            <a:ext cx="342484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i="1" dirty="0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Name:</a:t>
            </a:r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de-DE" sz="1100" b="1" dirty="0" err="1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Jeudyl</a:t>
            </a:r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Robles.</a:t>
            </a:r>
          </a:p>
          <a:p>
            <a:pPr algn="l">
              <a:lnSpc>
                <a:spcPts val="1500"/>
              </a:lnSpc>
            </a:pPr>
            <a:r>
              <a:rPr lang="de-DE" sz="1100" b="1" i="1" dirty="0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Adresse: </a:t>
            </a:r>
            <a:r>
              <a:rPr lang="de-DE" sz="1100" b="1" i="0" dirty="0" err="1">
                <a:solidFill>
                  <a:srgbClr val="00205B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Schübelbeer</a:t>
            </a:r>
            <a:r>
              <a:rPr lang="de-DE" sz="1100" b="1" i="0" dirty="0">
                <a:solidFill>
                  <a:srgbClr val="00205B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3, </a:t>
            </a:r>
          </a:p>
          <a:p>
            <a:pPr algn="l">
              <a:lnSpc>
                <a:spcPts val="1500"/>
              </a:lnSpc>
            </a:pPr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   </a:t>
            </a:r>
            <a:r>
              <a:rPr lang="de-DE" sz="1100" b="1" i="0" dirty="0">
                <a:solidFill>
                  <a:srgbClr val="00205B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88074 Meckenbeuren.</a:t>
            </a:r>
            <a:endParaRPr lang="de-DE" sz="1100" b="1" dirty="0">
              <a:solidFill>
                <a:srgbClr val="00205B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de-DE" sz="1100" b="1" i="1" dirty="0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Nationalitäten: </a:t>
            </a:r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Spanier und Kolumbianer.</a:t>
            </a:r>
          </a:p>
          <a:p>
            <a:r>
              <a:rPr lang="de-DE" sz="1100" b="1" i="1" dirty="0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Tel.: </a:t>
            </a:r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+49 1511 6580526.</a:t>
            </a:r>
          </a:p>
          <a:p>
            <a:r>
              <a:rPr lang="de-DE" sz="1100" b="1" i="1" dirty="0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Gmail: </a:t>
            </a:r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jeudylstudium@gmail.com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A439DC-D7B0-12D2-8128-B2ACC2A8F21F}"/>
              </a:ext>
            </a:extLst>
          </p:cNvPr>
          <p:cNvSpPr txBox="1"/>
          <p:nvPr/>
        </p:nvSpPr>
        <p:spPr>
          <a:xfrm>
            <a:off x="-1" y="4751072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205B"/>
                </a:solidFill>
                <a:latin typeface="Arial Black" panose="020B0A04020102020204" pitchFamily="34" charset="0"/>
              </a:rPr>
              <a:t>2. Akademischer Werdegang: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131825-96C7-D563-9945-CE8668403A20}"/>
              </a:ext>
            </a:extLst>
          </p:cNvPr>
          <p:cNvSpPr txBox="1"/>
          <p:nvPr/>
        </p:nvSpPr>
        <p:spPr>
          <a:xfrm>
            <a:off x="0" y="5074106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09/2024-2026: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351D8C-9480-F424-DD2E-54CAB6B2BB3E}"/>
              </a:ext>
            </a:extLst>
          </p:cNvPr>
          <p:cNvSpPr txBox="1"/>
          <p:nvPr/>
        </p:nvSpPr>
        <p:spPr>
          <a:xfrm>
            <a:off x="0" y="525725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i="1" dirty="0">
                <a:solidFill>
                  <a:srgbClr val="00205B"/>
                </a:solidFill>
                <a:latin typeface="Arial Black" panose="020B0A04020102020204" pitchFamily="34" charset="0"/>
              </a:rPr>
              <a:t>Elektronikschule Tettnang: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191E8B-5D0D-5247-2BD9-6E452205E6DB}"/>
              </a:ext>
            </a:extLst>
          </p:cNvPr>
          <p:cNvSpPr txBox="1"/>
          <p:nvPr/>
        </p:nvSpPr>
        <p:spPr>
          <a:xfrm>
            <a:off x="6484" y="5471604"/>
            <a:ext cx="34183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</a:rPr>
              <a:t>-</a:t>
            </a:r>
            <a:r>
              <a:rPr lang="de-DE" sz="1100" b="1" i="1" dirty="0">
                <a:solidFill>
                  <a:srgbClr val="00205B"/>
                </a:solidFill>
                <a:latin typeface="Arial Black" panose="020B0A04020102020204" pitchFamily="34" charset="0"/>
              </a:rPr>
              <a:t> </a:t>
            </a:r>
            <a:r>
              <a:rPr lang="de-DE" sz="1100" b="1" i="0" dirty="0"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Staatlich geprüfter Assistent für Elektro- und Automatisierungstechnik.</a:t>
            </a:r>
            <a:endParaRPr lang="de-DE" sz="1100" b="1" i="1" dirty="0">
              <a:solidFill>
                <a:srgbClr val="00205B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29F544-B1CB-425B-9F3E-EEF20B0BDC0A}"/>
              </a:ext>
            </a:extLst>
          </p:cNvPr>
          <p:cNvSpPr txBox="1"/>
          <p:nvPr/>
        </p:nvSpPr>
        <p:spPr>
          <a:xfrm>
            <a:off x="0" y="587006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03/2024 (1SM):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1BAB65B-A7CE-E069-D5CC-13C7CD658D22}"/>
              </a:ext>
            </a:extLst>
          </p:cNvPr>
          <p:cNvSpPr txBox="1"/>
          <p:nvPr/>
        </p:nvSpPr>
        <p:spPr>
          <a:xfrm>
            <a:off x="-7173" y="6055179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i="1" dirty="0">
                <a:solidFill>
                  <a:srgbClr val="00205B"/>
                </a:solidFill>
                <a:latin typeface="Arial Black" panose="020B0A04020102020204" pitchFamily="34" charset="0"/>
              </a:rPr>
              <a:t>HTWG Hochschule Konstanz: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B9E4AB-40AB-0310-54F2-29ABE6043847}"/>
              </a:ext>
            </a:extLst>
          </p:cNvPr>
          <p:cNvSpPr txBox="1"/>
          <p:nvPr/>
        </p:nvSpPr>
        <p:spPr>
          <a:xfrm>
            <a:off x="-14346" y="6267560"/>
            <a:ext cx="3439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- Elektrotechnik und Informationstechnik.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0BCF9E-4BBC-3F9A-2E1D-A533FA31F32A}"/>
              </a:ext>
            </a:extLst>
          </p:cNvPr>
          <p:cNvSpPr txBox="1"/>
          <p:nvPr/>
        </p:nvSpPr>
        <p:spPr>
          <a:xfrm>
            <a:off x="-7173" y="6496741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10/2023 (1SM):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117398B-882E-AAF7-0FF4-09D4134989B1}"/>
              </a:ext>
            </a:extLst>
          </p:cNvPr>
          <p:cNvSpPr txBox="1"/>
          <p:nvPr/>
        </p:nvSpPr>
        <p:spPr>
          <a:xfrm>
            <a:off x="0" y="6709573"/>
            <a:ext cx="34176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0" i="1" dirty="0"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Universität Konstanz: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0A0DB71-9708-EC72-DDD4-9308B17B9099}"/>
              </a:ext>
            </a:extLst>
          </p:cNvPr>
          <p:cNvSpPr txBox="1"/>
          <p:nvPr/>
        </p:nvSpPr>
        <p:spPr>
          <a:xfrm>
            <a:off x="-7174" y="6914445"/>
            <a:ext cx="3439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- </a:t>
            </a:r>
            <a:r>
              <a:rPr lang="de-DE" sz="1100" b="1" i="0" dirty="0"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Informatik.</a:t>
            </a:r>
            <a:endParaRPr lang="de-DE" sz="1100" dirty="0">
              <a:solidFill>
                <a:srgbClr val="00205B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F93DAC-19B2-C9E9-F095-AEA15DC30334}"/>
              </a:ext>
            </a:extLst>
          </p:cNvPr>
          <p:cNvSpPr txBox="1"/>
          <p:nvPr/>
        </p:nvSpPr>
        <p:spPr>
          <a:xfrm>
            <a:off x="0" y="712945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2020 - 07/2023: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9B6C673-B1C6-85EA-0DFF-8F2515867989}"/>
              </a:ext>
            </a:extLst>
          </p:cNvPr>
          <p:cNvSpPr txBox="1"/>
          <p:nvPr/>
        </p:nvSpPr>
        <p:spPr>
          <a:xfrm>
            <a:off x="-7174" y="7298074"/>
            <a:ext cx="34176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i="1" dirty="0" err="1">
                <a:solidFill>
                  <a:srgbClr val="00205B"/>
                </a:solidFill>
                <a:latin typeface="Arial Black" panose="020B0A04020102020204" pitchFamily="34" charset="0"/>
              </a:rPr>
              <a:t>Wessenberg</a:t>
            </a:r>
            <a:r>
              <a:rPr lang="de-DE" sz="1100" i="1" dirty="0">
                <a:solidFill>
                  <a:srgbClr val="00205B"/>
                </a:solidFill>
                <a:latin typeface="Arial Black" panose="020B0A04020102020204" pitchFamily="34" charset="0"/>
              </a:rPr>
              <a:t>-Schule Konstanz</a:t>
            </a:r>
            <a:endParaRPr lang="de-DE" sz="1100" b="0" i="1" dirty="0">
              <a:solidFill>
                <a:srgbClr val="00205B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E625F4B-5E55-2971-F78A-601F62D45272}"/>
              </a:ext>
            </a:extLst>
          </p:cNvPr>
          <p:cNvSpPr txBox="1"/>
          <p:nvPr/>
        </p:nvSpPr>
        <p:spPr>
          <a:xfrm>
            <a:off x="-7173" y="749522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i="1" dirty="0">
                <a:solidFill>
                  <a:srgbClr val="00205B"/>
                </a:solidFill>
                <a:latin typeface="Arial Black" panose="020B0A04020102020204" pitchFamily="34" charset="0"/>
              </a:rPr>
              <a:t>(Wirtschaftsgymnasium):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03FD9A-A6F5-29C3-FBE8-D9B0479F9898}"/>
              </a:ext>
            </a:extLst>
          </p:cNvPr>
          <p:cNvSpPr txBox="1"/>
          <p:nvPr/>
        </p:nvSpPr>
        <p:spPr>
          <a:xfrm>
            <a:off x="1140" y="7692370"/>
            <a:ext cx="3439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- Allgemeine Hochschulreife (Abitur).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D9509C9-F574-E2E3-A74C-42C45F5FA5AC}"/>
              </a:ext>
            </a:extLst>
          </p:cNvPr>
          <p:cNvSpPr txBox="1"/>
          <p:nvPr/>
        </p:nvSpPr>
        <p:spPr>
          <a:xfrm>
            <a:off x="7171" y="7905192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205B"/>
                </a:solidFill>
                <a:latin typeface="Arial Black" panose="020B0A04020102020204" pitchFamily="34" charset="0"/>
              </a:rPr>
              <a:t>3. Soft </a:t>
            </a:r>
            <a:r>
              <a:rPr lang="de-DE" sz="1600" dirty="0" err="1">
                <a:solidFill>
                  <a:srgbClr val="00205B"/>
                </a:solidFill>
                <a:latin typeface="Arial Black" panose="020B0A04020102020204" pitchFamily="34" charset="0"/>
              </a:rPr>
              <a:t>skills</a:t>
            </a:r>
            <a:r>
              <a:rPr lang="de-DE" sz="1600" dirty="0">
                <a:solidFill>
                  <a:srgbClr val="00205B"/>
                </a:solidFill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B295D4AD-8E66-55ED-BC45-D3C803D6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346" y="8192344"/>
            <a:ext cx="341767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 Disziplin.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 Neugier und ein starker Lernwille.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 Kommunikation.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 Kreativität.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 Führung.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 Öffentliches Sprechen.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1100" b="1" dirty="0">
                <a:solidFill>
                  <a:srgbClr val="00205B"/>
                </a:solidFill>
                <a:latin typeface="Arial Black" panose="020B0A04020102020204" pitchFamily="34" charset="0"/>
              </a:rPr>
              <a:t>7. </a:t>
            </a:r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Teamfähigkeit.</a:t>
            </a:r>
            <a:endParaRPr lang="de-DE" altLang="de-DE" sz="1100" b="1" dirty="0">
              <a:solidFill>
                <a:srgbClr val="00205B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8. </a:t>
            </a:r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Management.</a:t>
            </a: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rgbClr val="00205B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49AE803-373F-4194-10E2-FB53EFBB48FD}"/>
              </a:ext>
            </a:extLst>
          </p:cNvPr>
          <p:cNvSpPr/>
          <p:nvPr/>
        </p:nvSpPr>
        <p:spPr>
          <a:xfrm>
            <a:off x="-32111" y="9791204"/>
            <a:ext cx="6913910" cy="245754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1CB66D1-7D77-C8CE-2F60-0C572C19E1B7}"/>
              </a:ext>
            </a:extLst>
          </p:cNvPr>
          <p:cNvCxnSpPr>
            <a:cxnSpLocks/>
          </p:cNvCxnSpPr>
          <p:nvPr/>
        </p:nvCxnSpPr>
        <p:spPr>
          <a:xfrm flipH="1">
            <a:off x="3414469" y="-100013"/>
            <a:ext cx="18000" cy="10136971"/>
          </a:xfrm>
          <a:prstGeom prst="line">
            <a:avLst/>
          </a:prstGeom>
          <a:ln>
            <a:solidFill>
              <a:srgbClr val="00205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0C16574-88FA-8E6C-8802-19611A3F993D}"/>
              </a:ext>
            </a:extLst>
          </p:cNvPr>
          <p:cNvSpPr txBox="1"/>
          <p:nvPr/>
        </p:nvSpPr>
        <p:spPr>
          <a:xfrm>
            <a:off x="3474719" y="3236680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205B"/>
                </a:solidFill>
                <a:latin typeface="Arial Black" panose="020B0A04020102020204" pitchFamily="34" charset="0"/>
              </a:rPr>
              <a:t>4. Beruflicher Werdegang:</a:t>
            </a: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601534DF-85E4-78CB-C936-5F7D1A7CA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392" y="4150908"/>
            <a:ext cx="3425984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08/2022: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Praktikum als Softwareentwickler.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-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Sybit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 GmbH · Vollzeit. 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86E03602-19E9-0554-9C04-67185CFC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186" y="4756638"/>
            <a:ext cx="342722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05/2019:</a:t>
            </a:r>
          </a:p>
          <a:p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Praktikum als Datenbankadministrator.</a:t>
            </a:r>
          </a:p>
          <a:p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- Stadt Delmenhorst · Vollzeit.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B07F913-C872-8CE1-182C-A4F2FA706D35}"/>
              </a:ext>
            </a:extLst>
          </p:cNvPr>
          <p:cNvSpPr txBox="1"/>
          <p:nvPr/>
        </p:nvSpPr>
        <p:spPr>
          <a:xfrm>
            <a:off x="3432016" y="3613577"/>
            <a:ext cx="359514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</a:rPr>
              <a:t>03/2024 – Aktuell:</a:t>
            </a:r>
          </a:p>
          <a:p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</a:rPr>
              <a:t>Co-</a:t>
            </a:r>
            <a:r>
              <a:rPr lang="de-DE" sz="1100" b="1" dirty="0" err="1">
                <a:solidFill>
                  <a:srgbClr val="00205B"/>
                </a:solidFill>
                <a:latin typeface="Arial Black" panose="020B0A04020102020204" pitchFamily="34" charset="0"/>
              </a:rPr>
              <a:t>founder</a:t>
            </a:r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</a:rPr>
              <a:t> and </a:t>
            </a:r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Key Account Manager.</a:t>
            </a:r>
            <a:endParaRPr lang="de-DE" sz="1100" b="1" dirty="0">
              <a:solidFill>
                <a:srgbClr val="00205B"/>
              </a:solidFill>
              <a:latin typeface="Arial Black" panose="020B0A04020102020204" pitchFamily="34" charset="0"/>
            </a:endParaRPr>
          </a:p>
          <a:p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</a:rPr>
              <a:t>- </a:t>
            </a:r>
            <a:r>
              <a:rPr lang="de-DE" sz="1100" b="1" dirty="0" err="1">
                <a:solidFill>
                  <a:srgbClr val="00205B"/>
                </a:solidFill>
                <a:latin typeface="Arial Black" panose="020B0A04020102020204" pitchFamily="34" charset="0"/>
              </a:rPr>
              <a:t>Safezone</a:t>
            </a:r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</a:rPr>
              <a:t> S.A.S 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· Teilzeit.</a:t>
            </a:r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57FBDC6-EA67-5E13-D7EC-E01CC1E74989}"/>
              </a:ext>
            </a:extLst>
          </p:cNvPr>
          <p:cNvSpPr txBox="1"/>
          <p:nvPr/>
        </p:nvSpPr>
        <p:spPr>
          <a:xfrm>
            <a:off x="3433155" y="5282261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205B"/>
                </a:solidFill>
                <a:latin typeface="Arial Black" panose="020B0A04020102020204" pitchFamily="34" charset="0"/>
              </a:rPr>
              <a:t>5. Sprachen: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985B789-B377-8802-3484-B29DFE0C1046}"/>
              </a:ext>
            </a:extLst>
          </p:cNvPr>
          <p:cNvSpPr txBox="1"/>
          <p:nvPr/>
        </p:nvSpPr>
        <p:spPr>
          <a:xfrm>
            <a:off x="3432016" y="5582493"/>
            <a:ext cx="34283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</a:rPr>
              <a:t> Deutsch: Fließend (C2).</a:t>
            </a:r>
          </a:p>
          <a:p>
            <a:pPr>
              <a:buFont typeface="+mj-lt"/>
              <a:buAutoNum type="arabicPeriod"/>
            </a:pPr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</a:rPr>
              <a:t> Spanisch: Fließend (C2).</a:t>
            </a:r>
          </a:p>
          <a:p>
            <a:pPr>
              <a:buFont typeface="+mj-lt"/>
              <a:buAutoNum type="arabicPeriod"/>
            </a:pPr>
            <a:r>
              <a:rPr lang="de-DE" sz="1100" b="1" dirty="0">
                <a:solidFill>
                  <a:srgbClr val="00205B"/>
                </a:solidFill>
                <a:latin typeface="Arial Black" panose="020B0A04020102020204" pitchFamily="34" charset="0"/>
              </a:rPr>
              <a:t> Englisch: Fortgeschritten (C1).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5DB15E3-FB36-3E3B-22A5-EF6C9598CF05}"/>
              </a:ext>
            </a:extLst>
          </p:cNvPr>
          <p:cNvSpPr txBox="1"/>
          <p:nvPr/>
        </p:nvSpPr>
        <p:spPr>
          <a:xfrm>
            <a:off x="3417672" y="6193861"/>
            <a:ext cx="3440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205B"/>
                </a:solidFill>
                <a:latin typeface="Arial Black" panose="020B0A04020102020204" pitchFamily="34" charset="0"/>
              </a:rPr>
              <a:t>6. Technologien und</a:t>
            </a:r>
            <a:br>
              <a:rPr lang="de-DE" sz="1600" dirty="0">
                <a:solidFill>
                  <a:srgbClr val="00205B"/>
                </a:solidFill>
                <a:latin typeface="Arial Black" panose="020B0A04020102020204" pitchFamily="34" charset="0"/>
              </a:rPr>
            </a:br>
            <a:r>
              <a:rPr lang="de-DE" sz="1600" dirty="0">
                <a:solidFill>
                  <a:srgbClr val="00205B"/>
                </a:solidFill>
                <a:latin typeface="Arial Black" panose="020B0A04020102020204" pitchFamily="34" charset="0"/>
              </a:rPr>
              <a:t>Programmiersprachen: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8B5C1EA-FC16-D3DB-F174-EEF57C438A24}"/>
              </a:ext>
            </a:extLst>
          </p:cNvPr>
          <p:cNvSpPr txBox="1"/>
          <p:nvPr/>
        </p:nvSpPr>
        <p:spPr>
          <a:xfrm>
            <a:off x="3474719" y="6840378"/>
            <a:ext cx="173700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00205B"/>
                </a:solidFill>
                <a:latin typeface="Arial Black" panose="020B0A04020102020204" pitchFamily="34" charset="0"/>
              </a:rPr>
              <a:t>Python.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205B"/>
                </a:solidFill>
                <a:latin typeface="Arial Black" panose="020B0A04020102020204" pitchFamily="34" charset="0"/>
              </a:rPr>
              <a:t>Java.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205B"/>
                </a:solidFill>
                <a:latin typeface="Arial Black" panose="020B0A04020102020204" pitchFamily="34" charset="0"/>
              </a:rPr>
              <a:t>C++.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205B"/>
                </a:solidFill>
                <a:latin typeface="Arial Black" panose="020B0A04020102020204" pitchFamily="34" charset="0"/>
              </a:rPr>
              <a:t>SQL.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205B"/>
                </a:solidFill>
                <a:latin typeface="Arial Black" panose="020B0A04020102020204" pitchFamily="34" charset="0"/>
              </a:rPr>
              <a:t>HTML.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205B"/>
                </a:solidFill>
                <a:latin typeface="Arial Black" panose="020B0A04020102020204" pitchFamily="34" charset="0"/>
              </a:rPr>
              <a:t>CSS.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205B"/>
                </a:solidFill>
                <a:latin typeface="Arial Black" panose="020B0A04020102020204" pitchFamily="34" charset="0"/>
              </a:rPr>
              <a:t>Excel.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205B"/>
                </a:solidFill>
                <a:latin typeface="Arial Black" panose="020B0A04020102020204" pitchFamily="34" charset="0"/>
              </a:rPr>
              <a:t>Access.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205B"/>
                </a:solidFill>
                <a:latin typeface="Arial Black" panose="020B0A04020102020204" pitchFamily="34" charset="0"/>
              </a:rPr>
              <a:t>PowerPoint.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205B"/>
                </a:solidFill>
                <a:latin typeface="Arial Black" panose="020B0A04020102020204" pitchFamily="34" charset="0"/>
              </a:rPr>
              <a:t> Word.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205B"/>
                </a:solidFill>
                <a:latin typeface="Arial Black" panose="020B0A04020102020204" pitchFamily="34" charset="0"/>
              </a:rPr>
              <a:t> OBS Studio.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205B"/>
                </a:solidFill>
                <a:latin typeface="Arial Black" panose="020B0A04020102020204" pitchFamily="34" charset="0"/>
              </a:rPr>
              <a:t> </a:t>
            </a:r>
            <a:r>
              <a:rPr lang="en-US" sz="1100" dirty="0" err="1">
                <a:solidFill>
                  <a:srgbClr val="00205B"/>
                </a:solidFill>
                <a:latin typeface="Arial Black" panose="020B0A04020102020204" pitchFamily="34" charset="0"/>
              </a:rPr>
              <a:t>CapCut</a:t>
            </a:r>
            <a:r>
              <a:rPr lang="en-US" sz="1100" dirty="0">
                <a:solidFill>
                  <a:srgbClr val="00205B"/>
                </a:solidFill>
                <a:latin typeface="Arial Black" panose="020B0A0402010202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205B"/>
                </a:solidFill>
                <a:latin typeface="Arial Black" panose="020B0A04020102020204" pitchFamily="34" charset="0"/>
              </a:rPr>
              <a:t> Multisim.</a:t>
            </a:r>
          </a:p>
          <a:p>
            <a:pPr marL="228600" indent="-228600">
              <a:buAutoNum type="arabicPeriod"/>
            </a:pPr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 </a:t>
            </a:r>
            <a:r>
              <a:rPr lang="de-DE" sz="1100" dirty="0" err="1">
                <a:solidFill>
                  <a:srgbClr val="00205B"/>
                </a:solidFill>
                <a:latin typeface="Arial Black" panose="020B0A04020102020204" pitchFamily="34" charset="0"/>
              </a:rPr>
              <a:t>Fluidsim</a:t>
            </a:r>
            <a:endParaRPr lang="de-DE" sz="1100" dirty="0">
              <a:solidFill>
                <a:srgbClr val="00205B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7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5ACA6C7-F308-5F67-976F-BC86EA9A4385}"/>
              </a:ext>
            </a:extLst>
          </p:cNvPr>
          <p:cNvSpPr/>
          <p:nvPr/>
        </p:nvSpPr>
        <p:spPr>
          <a:xfrm>
            <a:off x="-32111" y="9791204"/>
            <a:ext cx="6913910" cy="245754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3E4834-E3F0-691C-6A83-11AC56DE7225}"/>
              </a:ext>
            </a:extLst>
          </p:cNvPr>
          <p:cNvSpPr txBox="1"/>
          <p:nvPr/>
        </p:nvSpPr>
        <p:spPr>
          <a:xfrm>
            <a:off x="0" y="51656"/>
            <a:ext cx="3527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0205B"/>
                </a:solidFill>
                <a:latin typeface="Arial Black" panose="020B0A04020102020204" pitchFamily="34" charset="0"/>
              </a:rPr>
              <a:t>7. Berufliche Mitgliedschaft.: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71FB0A-D0CA-31FD-3433-13CCD9A2E474}"/>
              </a:ext>
            </a:extLst>
          </p:cNvPr>
          <p:cNvSpPr txBox="1"/>
          <p:nvPr/>
        </p:nvSpPr>
        <p:spPr>
          <a:xfrm>
            <a:off x="-6720" y="338190"/>
            <a:ext cx="342118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VDI (Verein Deutscher Ingenieure). </a:t>
            </a:r>
          </a:p>
          <a:p>
            <a:pPr marL="342900" indent="-342900">
              <a:buAutoNum type="arabicPeriod"/>
            </a:pPr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Swiss Engineering STV (Fachgruppe Aerospace).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6F57222-73D7-3AD0-68C3-B387BDDA2AE6}"/>
              </a:ext>
            </a:extLst>
          </p:cNvPr>
          <p:cNvSpPr txBox="1"/>
          <p:nvPr/>
        </p:nvSpPr>
        <p:spPr>
          <a:xfrm>
            <a:off x="-613" y="953943"/>
            <a:ext cx="34568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205B"/>
                </a:solidFill>
                <a:latin typeface="Arial Black" panose="020B0A04020102020204" pitchFamily="34" charset="0"/>
              </a:rPr>
              <a:t>8. Freizeitaktivitäten: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4A3C4DF-3ED0-62FA-3C3B-F6FA55F37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5971"/>
            <a:ext cx="340367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 Marathonlaufen.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de-DE" sz="1100" b="1" i="0" dirty="0"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 Kalisthenie.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 Lesen.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205B"/>
                </a:solidFill>
                <a:effectLst/>
                <a:latin typeface="Arial Black" panose="020B0A04020102020204" pitchFamily="34" charset="0"/>
              </a:rPr>
              <a:t> Neues lernen.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rgbClr val="00205B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783676F-CB41-8FF9-06DB-B7710CBB1537}"/>
              </a:ext>
            </a:extLst>
          </p:cNvPr>
          <p:cNvSpPr txBox="1"/>
          <p:nvPr/>
        </p:nvSpPr>
        <p:spPr>
          <a:xfrm>
            <a:off x="0" y="1971562"/>
            <a:ext cx="3456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205B"/>
                </a:solidFill>
                <a:latin typeface="Arial Black" panose="020B0A04020102020204" pitchFamily="34" charset="0"/>
              </a:rPr>
              <a:t>9. Soziale Netzwerke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6EA82B5-FE7F-5B4A-1DBD-F9133045678F}"/>
              </a:ext>
            </a:extLst>
          </p:cNvPr>
          <p:cNvSpPr txBox="1"/>
          <p:nvPr/>
        </p:nvSpPr>
        <p:spPr>
          <a:xfrm>
            <a:off x="-6720" y="2252024"/>
            <a:ext cx="34357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LinkedIn: </a:t>
            </a:r>
            <a:r>
              <a:rPr lang="de-DE" sz="1100" dirty="0" err="1">
                <a:solidFill>
                  <a:srgbClr val="00205B"/>
                </a:solidFill>
                <a:latin typeface="Arial Black" panose="020B0A04020102020204" pitchFamily="34" charset="0"/>
              </a:rPr>
              <a:t>Jeudyl</a:t>
            </a:r>
            <a:r>
              <a:rPr lang="de-DE" sz="1100" dirty="0">
                <a:solidFill>
                  <a:srgbClr val="00205B"/>
                </a:solidFill>
                <a:latin typeface="Arial Black" panose="020B0A04020102020204" pitchFamily="34" charset="0"/>
              </a:rPr>
              <a:t> Robles Pidiache.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FC9D81-4741-6446-FE9C-96DDB5D2EFDB}"/>
              </a:ext>
            </a:extLst>
          </p:cNvPr>
          <p:cNvSpPr txBox="1"/>
          <p:nvPr/>
        </p:nvSpPr>
        <p:spPr>
          <a:xfrm>
            <a:off x="1" y="2455541"/>
            <a:ext cx="34289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00" i="1" dirty="0">
                <a:solidFill>
                  <a:srgbClr val="00205B"/>
                </a:solidFill>
                <a:latin typeface="Arial Black" panose="020B0A04020102020204" pitchFamily="34" charset="0"/>
              </a:rPr>
              <a:t>https://www.linkedin.com/in/jeudyl-robles-pidiache-9179012a6/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AA15593-FE3A-B5B4-6290-E12D5F86A9F0}"/>
              </a:ext>
            </a:extLst>
          </p:cNvPr>
          <p:cNvCxnSpPr>
            <a:cxnSpLocks/>
          </p:cNvCxnSpPr>
          <p:nvPr/>
        </p:nvCxnSpPr>
        <p:spPr>
          <a:xfrm flipH="1">
            <a:off x="3414469" y="-100013"/>
            <a:ext cx="18000" cy="10136971"/>
          </a:xfrm>
          <a:prstGeom prst="line">
            <a:avLst/>
          </a:prstGeom>
          <a:ln>
            <a:solidFill>
              <a:srgbClr val="00205B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74CF42A6-1C6F-4BD7-B7AA-09723857E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779" y="4205238"/>
            <a:ext cx="2658710" cy="14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6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A4-Papier (210 x 297 mm)</PresentationFormat>
  <Paragraphs>71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gloria aleyda pidiache</dc:creator>
  <cp:lastModifiedBy>gloria aleyda pidiache</cp:lastModifiedBy>
  <cp:revision>1</cp:revision>
  <dcterms:created xsi:type="dcterms:W3CDTF">2024-12-07T14:22:42Z</dcterms:created>
  <dcterms:modified xsi:type="dcterms:W3CDTF">2024-12-07T19:10:16Z</dcterms:modified>
</cp:coreProperties>
</file>