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0D9"/>
    <a:srgbClr val="0D9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DB6E-8C83-51DB-4073-17C6B4AD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A0729-8891-39EF-E4AE-EDE3DAA4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FC2B-8E65-C67B-31DE-C0B23FE2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0A6CA-302F-CEE9-DE0D-EB404EC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602B9-0C3C-94D5-759D-79EDC8B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406ED-197D-6658-F995-2C150C7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D2DEC-8D16-3119-3047-4D16295F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F61C-9AC8-A79B-8F7E-62AA947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C60E1-DEB5-01E5-823C-71B183A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A2F2-D450-C147-D74A-3B381EB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FAB28-D91C-FDD0-F327-0C8F94F0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73124-8C40-6C6E-E5A5-920D8A07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76BE2-6A82-1E36-6F85-C1882FDA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26FB6-400A-8FE7-D83D-6680788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EA9C8-D933-2D80-98AB-1EB5B69F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C363-3230-ABE9-4756-15875A55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8B6B6-A1EA-8EBE-B1FF-6271D4B5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23E59-AFB8-8E71-2513-E9CD1BD9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F3974-37BC-4723-45BA-6273B5E0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2BAED-56E0-CA83-169B-4CEC3B4C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31ED-36D6-47E3-1565-BAE726D0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8166E-DFF6-772B-4551-8526F319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A1B4E-AB27-E1E3-1CB5-BE5D56EF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3EA28-74DF-11B2-8157-6BC6C23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FCB40-CC63-5AF5-90F3-FF5283AB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71F4-A306-F701-1FB3-2782B599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B001F-E0C7-1088-ECC6-EE26E2E4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9B-B4CD-32FF-CCE9-3ECFCFEB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76D95-5CA4-E456-F81E-D8BA8EB3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E9D4-7969-7BFE-F66E-F7A2DB0C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74998-D9F7-446E-7498-FFD08A8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5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53832-5720-D79D-A2F7-BDB912F6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420F4-C60A-CA22-97C3-425E7D4B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1771-7723-2FE5-4384-F37CAB49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94AFE-8FBC-E78A-CC76-BB3CAFD1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FAC5F-587E-35F0-026A-507C62B6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68F80-9B42-2B88-693D-4307A51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8818D-BEEC-E608-FE66-D3613AE5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2F965-C8BA-8628-9555-D5A76AEB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11BD-907A-EE52-019D-2A0ACB92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18F2A-B5C0-1724-EA65-EA600DD3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B79D3-4920-A5DA-BF38-6D33A2F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C37B0-634A-64BF-1D70-7E3F206B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5CF676-70C8-3E65-5A8E-88F35E6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538FE-A52E-59F7-344C-BF151D40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2C6E4-4398-DB90-3589-B7FD4315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659B4-93A8-4C6D-026C-7548D403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11771-9A4D-7619-615A-D4867969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BD13F-975C-6243-330C-554D7A85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CA2BD-5DFD-6FCD-C1AB-0E6C39D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29BD9-03D7-D28A-E4EB-7E926506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71B62-76E4-8A07-B91C-C2C0EB2A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B3B5-0FCA-E7AD-4CFC-4B62A704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83045-77D4-4A8E-3EC2-806F91F0C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5028D-976A-3AB5-5DD0-FAD18058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F8D6D-25F3-2981-6D2D-D1F89A08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2E4E3-0E9C-FEDD-8179-C5BFD3B7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6858C-5FE4-B904-E952-EA32A2C9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D8431-EFA5-8FE3-5022-7869486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6293F-A008-654A-0550-819D7DD2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644FF-9AD5-391D-FB8A-F0BEF090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32A11-80DF-2776-F5A8-2672D151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86B47-2DBF-F4E6-5363-9E4E3558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5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337F7-1855-D639-24FA-EF7A2E34F8DE}"/>
              </a:ext>
            </a:extLst>
          </p:cNvPr>
          <p:cNvGrpSpPr/>
          <p:nvPr/>
        </p:nvGrpSpPr>
        <p:grpSpPr>
          <a:xfrm>
            <a:off x="3518188" y="1461247"/>
            <a:ext cx="3600000" cy="3600000"/>
            <a:chOff x="488118" y="1524000"/>
            <a:chExt cx="3600000" cy="36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5A19D9-ECA4-3239-587B-FD555FF7FC89}"/>
                </a:ext>
              </a:extLst>
            </p:cNvPr>
            <p:cNvSpPr/>
            <p:nvPr/>
          </p:nvSpPr>
          <p:spPr>
            <a:xfrm>
              <a:off x="488118" y="1524000"/>
              <a:ext cx="3600000" cy="3600000"/>
            </a:xfrm>
            <a:prstGeom prst="rect">
              <a:avLst/>
            </a:prstGeom>
            <a:solidFill>
              <a:srgbClr val="28A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68ADFD6-B159-6AAE-84FF-2DC67CA22FE6}"/>
                </a:ext>
              </a:extLst>
            </p:cNvPr>
            <p:cNvGrpSpPr/>
            <p:nvPr/>
          </p:nvGrpSpPr>
          <p:grpSpPr>
            <a:xfrm>
              <a:off x="818507" y="2777277"/>
              <a:ext cx="2939223" cy="1093447"/>
              <a:chOff x="816989" y="2789153"/>
              <a:chExt cx="2939223" cy="109344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C824071-2037-8C3D-8C66-66FFD924BFDC}"/>
                  </a:ext>
                </a:extLst>
              </p:cNvPr>
              <p:cNvGrpSpPr/>
              <p:nvPr/>
            </p:nvGrpSpPr>
            <p:grpSpPr>
              <a:xfrm>
                <a:off x="2676212" y="2789153"/>
                <a:ext cx="1080000" cy="1080000"/>
                <a:chOff x="3756212" y="2223247"/>
                <a:chExt cx="1080000" cy="1080000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F244366E-4088-E4B8-CCFA-B57F5F7CF476}"/>
                    </a:ext>
                  </a:extLst>
                </p:cNvPr>
                <p:cNvSpPr/>
                <p:nvPr/>
              </p:nvSpPr>
              <p:spPr>
                <a:xfrm>
                  <a:off x="3756212" y="2223247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77011EFE-588C-67A9-AC07-63D673BE9EE7}"/>
                    </a:ext>
                  </a:extLst>
                </p:cNvPr>
                <p:cNvSpPr/>
                <p:nvPr/>
              </p:nvSpPr>
              <p:spPr>
                <a:xfrm>
                  <a:off x="3936212" y="2403247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088D22C-4AF7-17CD-16C6-237ABF164469}"/>
                  </a:ext>
                </a:extLst>
              </p:cNvPr>
              <p:cNvGrpSpPr/>
              <p:nvPr/>
            </p:nvGrpSpPr>
            <p:grpSpPr>
              <a:xfrm>
                <a:off x="816989" y="2802600"/>
                <a:ext cx="1080000" cy="1080000"/>
                <a:chOff x="3756212" y="2223247"/>
                <a:chExt cx="1080000" cy="108000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B680666F-09B6-5235-1EC4-5F9CFE0ED21F}"/>
                    </a:ext>
                  </a:extLst>
                </p:cNvPr>
                <p:cNvSpPr/>
                <p:nvPr/>
              </p:nvSpPr>
              <p:spPr>
                <a:xfrm>
                  <a:off x="3756212" y="2223247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F42D499-7DAD-3F9F-A09C-8FFCAC8992A3}"/>
                    </a:ext>
                  </a:extLst>
                </p:cNvPr>
                <p:cNvSpPr/>
                <p:nvPr/>
              </p:nvSpPr>
              <p:spPr>
                <a:xfrm>
                  <a:off x="3936212" y="2403247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40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Jeuk</dc:creator>
  <cp:lastModifiedBy>Hwang Jeuk</cp:lastModifiedBy>
  <cp:revision>1</cp:revision>
  <dcterms:created xsi:type="dcterms:W3CDTF">2022-08-10T06:30:00Z</dcterms:created>
  <dcterms:modified xsi:type="dcterms:W3CDTF">2022-08-10T06:30:00Z</dcterms:modified>
</cp:coreProperties>
</file>