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0D9"/>
    <a:srgbClr val="0D9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2DB6E-8C83-51DB-4073-17C6B4AD6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2A0729-8891-39EF-E4AE-EDE3DAA4F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1FC2B-8E65-C67B-31DE-C0B23FE2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0A6CA-302F-CEE9-DE0D-EB404EC8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602B9-0C3C-94D5-759D-79EDC8B3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8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406ED-197D-6658-F995-2C150C71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0D2DEC-8D16-3119-3047-4D16295FD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0F61C-9AC8-A79B-8F7E-62AA947A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C60E1-DEB5-01E5-823C-71B183A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A2F2-D450-C147-D74A-3B381EBB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FAB28-D91C-FDD0-F327-0C8F94F02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E73124-8C40-6C6E-E5A5-920D8A07D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76BE2-6A82-1E36-6F85-C1882FDA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26FB6-400A-8FE7-D83D-66807889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EA9C8-D933-2D80-98AB-1EB5B69F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9C363-3230-ABE9-4756-15875A55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8B6B6-A1EA-8EBE-B1FF-6271D4B5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23E59-AFB8-8E71-2513-E9CD1BD9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F3974-37BC-4723-45BA-6273B5E0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2BAED-56E0-CA83-169B-4CEC3B4C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4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D31ED-36D6-47E3-1565-BAE726D0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38166E-DFF6-772B-4551-8526F319A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A1B4E-AB27-E1E3-1CB5-BE5D56EF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3EA28-74DF-11B2-8157-6BC6C230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FCB40-CC63-5AF5-90F3-FF5283AB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84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71F4-A306-F701-1FB3-2782B599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B001F-E0C7-1088-ECC6-EE26E2E46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2DBA9B-B4CD-32FF-CCE9-3ECFCFEB1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76D95-5CA4-E456-F81E-D8BA8EB3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4E9D4-7969-7BFE-F66E-F7A2DB0C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74998-D9F7-446E-7498-FFD08A84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5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53832-5720-D79D-A2F7-BDB912F6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420F4-C60A-CA22-97C3-425E7D4B1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F11771-7723-2FE5-4384-F37CAB490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94AFE-8FBC-E78A-CC76-BB3CAFD17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BFAC5F-587E-35F0-026A-507C62B62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068F80-9B42-2B88-693D-4307A510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8818D-BEEC-E608-FE66-D3613AE5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B2F965-C8BA-8628-9555-D5A76AEB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0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811BD-907A-EE52-019D-2A0ACB92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318F2A-B5C0-1724-EA65-EA600DD3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B79D3-4920-A5DA-BF38-6D33A2FC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DC37B0-634A-64BF-1D70-7E3F206B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33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5CF676-70C8-3E65-5A8E-88F35E6D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538FE-A52E-59F7-344C-BF151D40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2C6E4-4398-DB90-3589-B7FD4315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9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659B4-93A8-4C6D-026C-7548D403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11771-9A4D-7619-615A-D4867969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3BD13F-975C-6243-330C-554D7A852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CA2BD-5DFD-6FCD-C1AB-0E6C39D2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29BD9-03D7-D28A-E4EB-7E926506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71B62-76E4-8A07-B91C-C2C0EB2A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5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AB3B5-0FCA-E7AD-4CFC-4B62A704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E83045-77D4-4A8E-3EC2-806F91F0C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5028D-976A-3AB5-5DD0-FAD180581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F8D6D-25F3-2981-6D2D-D1F89A08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2E4E3-0E9C-FEDD-8179-C5BFD3B7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6858C-5FE4-B904-E952-EA32A2C9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4D8431-EFA5-8FE3-5022-7869486D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6293F-A008-654A-0550-819D7DD26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644FF-9AD5-391D-FB8A-F0BEF0901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11D6-BF94-4B8A-A6C7-B66675BE959A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32A11-80DF-2776-F5A8-2672D1515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86B47-2DBF-F4E6-5363-9E4E35588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7EE0C-E8B0-48AA-91BD-35C2EB764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5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9337F7-1855-D639-24FA-EF7A2E34F8DE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88118" y="1524000"/>
            <a:chExt cx="3600000" cy="360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5A19D9-ECA4-3239-587B-FD555FF7FC89}"/>
                </a:ext>
              </a:extLst>
            </p:cNvPr>
            <p:cNvSpPr/>
            <p:nvPr/>
          </p:nvSpPr>
          <p:spPr>
            <a:xfrm>
              <a:off x="488118" y="1524000"/>
              <a:ext cx="3600000" cy="3600000"/>
            </a:xfrm>
            <a:prstGeom prst="rect">
              <a:avLst/>
            </a:prstGeom>
            <a:solidFill>
              <a:srgbClr val="28A0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68ADFD6-B159-6AAE-84FF-2DC67CA22FE6}"/>
                </a:ext>
              </a:extLst>
            </p:cNvPr>
            <p:cNvGrpSpPr/>
            <p:nvPr/>
          </p:nvGrpSpPr>
          <p:grpSpPr>
            <a:xfrm>
              <a:off x="818507" y="2777277"/>
              <a:ext cx="2939223" cy="1093447"/>
              <a:chOff x="816989" y="2789153"/>
              <a:chExt cx="2939223" cy="1093447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C824071-2037-8C3D-8C66-66FFD924BFDC}"/>
                  </a:ext>
                </a:extLst>
              </p:cNvPr>
              <p:cNvGrpSpPr/>
              <p:nvPr/>
            </p:nvGrpSpPr>
            <p:grpSpPr>
              <a:xfrm>
                <a:off x="2676212" y="2789153"/>
                <a:ext cx="1080000" cy="1080000"/>
                <a:chOff x="3756212" y="2223247"/>
                <a:chExt cx="1080000" cy="1080000"/>
              </a:xfrm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F244366E-4088-E4B8-CCFA-B57F5F7CF476}"/>
                    </a:ext>
                  </a:extLst>
                </p:cNvPr>
                <p:cNvSpPr/>
                <p:nvPr/>
              </p:nvSpPr>
              <p:spPr>
                <a:xfrm>
                  <a:off x="3756212" y="2223247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77011EFE-588C-67A9-AC07-63D673BE9EE7}"/>
                    </a:ext>
                  </a:extLst>
                </p:cNvPr>
                <p:cNvSpPr/>
                <p:nvPr/>
              </p:nvSpPr>
              <p:spPr>
                <a:xfrm>
                  <a:off x="3936212" y="2403247"/>
                  <a:ext cx="720000" cy="72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9088D22C-4AF7-17CD-16C6-237ABF164469}"/>
                  </a:ext>
                </a:extLst>
              </p:cNvPr>
              <p:cNvGrpSpPr/>
              <p:nvPr/>
            </p:nvGrpSpPr>
            <p:grpSpPr>
              <a:xfrm>
                <a:off x="816989" y="2802600"/>
                <a:ext cx="1080000" cy="1080000"/>
                <a:chOff x="3756212" y="2223247"/>
                <a:chExt cx="1080000" cy="1080000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B680666F-09B6-5235-1EC4-5F9CFE0ED21F}"/>
                    </a:ext>
                  </a:extLst>
                </p:cNvPr>
                <p:cNvSpPr/>
                <p:nvPr/>
              </p:nvSpPr>
              <p:spPr>
                <a:xfrm>
                  <a:off x="3756212" y="2223247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EF42D499-7DAD-3F9F-A09C-8FFCAC8992A3}"/>
                    </a:ext>
                  </a:extLst>
                </p:cNvPr>
                <p:cNvSpPr/>
                <p:nvPr/>
              </p:nvSpPr>
              <p:spPr>
                <a:xfrm>
                  <a:off x="3936212" y="2403247"/>
                  <a:ext cx="720000" cy="720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0240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AEBAF33-D649-7E0E-9E90-320A94EEA492}"/>
              </a:ext>
            </a:extLst>
          </p:cNvPr>
          <p:cNvGrpSpPr/>
          <p:nvPr/>
        </p:nvGrpSpPr>
        <p:grpSpPr>
          <a:xfrm>
            <a:off x="1488000" y="549000"/>
            <a:ext cx="9216000" cy="5760000"/>
            <a:chOff x="1488000" y="549000"/>
            <a:chExt cx="9216000" cy="576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4D524FF-D644-4C4B-1CBB-5130208659BE}"/>
                </a:ext>
              </a:extLst>
            </p:cNvPr>
            <p:cNvSpPr/>
            <p:nvPr/>
          </p:nvSpPr>
          <p:spPr>
            <a:xfrm>
              <a:off x="1488000" y="549000"/>
              <a:ext cx="9216000" cy="57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79337F7-1855-D639-24FA-EF7A2E34F8DE}"/>
                </a:ext>
              </a:extLst>
            </p:cNvPr>
            <p:cNvGrpSpPr/>
            <p:nvPr/>
          </p:nvGrpSpPr>
          <p:grpSpPr>
            <a:xfrm>
              <a:off x="5196000" y="2529000"/>
              <a:ext cx="1800000" cy="1800000"/>
              <a:chOff x="488118" y="1524000"/>
              <a:chExt cx="3600000" cy="360000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65A19D9-ECA4-3239-587B-FD555FF7FC89}"/>
                  </a:ext>
                </a:extLst>
              </p:cNvPr>
              <p:cNvSpPr/>
              <p:nvPr/>
            </p:nvSpPr>
            <p:spPr>
              <a:xfrm>
                <a:off x="488118" y="1524000"/>
                <a:ext cx="3600000" cy="3600000"/>
              </a:xfrm>
              <a:prstGeom prst="rect">
                <a:avLst/>
              </a:prstGeom>
              <a:solidFill>
                <a:srgbClr val="28A0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068ADFD6-B159-6AAE-84FF-2DC67CA22FE6}"/>
                  </a:ext>
                </a:extLst>
              </p:cNvPr>
              <p:cNvGrpSpPr/>
              <p:nvPr/>
            </p:nvGrpSpPr>
            <p:grpSpPr>
              <a:xfrm>
                <a:off x="818507" y="2777277"/>
                <a:ext cx="2939223" cy="1093447"/>
                <a:chOff x="816989" y="2789153"/>
                <a:chExt cx="2939223" cy="1093447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AC824071-2037-8C3D-8C66-66FFD924BFDC}"/>
                    </a:ext>
                  </a:extLst>
                </p:cNvPr>
                <p:cNvGrpSpPr/>
                <p:nvPr/>
              </p:nvGrpSpPr>
              <p:grpSpPr>
                <a:xfrm>
                  <a:off x="2676212" y="2789153"/>
                  <a:ext cx="1080000" cy="1080000"/>
                  <a:chOff x="3756212" y="2223247"/>
                  <a:chExt cx="1080000" cy="1080000"/>
                </a:xfrm>
              </p:grpSpPr>
              <p:sp>
                <p:nvSpPr>
                  <p:cNvPr id="6" name="타원 5">
                    <a:extLst>
                      <a:ext uri="{FF2B5EF4-FFF2-40B4-BE49-F238E27FC236}">
                        <a16:creationId xmlns:a16="http://schemas.microsoft.com/office/drawing/2014/main" id="{F244366E-4088-E4B8-CCFA-B57F5F7CF476}"/>
                      </a:ext>
                    </a:extLst>
                  </p:cNvPr>
                  <p:cNvSpPr/>
                  <p:nvPr/>
                </p:nvSpPr>
                <p:spPr>
                  <a:xfrm>
                    <a:off x="3756212" y="2223247"/>
                    <a:ext cx="1080000" cy="10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" name="타원 6">
                    <a:extLst>
                      <a:ext uri="{FF2B5EF4-FFF2-40B4-BE49-F238E27FC236}">
                        <a16:creationId xmlns:a16="http://schemas.microsoft.com/office/drawing/2014/main" id="{77011EFE-588C-67A9-AC07-63D673BE9EE7}"/>
                      </a:ext>
                    </a:extLst>
                  </p:cNvPr>
                  <p:cNvSpPr/>
                  <p:nvPr/>
                </p:nvSpPr>
                <p:spPr>
                  <a:xfrm>
                    <a:off x="3936212" y="2403247"/>
                    <a:ext cx="720000" cy="720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9088D22C-4AF7-17CD-16C6-237ABF164469}"/>
                    </a:ext>
                  </a:extLst>
                </p:cNvPr>
                <p:cNvGrpSpPr/>
                <p:nvPr/>
              </p:nvGrpSpPr>
              <p:grpSpPr>
                <a:xfrm>
                  <a:off x="816989" y="2802600"/>
                  <a:ext cx="1080000" cy="1080000"/>
                  <a:chOff x="3756212" y="2223247"/>
                  <a:chExt cx="1080000" cy="1080000"/>
                </a:xfrm>
              </p:grpSpPr>
              <p:sp>
                <p:nvSpPr>
                  <p:cNvPr id="14" name="타원 13">
                    <a:extLst>
                      <a:ext uri="{FF2B5EF4-FFF2-40B4-BE49-F238E27FC236}">
                        <a16:creationId xmlns:a16="http://schemas.microsoft.com/office/drawing/2014/main" id="{B680666F-09B6-5235-1EC4-5F9CFE0ED21F}"/>
                      </a:ext>
                    </a:extLst>
                  </p:cNvPr>
                  <p:cNvSpPr/>
                  <p:nvPr/>
                </p:nvSpPr>
                <p:spPr>
                  <a:xfrm>
                    <a:off x="3756212" y="2223247"/>
                    <a:ext cx="1080000" cy="10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EF42D499-7DAD-3F9F-A09C-8FFCAC8992A3}"/>
                      </a:ext>
                    </a:extLst>
                  </p:cNvPr>
                  <p:cNvSpPr/>
                  <p:nvPr/>
                </p:nvSpPr>
                <p:spPr>
                  <a:xfrm>
                    <a:off x="3936212" y="2403247"/>
                    <a:ext cx="720000" cy="720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9E85E7-A7DF-555C-014F-1C4DB9063C8D}"/>
                </a:ext>
              </a:extLst>
            </p:cNvPr>
            <p:cNvSpPr txBox="1"/>
            <p:nvPr/>
          </p:nvSpPr>
          <p:spPr>
            <a:xfrm>
              <a:off x="3922059" y="4499392"/>
              <a:ext cx="4347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🤞 </a:t>
              </a:r>
              <a:r>
                <a:rPr lang="en-US" altLang="ko-KR" dirty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Course Registration </a:t>
              </a:r>
              <a:r>
                <a:rPr lang="ko-KR" altLang="en-US" sz="18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🍀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50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Noto Sans KR</vt:lpstr>
      <vt:lpstr>맑은 고딕</vt:lpstr>
      <vt:lpstr>Arial</vt:lpstr>
      <vt:lpstr>Roboto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Jeuk</dc:creator>
  <cp:lastModifiedBy>Hwang Jeuk</cp:lastModifiedBy>
  <cp:revision>10</cp:revision>
  <dcterms:created xsi:type="dcterms:W3CDTF">2022-08-10T06:30:00Z</dcterms:created>
  <dcterms:modified xsi:type="dcterms:W3CDTF">2022-08-10T06:44:04Z</dcterms:modified>
</cp:coreProperties>
</file>