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Contribution à l’amélioration de la rétention des apprenants par l’IA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État de l'art |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L'abandon massif des cours en ligne représente un défi majeur pour les plateformes numériques d'enseignement. De nombreuses études s'intéressent à la manière dont l'intelligence artificielle (IA) peut contribuer à améliorer la rétention des apprenants.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Problématique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Comment l'IA peut-elle être exploitée pour améliorer la rétention des apprenants dans les environnements d'apprentissage à distance, en tenant compte des pratiques issues d'autres secteurs comme le marketing, la finance ou le divertissement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Réaliser une revue de littérature intersectorielle sur l’usage de l’IA pour la rétention</a:t>
            </a:r>
          </a:p>
          <a:p>
            <a:r>
              <a:t>- Identifier les fonctions clés de l’IA applicables à l’éducation</a:t>
            </a:r>
          </a:p>
          <a:p>
            <a:r>
              <a:t>- Comparer les stratégies de rétention dans différents secteurs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Méthodologie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Analyse de 52 études publiées entre 2015 et 2024 dans plusieurs domaines :</a:t>
            </a:r>
          </a:p>
          <a:p>
            <a:r>
              <a:t>- Éducation</a:t>
            </a:r>
          </a:p>
          <a:p>
            <a:r>
              <a:t>- Marketing</a:t>
            </a:r>
          </a:p>
          <a:p>
            <a:r>
              <a:t>- Finance</a:t>
            </a:r>
          </a:p>
          <a:p>
            <a:r>
              <a:t>- Télécommunications</a:t>
            </a:r>
          </a:p>
          <a:p>
            <a:r>
              <a:t>- Divertissement</a:t>
            </a:r>
          </a:p>
          <a:p/>
          <a:p>
            <a:r>
              <a:t>Approche comparative pour identifier des fonctions transposables à l'éducation.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Principaux résultats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Trois fonctions principales de l’IA appliquées à la rétention :</a:t>
            </a:r>
          </a:p>
          <a:p>
            <a:r>
              <a:t>1. Personnalisation de l’apprentissage</a:t>
            </a:r>
          </a:p>
          <a:p>
            <a:r>
              <a:t>2. Prédiction des abandons</a:t>
            </a:r>
          </a:p>
          <a:p>
            <a:r>
              <a:t>3. Engagement comportemental (via notifications, gamification,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Perspectives et suites possibles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Intégration des modèles prédictifs dans les plateformes LMS</a:t>
            </a:r>
          </a:p>
          <a:p>
            <a:r>
              <a:t>- Adaptation dynamique du contenu pédagogique</a:t>
            </a:r>
          </a:p>
          <a:p>
            <a:r>
              <a:t>- Nécessité d’une éthique de la personnalisation</a:t>
            </a:r>
          </a:p>
          <a:p>
            <a:r>
              <a:t>- Synergie entre humains (enseignants) et 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