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6ECF-5559-417E-B4D9-775DFA867F91}" type="datetimeFigureOut">
              <a:rPr lang="fr-CA" smtClean="0"/>
              <a:t>2018-05-19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3A1A-E91D-42BD-90C4-D9397F4A97D1}" type="slidenum">
              <a:rPr lang="fr-CA" smtClean="0"/>
              <a:t>‹#›</a:t>
            </a:fld>
            <a:endParaRPr lang="fr-C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6ECF-5559-417E-B4D9-775DFA867F91}" type="datetimeFigureOut">
              <a:rPr lang="fr-CA" smtClean="0"/>
              <a:t>2018-05-19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3A1A-E91D-42BD-90C4-D9397F4A97D1}" type="slidenum">
              <a:rPr lang="fr-CA" smtClean="0"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6ECF-5559-417E-B4D9-775DFA867F91}" type="datetimeFigureOut">
              <a:rPr lang="fr-CA" smtClean="0"/>
              <a:t>2018-05-19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3A1A-E91D-42BD-90C4-D9397F4A97D1}" type="slidenum">
              <a:rPr lang="fr-CA" smtClean="0"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6ECF-5559-417E-B4D9-775DFA867F91}" type="datetimeFigureOut">
              <a:rPr lang="fr-CA" smtClean="0"/>
              <a:t>2018-05-19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3A1A-E91D-42BD-90C4-D9397F4A97D1}" type="slidenum">
              <a:rPr lang="fr-CA" smtClean="0"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6ECF-5559-417E-B4D9-775DFA867F91}" type="datetimeFigureOut">
              <a:rPr lang="fr-CA" smtClean="0"/>
              <a:t>2018-05-19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3A1A-E91D-42BD-90C4-D9397F4A97D1}" type="slidenum">
              <a:rPr lang="fr-CA" smtClean="0"/>
              <a:t>‹#›</a:t>
            </a:fld>
            <a:endParaRPr lang="fr-C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6ECF-5559-417E-B4D9-775DFA867F91}" type="datetimeFigureOut">
              <a:rPr lang="fr-CA" smtClean="0"/>
              <a:t>2018-05-19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3A1A-E91D-42BD-90C4-D9397F4A97D1}" type="slidenum">
              <a:rPr lang="fr-CA" smtClean="0"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6ECF-5559-417E-B4D9-775DFA867F91}" type="datetimeFigureOut">
              <a:rPr lang="fr-CA" smtClean="0"/>
              <a:t>2018-05-19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3A1A-E91D-42BD-90C4-D9397F4A97D1}" type="slidenum">
              <a:rPr lang="fr-CA" smtClean="0"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6ECF-5559-417E-B4D9-775DFA867F91}" type="datetimeFigureOut">
              <a:rPr lang="fr-CA" smtClean="0"/>
              <a:t>2018-05-19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3A1A-E91D-42BD-90C4-D9397F4A97D1}" type="slidenum">
              <a:rPr lang="fr-CA" smtClean="0"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6ECF-5559-417E-B4D9-775DFA867F91}" type="datetimeFigureOut">
              <a:rPr lang="fr-CA" smtClean="0"/>
              <a:t>2018-05-19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3A1A-E91D-42BD-90C4-D9397F4A97D1}" type="slidenum">
              <a:rPr lang="fr-CA" smtClean="0"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BA96ECF-5559-417E-B4D9-775DFA867F91}" type="datetimeFigureOut">
              <a:rPr lang="fr-CA" smtClean="0"/>
              <a:t>2018-05-19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FA3A1A-E91D-42BD-90C4-D9397F4A97D1}" type="slidenum">
              <a:rPr lang="fr-CA" smtClean="0"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6ECF-5559-417E-B4D9-775DFA867F91}" type="datetimeFigureOut">
              <a:rPr lang="fr-CA" smtClean="0"/>
              <a:t>2018-05-19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3A1A-E91D-42BD-90C4-D9397F4A97D1}" type="slidenum">
              <a:rPr lang="fr-CA" smtClean="0"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A96ECF-5559-417E-B4D9-775DFA867F91}" type="datetimeFigureOut">
              <a:rPr lang="fr-CA" smtClean="0"/>
              <a:t>2018-05-19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FA3A1A-E91D-42BD-90C4-D9397F4A97D1}" type="slidenum">
              <a:rPr lang="fr-CA" smtClean="0"/>
              <a:t>‹#›</a:t>
            </a:fld>
            <a:endParaRPr lang="fr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A" sz="3200" dirty="0" smtClean="0"/>
              <a:t>Batikan ISCAN &amp; Nicolas CHARRON</a:t>
            </a:r>
            <a:endParaRPr lang="fr-CA" sz="3200" dirty="0"/>
          </a:p>
        </p:txBody>
      </p:sp>
      <p:pic>
        <p:nvPicPr>
          <p:cNvPr id="1026" name="Picture 2" descr="C:\Users\batik\Desktop\PC\BdeB 2016-2018\Session IV\Projet d'integration en sciences informatiques\BioloJeux Logo.PNG"/>
          <p:cNvPicPr>
            <a:picLocks noChangeAspect="1" noChangeArrowheads="1"/>
          </p:cNvPicPr>
          <p:nvPr/>
        </p:nvPicPr>
        <p:blipFill>
          <a:blip r:embed="rId2" cstate="print"/>
          <a:srcRect r="15190"/>
          <a:stretch>
            <a:fillRect/>
          </a:stretch>
        </p:blipFill>
        <p:spPr bwMode="auto">
          <a:xfrm>
            <a:off x="4398099" y="1700808"/>
            <a:ext cx="4422373" cy="2521620"/>
          </a:xfrm>
          <a:prstGeom prst="rect">
            <a:avLst/>
          </a:prstGeom>
          <a:noFill/>
        </p:spPr>
      </p:pic>
      <p:pic>
        <p:nvPicPr>
          <p:cNvPr id="1027" name="Picture 3" descr="C:\Users\batik\Desktop\PC\BdeB 2016-2018\Session IV\Projet d'integration en sciences informatiques\BdeB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171" y="2780928"/>
            <a:ext cx="5037187" cy="11803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86604"/>
            <a:ext cx="9144000" cy="1450757"/>
          </a:xfrm>
        </p:spPr>
        <p:txBody>
          <a:bodyPr>
            <a:noAutofit/>
          </a:bodyPr>
          <a:lstStyle/>
          <a:p>
            <a:r>
              <a:rPr lang="fr-CA" sz="6000" dirty="0" smtClean="0"/>
              <a:t> Lien avec la discipline choisie</a:t>
            </a:r>
            <a:endParaRPr lang="fr-CA" sz="6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3200" dirty="0" smtClean="0"/>
              <a:t>Fait pour Patrick</a:t>
            </a:r>
            <a:r>
              <a:rPr lang="fr-CA" sz="3200" dirty="0" smtClean="0"/>
              <a:t> Drolet-Savoie, un professeur de Biologie</a:t>
            </a:r>
          </a:p>
          <a:p>
            <a:r>
              <a:rPr lang="fr-CA" sz="3200" dirty="0" smtClean="0"/>
              <a:t>Jeux en lien avec méthodes d’examen dans le cours de Biologie</a:t>
            </a:r>
          </a:p>
          <a:p>
            <a:pPr lvl="1"/>
            <a:r>
              <a:rPr lang="fr-CA" sz="3200" dirty="0" smtClean="0"/>
              <a:t> Association des mots-cl</a:t>
            </a:r>
            <a:r>
              <a:rPr lang="fr-CA" sz="3200" dirty="0" smtClean="0"/>
              <a:t>é</a:t>
            </a:r>
            <a:r>
              <a:rPr lang="fr-CA" sz="3200" dirty="0" smtClean="0"/>
              <a:t>s sur un image</a:t>
            </a:r>
          </a:p>
          <a:p>
            <a:pPr lvl="1"/>
            <a:r>
              <a:rPr lang="fr-CA" sz="3200" dirty="0" smtClean="0"/>
              <a:t>Questions courtes avec choix multiples</a:t>
            </a:r>
          </a:p>
          <a:p>
            <a:pPr lvl="1"/>
            <a:r>
              <a:rPr lang="fr-CA" sz="3200" dirty="0" smtClean="0"/>
              <a:t> Identification des concepts th</a:t>
            </a:r>
            <a:r>
              <a:rPr lang="fr-CA" sz="3200" dirty="0" smtClean="0"/>
              <a:t>é</a:t>
            </a:r>
            <a:r>
              <a:rPr lang="fr-CA" sz="3200" dirty="0" smtClean="0"/>
              <a:t>oriques</a:t>
            </a:r>
          </a:p>
          <a:p>
            <a:pPr lvl="1"/>
            <a:endParaRPr lang="fr-CA" dirty="0" smtClean="0"/>
          </a:p>
          <a:p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6000" dirty="0" smtClean="0"/>
              <a:t>Perspectives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 smtClean="0"/>
              <a:t>Ajout d’une option d’</a:t>
            </a:r>
            <a:r>
              <a:rPr lang="fr-CA" sz="3200" dirty="0" smtClean="0"/>
              <a:t>é</a:t>
            </a:r>
            <a:r>
              <a:rPr lang="fr-CA" sz="3200" dirty="0" smtClean="0"/>
              <a:t>ditage pour les images du Drag &amp; Drop (et pour des icones personnalisables)</a:t>
            </a:r>
          </a:p>
          <a:p>
            <a:r>
              <a:rPr lang="fr-CA" sz="3200" dirty="0" smtClean="0"/>
              <a:t>Une quatrième jeu en lien avec les méthodes d’examen en rapport avec le cours</a:t>
            </a:r>
          </a:p>
          <a:p>
            <a:r>
              <a:rPr lang="fr-CA" sz="3200" dirty="0" smtClean="0"/>
              <a:t>Ajouter une fenêtre ou les professeurs peuvent ajouter de la th</a:t>
            </a:r>
            <a:r>
              <a:rPr lang="fr-CA" sz="3200" dirty="0" smtClean="0"/>
              <a:t>é</a:t>
            </a:r>
            <a:r>
              <a:rPr lang="fr-CA" sz="3200" dirty="0" smtClean="0"/>
              <a:t>orie par rapport avec les « niveaux » de jeu </a:t>
            </a:r>
            <a:endParaRPr lang="fr-CA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2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00B050"/>
      </a:accent1>
      <a:accent2>
        <a:srgbClr val="00B05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</TotalTime>
  <Words>97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Theme1</vt:lpstr>
      <vt:lpstr>Slide 1</vt:lpstr>
      <vt:lpstr> Lien avec la discipline choisie</vt:lpstr>
      <vt:lpstr>Perspectives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Batikan ISCAN</dc:creator>
  <cp:lastModifiedBy>Batikan ISCAN</cp:lastModifiedBy>
  <cp:revision>5</cp:revision>
  <dcterms:created xsi:type="dcterms:W3CDTF">2018-05-20T00:30:07Z</dcterms:created>
  <dcterms:modified xsi:type="dcterms:W3CDTF">2018-05-20T01:21:19Z</dcterms:modified>
</cp:coreProperties>
</file>