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03328" y="3314150"/>
            <a:ext cx="1016181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/>
              <a:t>STUDENT NAME: JEVALAKSHMI.P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REGISTER NO:312208391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DEPARTMENT: B.COM ACCOUNTING &amp; FINANCE 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  COLLEGE:CHELLAMMAL WOMEN’S COLLEGE </a:t>
            </a:r>
            <a:endParaRPr lang="en-IN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Employeeclassification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RaceDesc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LocationCode</a:t>
            </a:r>
            <a:endParaRPr lang="en-US" dirty="0" err="1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59" y="2480828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3617686" y="2302329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3546306" y="1433195"/>
            <a:ext cx="5686170" cy="8710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</a:t>
            </a:r>
            <a:r>
              <a:rPr lang="en-US" sz="2800" b="1" dirty="0" err="1">
                <a:latin typeface="Trebuchet MS"/>
                <a:cs typeface="Segoe UI"/>
              </a:rPr>
              <a:t>gender,firstname,performance</a:t>
            </a:r>
            <a:r>
              <a:rPr lang="en-US" sz="2800" b="1" dirty="0">
                <a:latin typeface="Trebuchet MS"/>
                <a:cs typeface="Segoe UI"/>
              </a:rPr>
              <a:t>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1" y="-186056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IN" sz="2800" dirty="0"/>
              <a:t>Emp id-</a:t>
            </a:r>
            <a:r>
              <a:rPr lang="en-IN" sz="2800" dirty="0" err="1"/>
              <a:t>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</a:t>
            </a:r>
            <a:r>
              <a:rPr lang="en-US" sz="2800" dirty="0" err="1"/>
              <a:t>Male,Female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elango asuran</cp:lastModifiedBy>
  <cp:revision>466</cp:revision>
  <dcterms:created xsi:type="dcterms:W3CDTF">2024-03-29T15:07:22Z</dcterms:created>
  <dcterms:modified xsi:type="dcterms:W3CDTF">2024-09-02T10:29:49Z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