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6"/>
  </p:notesMasterIdLst>
  <p:handoutMasterIdLst>
    <p:handoutMasterId r:id="rId37"/>
  </p:handoutMasterIdLst>
  <p:sldIdLst>
    <p:sldId id="256" r:id="rId2"/>
    <p:sldId id="468" r:id="rId3"/>
    <p:sldId id="469" r:id="rId4"/>
    <p:sldId id="524" r:id="rId5"/>
    <p:sldId id="507" r:id="rId6"/>
    <p:sldId id="470" r:id="rId7"/>
    <p:sldId id="472" r:id="rId8"/>
    <p:sldId id="473" r:id="rId9"/>
    <p:sldId id="476" r:id="rId10"/>
    <p:sldId id="474" r:id="rId11"/>
    <p:sldId id="477" r:id="rId12"/>
    <p:sldId id="478" r:id="rId13"/>
    <p:sldId id="479" r:id="rId14"/>
    <p:sldId id="480" r:id="rId15"/>
    <p:sldId id="475" r:id="rId16"/>
    <p:sldId id="481" r:id="rId17"/>
    <p:sldId id="482" r:id="rId18"/>
    <p:sldId id="483" r:id="rId19"/>
    <p:sldId id="484" r:id="rId20"/>
    <p:sldId id="485" r:id="rId21"/>
    <p:sldId id="486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501" r:id="rId30"/>
    <p:sldId id="508" r:id="rId31"/>
    <p:sldId id="525" r:id="rId32"/>
    <p:sldId id="500" r:id="rId33"/>
    <p:sldId id="502" r:id="rId34"/>
    <p:sldId id="308" r:id="rId35"/>
  </p:sldIdLst>
  <p:sldSz cx="9144000" cy="6858000" type="screen4x3"/>
  <p:notesSz cx="6858000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E2FFC5"/>
    <a:srgbClr val="CCFF99"/>
    <a:srgbClr val="CC6600"/>
    <a:srgbClr val="006600"/>
    <a:srgbClr val="E5E5FF"/>
    <a:srgbClr val="CCCCFF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1575" autoAdjust="0"/>
  </p:normalViewPr>
  <p:slideViewPr>
    <p:cSldViewPr snapToGrid="0">
      <p:cViewPr varScale="1">
        <p:scale>
          <a:sx n="84" d="100"/>
          <a:sy n="84" d="100"/>
        </p:scale>
        <p:origin x="9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3111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5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817" y="4687660"/>
            <a:ext cx="5026369" cy="4444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276" y="1"/>
            <a:ext cx="2971092" cy="49418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092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32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3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Pipelining 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Introduction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Pipelining Lessons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80AE9BB-4E0E-48B7-9D0F-E2D7567A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4978183"/>
          </a:xfrm>
        </p:spPr>
        <p:txBody>
          <a:bodyPr>
            <a:normAutofit/>
          </a:bodyPr>
          <a:lstStyle/>
          <a:p>
            <a:pPr marL="265113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Pipelining doesn’t help </a:t>
            </a:r>
            <a:r>
              <a:rPr lang="en-US" sz="3200" b="1" dirty="0">
                <a:solidFill>
                  <a:srgbClr val="660066"/>
                </a:solidFill>
              </a:rPr>
              <a:t>latency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/>
              <a:t>of single task: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It helps the </a:t>
            </a:r>
            <a:r>
              <a:rPr lang="en-US" sz="2800" b="1" dirty="0">
                <a:solidFill>
                  <a:srgbClr val="006600"/>
                </a:solidFill>
              </a:rPr>
              <a:t>throughput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of entire workload</a:t>
            </a:r>
          </a:p>
          <a:p>
            <a:pPr marL="265113" indent="-265113" eaLnBrk="1" hangingPunct="1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660066"/>
                </a:solidFill>
              </a:rPr>
              <a:t>Multiple</a:t>
            </a:r>
            <a:r>
              <a:rPr lang="en-US" sz="3200" dirty="0"/>
              <a:t> tasks operating simultaneously using different resources</a:t>
            </a:r>
            <a:endParaRPr lang="en-US" sz="3200" b="1" dirty="0">
              <a:solidFill>
                <a:srgbClr val="C00000"/>
              </a:solidFill>
            </a:endParaRPr>
          </a:p>
          <a:p>
            <a:pPr marL="265113" indent="-265113" eaLnBrk="1" hangingPunct="1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Possible delays: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Pipeline rate limited by </a:t>
            </a:r>
            <a:r>
              <a:rPr lang="en-US" sz="2800" b="1" dirty="0">
                <a:solidFill>
                  <a:srgbClr val="660066"/>
                </a:solidFill>
              </a:rPr>
              <a:t>slowest</a:t>
            </a:r>
            <a:r>
              <a:rPr lang="en-US" sz="2800" dirty="0"/>
              <a:t> pipeline stage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Stall for </a:t>
            </a:r>
            <a:r>
              <a:rPr lang="en-US" sz="2800" b="1" dirty="0">
                <a:solidFill>
                  <a:srgbClr val="660066"/>
                </a:solidFill>
              </a:rPr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B4A613F-456C-4337-867F-4BD1257B26B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Five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Execution Stages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: Instruction Fetch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ID</a:t>
            </a:r>
            <a:r>
              <a:rPr lang="en-US" sz="2400" dirty="0"/>
              <a:t>: Instruction Decode and Register Read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EX</a:t>
            </a:r>
            <a:r>
              <a:rPr lang="en-US" sz="2400" dirty="0"/>
              <a:t>: Execute an operation or calculate an address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MEM</a:t>
            </a:r>
            <a:r>
              <a:rPr lang="en-US" sz="2400" dirty="0"/>
              <a:t>: Access an operand in data memory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WB</a:t>
            </a:r>
            <a:r>
              <a:rPr lang="en-US" sz="2400" dirty="0"/>
              <a:t>: Write back the result into a register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Idea: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Each execution stage takes 1 clock cycle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General flow of data is from one stage to the next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Exceptions: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of PC and write back of register file – more about this later… </a:t>
            </a: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1D2A0CB9-6547-4C38-8629-E9417D4D11FB}"/>
              </a:ext>
            </a:extLst>
          </p:cNvPr>
          <p:cNvSpPr txBox="1">
            <a:spLocks noChangeArrowheads="1"/>
          </p:cNvSpPr>
          <p:nvPr/>
        </p:nvSpPr>
        <p:spPr>
          <a:xfrm>
            <a:off x="462303" y="1498816"/>
            <a:ext cx="8229600" cy="51054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5BA43849-2873-4A08-B708-17E997EFC995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 b="5794"/>
          <a:stretch>
            <a:fillRect/>
          </a:stretch>
        </p:blipFill>
        <p:spPr bwMode="auto">
          <a:xfrm>
            <a:off x="386103" y="1346417"/>
            <a:ext cx="8607425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Pipelined Execution: Illustration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7" name="Rounded Rectangle 75">
            <a:extLst>
              <a:ext uri="{FF2B5EF4-FFF2-40B4-BE49-F238E27FC236}">
                <a16:creationId xmlns:a16="http://schemas.microsoft.com/office/drawing/2014/main" id="{27F3A233-02B6-4CF7-9A75-29C2C371AF2E}"/>
              </a:ext>
            </a:extLst>
          </p:cNvPr>
          <p:cNvSpPr/>
          <p:nvPr/>
        </p:nvSpPr>
        <p:spPr>
          <a:xfrm>
            <a:off x="3886200" y="1589087"/>
            <a:ext cx="838200" cy="3124200"/>
          </a:xfrm>
          <a:prstGeom prst="round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75">
            <a:extLst>
              <a:ext uri="{FF2B5EF4-FFF2-40B4-BE49-F238E27FC236}">
                <a16:creationId xmlns:a16="http://schemas.microsoft.com/office/drawing/2014/main" id="{070A3197-DD92-4258-B83B-B7852D4C80EF}"/>
              </a:ext>
            </a:extLst>
          </p:cNvPr>
          <p:cNvGrpSpPr>
            <a:grpSpLocks/>
          </p:cNvGrpSpPr>
          <p:nvPr/>
        </p:nvGrpSpPr>
        <p:grpSpPr bwMode="auto">
          <a:xfrm>
            <a:off x="546100" y="1893887"/>
            <a:ext cx="4165600" cy="392113"/>
            <a:chOff x="344" y="1233"/>
            <a:chExt cx="2624" cy="247"/>
          </a:xfrm>
        </p:grpSpPr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D20479F0-8868-4D56-B905-AFCA4A16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">
              <a:extLst>
                <a:ext uri="{FF2B5EF4-FFF2-40B4-BE49-F238E27FC236}">
                  <a16:creationId xmlns:a16="http://schemas.microsoft.com/office/drawing/2014/main" id="{A7D63FCB-AD03-411B-AC0B-954D2729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233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IF</a:t>
              </a:r>
            </a:p>
          </p:txBody>
        </p:sp>
        <p:sp>
          <p:nvSpPr>
            <p:cNvPr id="151" name="Rectangle 7">
              <a:extLst>
                <a:ext uri="{FF2B5EF4-FFF2-40B4-BE49-F238E27FC236}">
                  <a16:creationId xmlns:a16="http://schemas.microsoft.com/office/drawing/2014/main" id="{7597D5F5-D78E-48D1-BD08-8A69C0607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8">
              <a:extLst>
                <a:ext uri="{FF2B5EF4-FFF2-40B4-BE49-F238E27FC236}">
                  <a16:creationId xmlns:a16="http://schemas.microsoft.com/office/drawing/2014/main" id="{70B0B30F-F680-4874-BCEE-5333D52D5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9">
              <a:extLst>
                <a:ext uri="{FF2B5EF4-FFF2-40B4-BE49-F238E27FC236}">
                  <a16:creationId xmlns:a16="http://schemas.microsoft.com/office/drawing/2014/main" id="{15F79EBE-7CA4-424A-99BC-3EA18BE2C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10">
              <a:extLst>
                <a:ext uri="{FF2B5EF4-FFF2-40B4-BE49-F238E27FC236}">
                  <a16:creationId xmlns:a16="http://schemas.microsoft.com/office/drawing/2014/main" id="{F145FFAE-214D-4222-BB35-D99D5739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11">
              <a:extLst>
                <a:ext uri="{FF2B5EF4-FFF2-40B4-BE49-F238E27FC236}">
                  <a16:creationId xmlns:a16="http://schemas.microsoft.com/office/drawing/2014/main" id="{DE0BD723-7125-4443-8858-38B58AAA2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233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ID</a:t>
              </a:r>
            </a:p>
          </p:txBody>
        </p:sp>
        <p:sp>
          <p:nvSpPr>
            <p:cNvPr id="156" name="Rectangle 12">
              <a:extLst>
                <a:ext uri="{FF2B5EF4-FFF2-40B4-BE49-F238E27FC236}">
                  <a16:creationId xmlns:a16="http://schemas.microsoft.com/office/drawing/2014/main" id="{DA01ADE9-39D0-4C41-9CFD-3D160C04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233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EX</a:t>
              </a:r>
            </a:p>
          </p:txBody>
        </p:sp>
        <p:sp>
          <p:nvSpPr>
            <p:cNvPr id="157" name="Rectangle 13">
              <a:extLst>
                <a:ext uri="{FF2B5EF4-FFF2-40B4-BE49-F238E27FC236}">
                  <a16:creationId xmlns:a16="http://schemas.microsoft.com/office/drawing/2014/main" id="{8555F10D-7A0A-45CC-9581-F0A6962DD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23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MEM</a:t>
              </a:r>
            </a:p>
          </p:txBody>
        </p:sp>
        <p:sp>
          <p:nvSpPr>
            <p:cNvPr id="158" name="Rectangle 14">
              <a:extLst>
                <a:ext uri="{FF2B5EF4-FFF2-40B4-BE49-F238E27FC236}">
                  <a16:creationId xmlns:a16="http://schemas.microsoft.com/office/drawing/2014/main" id="{79FB3184-3EC3-4E2C-9BAB-9C8E69A8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1233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WB</a:t>
              </a:r>
            </a:p>
          </p:txBody>
        </p:sp>
      </p:grpSp>
      <p:grpSp>
        <p:nvGrpSpPr>
          <p:cNvPr id="159" name="Group 15">
            <a:extLst>
              <a:ext uri="{FF2B5EF4-FFF2-40B4-BE49-F238E27FC236}">
                <a16:creationId xmlns:a16="http://schemas.microsoft.com/office/drawing/2014/main" id="{1FDBB473-8B1C-4066-BEBF-31A211E7976A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2427287"/>
            <a:ext cx="4165600" cy="392113"/>
            <a:chOff x="872" y="1329"/>
            <a:chExt cx="2624" cy="247"/>
          </a:xfrm>
        </p:grpSpPr>
        <p:sp>
          <p:nvSpPr>
            <p:cNvPr id="160" name="Rectangle 16">
              <a:extLst>
                <a:ext uri="{FF2B5EF4-FFF2-40B4-BE49-F238E27FC236}">
                  <a16:creationId xmlns:a16="http://schemas.microsoft.com/office/drawing/2014/main" id="{2335C12E-C4F2-487F-975B-7A2898EDF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17">
              <a:extLst>
                <a:ext uri="{FF2B5EF4-FFF2-40B4-BE49-F238E27FC236}">
                  <a16:creationId xmlns:a16="http://schemas.microsoft.com/office/drawing/2014/main" id="{F3777D0B-CD0A-48A2-9F9A-DE4EBF1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329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IF</a:t>
              </a:r>
            </a:p>
          </p:txBody>
        </p:sp>
        <p:sp>
          <p:nvSpPr>
            <p:cNvPr id="162" name="Rectangle 18">
              <a:extLst>
                <a:ext uri="{FF2B5EF4-FFF2-40B4-BE49-F238E27FC236}">
                  <a16:creationId xmlns:a16="http://schemas.microsoft.com/office/drawing/2014/main" id="{FB879D80-792C-4CC0-9697-8853F8D1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19">
              <a:extLst>
                <a:ext uri="{FF2B5EF4-FFF2-40B4-BE49-F238E27FC236}">
                  <a16:creationId xmlns:a16="http://schemas.microsoft.com/office/drawing/2014/main" id="{C7E37FE5-5331-420B-9EE6-49BD0183C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20">
              <a:extLst>
                <a:ext uri="{FF2B5EF4-FFF2-40B4-BE49-F238E27FC236}">
                  <a16:creationId xmlns:a16="http://schemas.microsoft.com/office/drawing/2014/main" id="{BCF4DA2D-C1F2-4888-8D02-E965CC9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21">
              <a:extLst>
                <a:ext uri="{FF2B5EF4-FFF2-40B4-BE49-F238E27FC236}">
                  <a16:creationId xmlns:a16="http://schemas.microsoft.com/office/drawing/2014/main" id="{FDBD4EC2-2754-4361-A797-33A8CEBA4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22">
              <a:extLst>
                <a:ext uri="{FF2B5EF4-FFF2-40B4-BE49-F238E27FC236}">
                  <a16:creationId xmlns:a16="http://schemas.microsoft.com/office/drawing/2014/main" id="{4DB8B2E3-A062-47F3-B662-4F6E11AE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329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ID</a:t>
              </a:r>
            </a:p>
          </p:txBody>
        </p:sp>
        <p:sp>
          <p:nvSpPr>
            <p:cNvPr id="167" name="Rectangle 23">
              <a:extLst>
                <a:ext uri="{FF2B5EF4-FFF2-40B4-BE49-F238E27FC236}">
                  <a16:creationId xmlns:a16="http://schemas.microsoft.com/office/drawing/2014/main" id="{688D96DB-7508-4335-981B-8E2F8125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329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EX</a:t>
              </a:r>
            </a:p>
          </p:txBody>
        </p:sp>
        <p:sp>
          <p:nvSpPr>
            <p:cNvPr id="168" name="Rectangle 24">
              <a:extLst>
                <a:ext uri="{FF2B5EF4-FFF2-40B4-BE49-F238E27FC236}">
                  <a16:creationId xmlns:a16="http://schemas.microsoft.com/office/drawing/2014/main" id="{0992000F-FC2F-4A98-BED4-FFE2582E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329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MEM</a:t>
              </a:r>
            </a:p>
          </p:txBody>
        </p:sp>
        <p:sp>
          <p:nvSpPr>
            <p:cNvPr id="169" name="Rectangle 25">
              <a:extLst>
                <a:ext uri="{FF2B5EF4-FFF2-40B4-BE49-F238E27FC236}">
                  <a16:creationId xmlns:a16="http://schemas.microsoft.com/office/drawing/2014/main" id="{E99E4541-79CD-45AD-BAE2-D27123B9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329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WB</a:t>
              </a:r>
            </a:p>
          </p:txBody>
        </p:sp>
      </p:grpSp>
      <p:grpSp>
        <p:nvGrpSpPr>
          <p:cNvPr id="170" name="Group 26">
            <a:extLst>
              <a:ext uri="{FF2B5EF4-FFF2-40B4-BE49-F238E27FC236}">
                <a16:creationId xmlns:a16="http://schemas.microsoft.com/office/drawing/2014/main" id="{4DA6C4E9-BC20-4313-B0E2-391E2BE9E932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2960687"/>
            <a:ext cx="4165600" cy="392113"/>
            <a:chOff x="1400" y="1665"/>
            <a:chExt cx="2624" cy="247"/>
          </a:xfrm>
        </p:grpSpPr>
        <p:sp>
          <p:nvSpPr>
            <p:cNvPr id="171" name="Rectangle 27">
              <a:extLst>
                <a:ext uri="{FF2B5EF4-FFF2-40B4-BE49-F238E27FC236}">
                  <a16:creationId xmlns:a16="http://schemas.microsoft.com/office/drawing/2014/main" id="{7136E1D0-26CB-4EFE-91DA-8F31C3D5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8">
              <a:extLst>
                <a:ext uri="{FF2B5EF4-FFF2-40B4-BE49-F238E27FC236}">
                  <a16:creationId xmlns:a16="http://schemas.microsoft.com/office/drawing/2014/main" id="{715216E4-8207-4877-B2F9-B8926330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665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IF</a:t>
              </a:r>
            </a:p>
          </p:txBody>
        </p:sp>
        <p:sp>
          <p:nvSpPr>
            <p:cNvPr id="173" name="Rectangle 29">
              <a:extLst>
                <a:ext uri="{FF2B5EF4-FFF2-40B4-BE49-F238E27FC236}">
                  <a16:creationId xmlns:a16="http://schemas.microsoft.com/office/drawing/2014/main" id="{7900B9B8-9F77-42BF-9D8A-4E4BA1C59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Rectangle 30">
              <a:extLst>
                <a:ext uri="{FF2B5EF4-FFF2-40B4-BE49-F238E27FC236}">
                  <a16:creationId xmlns:a16="http://schemas.microsoft.com/office/drawing/2014/main" id="{68742A73-A88D-4514-B9DC-969A94A7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Rectangle 31">
              <a:extLst>
                <a:ext uri="{FF2B5EF4-FFF2-40B4-BE49-F238E27FC236}">
                  <a16:creationId xmlns:a16="http://schemas.microsoft.com/office/drawing/2014/main" id="{1459AF8C-3F15-427F-B3BB-9B5FB8AC4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32">
              <a:extLst>
                <a:ext uri="{FF2B5EF4-FFF2-40B4-BE49-F238E27FC236}">
                  <a16:creationId xmlns:a16="http://schemas.microsoft.com/office/drawing/2014/main" id="{8EC25A0A-275E-4F2B-B86A-26D5FB5F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132426AC-31A2-45CB-B31E-7F03F021B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665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ID</a:t>
              </a:r>
            </a:p>
          </p:txBody>
        </p:sp>
        <p:sp>
          <p:nvSpPr>
            <p:cNvPr id="178" name="Rectangle 34">
              <a:extLst>
                <a:ext uri="{FF2B5EF4-FFF2-40B4-BE49-F238E27FC236}">
                  <a16:creationId xmlns:a16="http://schemas.microsoft.com/office/drawing/2014/main" id="{6CBFDF3C-89DE-4158-A8E8-2149E262C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665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EX</a:t>
              </a:r>
            </a:p>
          </p:txBody>
        </p:sp>
        <p:sp>
          <p:nvSpPr>
            <p:cNvPr id="179" name="Rectangle 35">
              <a:extLst>
                <a:ext uri="{FF2B5EF4-FFF2-40B4-BE49-F238E27FC236}">
                  <a16:creationId xmlns:a16="http://schemas.microsoft.com/office/drawing/2014/main" id="{F91A213D-63FD-487F-998B-D48F934C9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665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MEM</a:t>
              </a:r>
            </a:p>
          </p:txBody>
        </p:sp>
        <p:sp>
          <p:nvSpPr>
            <p:cNvPr id="180" name="Rectangle 36">
              <a:extLst>
                <a:ext uri="{FF2B5EF4-FFF2-40B4-BE49-F238E27FC236}">
                  <a16:creationId xmlns:a16="http://schemas.microsoft.com/office/drawing/2014/main" id="{82F593D1-962D-449E-975F-2C998E2B2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665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WB</a:t>
              </a:r>
            </a:p>
          </p:txBody>
        </p:sp>
      </p:grpSp>
      <p:grpSp>
        <p:nvGrpSpPr>
          <p:cNvPr id="181" name="Group 37">
            <a:extLst>
              <a:ext uri="{FF2B5EF4-FFF2-40B4-BE49-F238E27FC236}">
                <a16:creationId xmlns:a16="http://schemas.microsoft.com/office/drawing/2014/main" id="{B0DC563A-F62B-4E80-95C1-7CB98BEC1196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3494087"/>
            <a:ext cx="4165600" cy="392113"/>
            <a:chOff x="1928" y="2001"/>
            <a:chExt cx="2624" cy="247"/>
          </a:xfrm>
        </p:grpSpPr>
        <p:sp>
          <p:nvSpPr>
            <p:cNvPr id="182" name="Rectangle 38">
              <a:extLst>
                <a:ext uri="{FF2B5EF4-FFF2-40B4-BE49-F238E27FC236}">
                  <a16:creationId xmlns:a16="http://schemas.microsoft.com/office/drawing/2014/main" id="{2FD12805-DE97-4592-A56B-DCBD2A95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39">
              <a:extLst>
                <a:ext uri="{FF2B5EF4-FFF2-40B4-BE49-F238E27FC236}">
                  <a16:creationId xmlns:a16="http://schemas.microsoft.com/office/drawing/2014/main" id="{32EC6798-1FA1-407A-B0C7-0AD3A6B4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001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IF</a:t>
              </a:r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D3D4DD5C-A68E-4AED-9B6A-3234B2E32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99221455-8C7D-466D-80D8-1B34FA167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42">
              <a:extLst>
                <a:ext uri="{FF2B5EF4-FFF2-40B4-BE49-F238E27FC236}">
                  <a16:creationId xmlns:a16="http://schemas.microsoft.com/office/drawing/2014/main" id="{F2E345CC-6F20-4AE3-90DA-E2BCA8ED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43">
              <a:extLst>
                <a:ext uri="{FF2B5EF4-FFF2-40B4-BE49-F238E27FC236}">
                  <a16:creationId xmlns:a16="http://schemas.microsoft.com/office/drawing/2014/main" id="{CCC93028-080E-479D-BFBC-35AE5FAD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44">
              <a:extLst>
                <a:ext uri="{FF2B5EF4-FFF2-40B4-BE49-F238E27FC236}">
                  <a16:creationId xmlns:a16="http://schemas.microsoft.com/office/drawing/2014/main" id="{7391392B-F030-41FE-AF2B-2E1E6E75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001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ID</a:t>
              </a:r>
            </a:p>
          </p:txBody>
        </p:sp>
        <p:sp>
          <p:nvSpPr>
            <p:cNvPr id="189" name="Rectangle 45">
              <a:extLst>
                <a:ext uri="{FF2B5EF4-FFF2-40B4-BE49-F238E27FC236}">
                  <a16:creationId xmlns:a16="http://schemas.microsoft.com/office/drawing/2014/main" id="{97EFEE69-0AC4-4586-A34D-C47B1D1E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001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EX</a:t>
              </a:r>
            </a:p>
          </p:txBody>
        </p:sp>
        <p:sp>
          <p:nvSpPr>
            <p:cNvPr id="190" name="Rectangle 46">
              <a:extLst>
                <a:ext uri="{FF2B5EF4-FFF2-40B4-BE49-F238E27FC236}">
                  <a16:creationId xmlns:a16="http://schemas.microsoft.com/office/drawing/2014/main" id="{B72981F2-4B07-4DD3-87FC-98959486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001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MEM</a:t>
              </a:r>
            </a:p>
          </p:txBody>
        </p:sp>
        <p:sp>
          <p:nvSpPr>
            <p:cNvPr id="191" name="Rectangle 47">
              <a:extLst>
                <a:ext uri="{FF2B5EF4-FFF2-40B4-BE49-F238E27FC236}">
                  <a16:creationId xmlns:a16="http://schemas.microsoft.com/office/drawing/2014/main" id="{87577F2C-0BEE-4B86-94DE-51CF00DE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2001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WB</a:t>
              </a:r>
            </a:p>
          </p:txBody>
        </p:sp>
      </p:grpSp>
      <p:grpSp>
        <p:nvGrpSpPr>
          <p:cNvPr id="192" name="Group 48">
            <a:extLst>
              <a:ext uri="{FF2B5EF4-FFF2-40B4-BE49-F238E27FC236}">
                <a16:creationId xmlns:a16="http://schemas.microsoft.com/office/drawing/2014/main" id="{C35BAFA1-C107-452C-AB03-1193F713F4BA}"/>
              </a:ext>
            </a:extLst>
          </p:cNvPr>
          <p:cNvGrpSpPr>
            <a:grpSpLocks/>
          </p:cNvGrpSpPr>
          <p:nvPr/>
        </p:nvGrpSpPr>
        <p:grpSpPr bwMode="auto">
          <a:xfrm>
            <a:off x="3898900" y="4027487"/>
            <a:ext cx="4165600" cy="392113"/>
            <a:chOff x="2456" y="2337"/>
            <a:chExt cx="2624" cy="247"/>
          </a:xfrm>
        </p:grpSpPr>
        <p:sp>
          <p:nvSpPr>
            <p:cNvPr id="193" name="Rectangle 49">
              <a:extLst>
                <a:ext uri="{FF2B5EF4-FFF2-40B4-BE49-F238E27FC236}">
                  <a16:creationId xmlns:a16="http://schemas.microsoft.com/office/drawing/2014/main" id="{6197FDD2-19ED-4045-A7D2-A6D1BEF5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50">
              <a:extLst>
                <a:ext uri="{FF2B5EF4-FFF2-40B4-BE49-F238E27FC236}">
                  <a16:creationId xmlns:a16="http://schemas.microsoft.com/office/drawing/2014/main" id="{6390C694-802D-46B6-A121-960730F5D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337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IF</a:t>
              </a:r>
            </a:p>
          </p:txBody>
        </p:sp>
        <p:sp>
          <p:nvSpPr>
            <p:cNvPr id="195" name="Rectangle 51">
              <a:extLst>
                <a:ext uri="{FF2B5EF4-FFF2-40B4-BE49-F238E27FC236}">
                  <a16:creationId xmlns:a16="http://schemas.microsoft.com/office/drawing/2014/main" id="{AE9E6CBA-B8A0-44C3-A9E7-8AA5A636D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52">
              <a:extLst>
                <a:ext uri="{FF2B5EF4-FFF2-40B4-BE49-F238E27FC236}">
                  <a16:creationId xmlns:a16="http://schemas.microsoft.com/office/drawing/2014/main" id="{A6B29A92-10CA-43E8-8B04-03CA528B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53">
              <a:extLst>
                <a:ext uri="{FF2B5EF4-FFF2-40B4-BE49-F238E27FC236}">
                  <a16:creationId xmlns:a16="http://schemas.microsoft.com/office/drawing/2014/main" id="{EA326CDE-A936-48A7-A27C-D9D7ABB1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54">
              <a:extLst>
                <a:ext uri="{FF2B5EF4-FFF2-40B4-BE49-F238E27FC236}">
                  <a16:creationId xmlns:a16="http://schemas.microsoft.com/office/drawing/2014/main" id="{D3EBA7DC-BFD5-4B74-AEEE-03650CA4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55">
              <a:extLst>
                <a:ext uri="{FF2B5EF4-FFF2-40B4-BE49-F238E27FC236}">
                  <a16:creationId xmlns:a16="http://schemas.microsoft.com/office/drawing/2014/main" id="{A3BEBF30-5F2D-4633-AEFE-C091E1297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337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ID</a:t>
              </a:r>
            </a:p>
          </p:txBody>
        </p:sp>
        <p:sp>
          <p:nvSpPr>
            <p:cNvPr id="200" name="Rectangle 56">
              <a:extLst>
                <a:ext uri="{FF2B5EF4-FFF2-40B4-BE49-F238E27FC236}">
                  <a16:creationId xmlns:a16="http://schemas.microsoft.com/office/drawing/2014/main" id="{62A95D57-363F-42F7-B8AF-091B9ABD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337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EX</a:t>
              </a:r>
            </a:p>
          </p:txBody>
        </p:sp>
        <p:sp>
          <p:nvSpPr>
            <p:cNvPr id="201" name="Rectangle 57">
              <a:extLst>
                <a:ext uri="{FF2B5EF4-FFF2-40B4-BE49-F238E27FC236}">
                  <a16:creationId xmlns:a16="http://schemas.microsoft.com/office/drawing/2014/main" id="{30242C13-59D8-48B6-9414-F4F148E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337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MEM</a:t>
              </a:r>
            </a:p>
          </p:txBody>
        </p:sp>
        <p:sp>
          <p:nvSpPr>
            <p:cNvPr id="202" name="Rectangle 58">
              <a:extLst>
                <a:ext uri="{FF2B5EF4-FFF2-40B4-BE49-F238E27FC236}">
                  <a16:creationId xmlns:a16="http://schemas.microsoft.com/office/drawing/2014/main" id="{AE9880B5-A605-4790-823E-B73C78454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337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WB</a:t>
              </a:r>
            </a:p>
          </p:txBody>
        </p:sp>
      </p:grpSp>
      <p:grpSp>
        <p:nvGrpSpPr>
          <p:cNvPr id="203" name="Group 59">
            <a:extLst>
              <a:ext uri="{FF2B5EF4-FFF2-40B4-BE49-F238E27FC236}">
                <a16:creationId xmlns:a16="http://schemas.microsoft.com/office/drawing/2014/main" id="{7D675798-2C17-4221-A492-573816974A11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4560887"/>
            <a:ext cx="4165600" cy="392113"/>
            <a:chOff x="2984" y="2673"/>
            <a:chExt cx="2624" cy="247"/>
          </a:xfrm>
        </p:grpSpPr>
        <p:sp>
          <p:nvSpPr>
            <p:cNvPr id="204" name="Rectangle 60">
              <a:extLst>
                <a:ext uri="{FF2B5EF4-FFF2-40B4-BE49-F238E27FC236}">
                  <a16:creationId xmlns:a16="http://schemas.microsoft.com/office/drawing/2014/main" id="{27BE04F0-3AAA-462A-87D6-711A3351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61">
              <a:extLst>
                <a:ext uri="{FF2B5EF4-FFF2-40B4-BE49-F238E27FC236}">
                  <a16:creationId xmlns:a16="http://schemas.microsoft.com/office/drawing/2014/main" id="{01BF87F3-55BF-42EB-9EE0-6479E6012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673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IF</a:t>
              </a:r>
            </a:p>
          </p:txBody>
        </p:sp>
        <p:sp>
          <p:nvSpPr>
            <p:cNvPr id="206" name="Rectangle 62">
              <a:extLst>
                <a:ext uri="{FF2B5EF4-FFF2-40B4-BE49-F238E27FC236}">
                  <a16:creationId xmlns:a16="http://schemas.microsoft.com/office/drawing/2014/main" id="{0795C391-9A7F-4B34-8570-624845BE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63">
              <a:extLst>
                <a:ext uri="{FF2B5EF4-FFF2-40B4-BE49-F238E27FC236}">
                  <a16:creationId xmlns:a16="http://schemas.microsoft.com/office/drawing/2014/main" id="{9BF59778-812E-4E2C-A846-9C282ECAC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64">
              <a:extLst>
                <a:ext uri="{FF2B5EF4-FFF2-40B4-BE49-F238E27FC236}">
                  <a16:creationId xmlns:a16="http://schemas.microsoft.com/office/drawing/2014/main" id="{8A57A445-6C82-425B-A259-7477F521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65">
              <a:extLst>
                <a:ext uri="{FF2B5EF4-FFF2-40B4-BE49-F238E27FC236}">
                  <a16:creationId xmlns:a16="http://schemas.microsoft.com/office/drawing/2014/main" id="{4A7C817F-2DDE-495E-875F-F7B89CC83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66">
              <a:extLst>
                <a:ext uri="{FF2B5EF4-FFF2-40B4-BE49-F238E27FC236}">
                  <a16:creationId xmlns:a16="http://schemas.microsoft.com/office/drawing/2014/main" id="{152D2543-166F-44EB-9EFC-BEA2AEA7C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673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ID</a:t>
              </a:r>
            </a:p>
          </p:txBody>
        </p:sp>
        <p:sp>
          <p:nvSpPr>
            <p:cNvPr id="211" name="Rectangle 67">
              <a:extLst>
                <a:ext uri="{FF2B5EF4-FFF2-40B4-BE49-F238E27FC236}">
                  <a16:creationId xmlns:a16="http://schemas.microsoft.com/office/drawing/2014/main" id="{A7E9B419-F0BF-451A-94A4-D0501922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673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EX</a:t>
              </a:r>
            </a:p>
          </p:txBody>
        </p:sp>
        <p:sp>
          <p:nvSpPr>
            <p:cNvPr id="212" name="Rectangle 68">
              <a:extLst>
                <a:ext uri="{FF2B5EF4-FFF2-40B4-BE49-F238E27FC236}">
                  <a16:creationId xmlns:a16="http://schemas.microsoft.com/office/drawing/2014/main" id="{7390E1F9-0779-46EE-A010-21B1C3C6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67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MEM</a:t>
              </a:r>
            </a:p>
          </p:txBody>
        </p:sp>
        <p:sp>
          <p:nvSpPr>
            <p:cNvPr id="213" name="Rectangle 69">
              <a:extLst>
                <a:ext uri="{FF2B5EF4-FFF2-40B4-BE49-F238E27FC236}">
                  <a16:creationId xmlns:a16="http://schemas.microsoft.com/office/drawing/2014/main" id="{66EF821F-0E50-4DFC-9D29-97E929C98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2673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WB</a:t>
              </a:r>
            </a:p>
          </p:txBody>
        </p:sp>
      </p:grpSp>
      <p:grpSp>
        <p:nvGrpSpPr>
          <p:cNvPr id="214" name="Group 74">
            <a:extLst>
              <a:ext uri="{FF2B5EF4-FFF2-40B4-BE49-F238E27FC236}">
                <a16:creationId xmlns:a16="http://schemas.microsoft.com/office/drawing/2014/main" id="{80B03277-B1C4-429E-B2ED-FFF9ADCB342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60487"/>
            <a:ext cx="7696200" cy="3452813"/>
            <a:chOff x="288" y="897"/>
            <a:chExt cx="4848" cy="2175"/>
          </a:xfrm>
        </p:grpSpPr>
        <p:sp>
          <p:nvSpPr>
            <p:cNvPr id="215" name="Line 70">
              <a:extLst>
                <a:ext uri="{FF2B5EF4-FFF2-40B4-BE49-F238E27FC236}">
                  <a16:creationId xmlns:a16="http://schemas.microsoft.com/office/drawing/2014/main" id="{B9CD7E32-6729-4A74-9E8D-A27974863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48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71">
              <a:extLst>
                <a:ext uri="{FF2B5EF4-FFF2-40B4-BE49-F238E27FC236}">
                  <a16:creationId xmlns:a16="http://schemas.microsoft.com/office/drawing/2014/main" id="{3FF82C3A-8D67-4221-B607-1CECC23C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2511"/>
              <a:ext cx="1010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Program Flow</a:t>
              </a:r>
            </a:p>
            <a:p>
              <a:pPr eaLnBrk="0" hangingPunct="0"/>
              <a:r>
                <a:rPr lang="en-US" sz="1800"/>
                <a:t>(Instructions)</a:t>
              </a:r>
            </a:p>
          </p:txBody>
        </p:sp>
        <p:sp>
          <p:nvSpPr>
            <p:cNvPr id="217" name="Line 72">
              <a:extLst>
                <a:ext uri="{FF2B5EF4-FFF2-40B4-BE49-F238E27FC236}">
                  <a16:creationId xmlns:a16="http://schemas.microsoft.com/office/drawing/2014/main" id="{B6DBDEC8-A8E4-42C0-818B-00BFF9623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152"/>
              <a:ext cx="48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Rectangle 73">
              <a:extLst>
                <a:ext uri="{FF2B5EF4-FFF2-40B4-BE49-F238E27FC236}">
                  <a16:creationId xmlns:a16="http://schemas.microsoft.com/office/drawing/2014/main" id="{EA81E7B2-DC6D-4CB0-BAE0-5A8359CF8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897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Time</a:t>
              </a: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8217099-9F5D-4AF5-B678-80039AA71887}"/>
              </a:ext>
            </a:extLst>
          </p:cNvPr>
          <p:cNvSpPr/>
          <p:nvPr/>
        </p:nvSpPr>
        <p:spPr>
          <a:xfrm>
            <a:off x="990600" y="4952999"/>
            <a:ext cx="2955925" cy="1244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Several instructions are in the pipeline simultaneously!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9FC69B32-B36A-4FBB-B0BB-28F3E0C7ACB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74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Single-cycle</a:t>
            </a:r>
            <a:r>
              <a:rPr lang="en-US" sz="2800" dirty="0"/>
              <a:t> 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all state elements (</a:t>
            </a:r>
            <a:r>
              <a:rPr lang="en-US" sz="2400" b="1" dirty="0">
                <a:latin typeface="Courier New" pitchFamily="49" charset="0"/>
              </a:rPr>
              <a:t>PC</a:t>
            </a:r>
            <a:r>
              <a:rPr lang="en-US" sz="2400" dirty="0"/>
              <a:t>, register file, data memory) at the end of a clock cycle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Pipelined </a:t>
            </a:r>
            <a:r>
              <a:rPr lang="en-US" sz="2800" dirty="0"/>
              <a:t>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One cycle per pipeline stage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required for each stage needs to be stored separately (why?)</a:t>
            </a:r>
          </a:p>
          <a:p>
            <a:pPr marL="1074738" lvl="1" indent="-495300" fontAlgn="auto"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C0500B2-3863-4BCA-9903-E51A194399E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006600"/>
                </a:solidFill>
              </a:rPr>
              <a:t>subsequent instructions:</a:t>
            </a:r>
            <a:endParaRPr lang="en-US" sz="2600" dirty="0"/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Store in programmer-visible state elements: </a:t>
            </a:r>
            <a:r>
              <a:rPr lang="en-US" sz="2200" b="1" dirty="0">
                <a:latin typeface="Courier New" pitchFamily="49" charset="0"/>
              </a:rPr>
              <a:t>PC</a:t>
            </a:r>
            <a:r>
              <a:rPr lang="en-US" sz="2200" dirty="0"/>
              <a:t>, register file and memory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C00000"/>
                </a:solidFill>
              </a:rPr>
              <a:t>same instruction </a:t>
            </a:r>
            <a:r>
              <a:rPr lang="en-US" sz="2600" dirty="0"/>
              <a:t>in later pipeline stages: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Additional registers in </a:t>
            </a:r>
            <a:r>
              <a:rPr lang="en-US" sz="2200" dirty="0" err="1"/>
              <a:t>datapath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660066"/>
                </a:solidFill>
              </a:rPr>
              <a:t>pipeline registers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IF/ID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IF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ID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ID/EX: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ID </a:t>
            </a:r>
            <a:r>
              <a:rPr lang="en-US" sz="2200" dirty="0"/>
              <a:t>and </a:t>
            </a:r>
            <a:r>
              <a:rPr lang="en-US" sz="2200" b="1" dirty="0">
                <a:latin typeface="Courier New" pitchFamily="49" charset="0"/>
              </a:rPr>
              <a:t>EX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EX/MEM: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EX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MEM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MEM/WB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MEM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WB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Why no register at the end of </a:t>
            </a:r>
            <a:r>
              <a:rPr lang="en-US" sz="2600" b="1" dirty="0">
                <a:latin typeface="Courier New" pitchFamily="49" charset="0"/>
              </a:rPr>
              <a:t>WB</a:t>
            </a:r>
            <a:r>
              <a:rPr lang="en-US" sz="2600" dirty="0"/>
              <a:t> stage?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5" name="Picture 5">
            <a:extLst>
              <a:ext uri="{FF2B5EF4-FFF2-40B4-BE49-F238E27FC236}">
                <a16:creationId xmlns:a16="http://schemas.microsoft.com/office/drawing/2014/main" id="{25007076-1F8B-4FF7-8691-9CD21F508EAA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42" y="1224769"/>
            <a:ext cx="8264525" cy="510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6" name="Text Box 6">
            <a:extLst>
              <a:ext uri="{FF2B5EF4-FFF2-40B4-BE49-F238E27FC236}">
                <a16:creationId xmlns:a16="http://schemas.microsoft.com/office/drawing/2014/main" id="{E3D7C9F7-C638-4A3B-BC11-3A58444A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733" y="1346417"/>
            <a:ext cx="5311069" cy="40011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rectangles are pipeline registers</a:t>
            </a:r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791484F4-6DC5-44C4-8085-427015792167}"/>
              </a:ext>
            </a:extLst>
          </p:cNvPr>
          <p:cNvSpPr txBox="1">
            <a:spLocks noChangeArrowheads="1"/>
          </p:cNvSpPr>
          <p:nvPr/>
        </p:nvSpPr>
        <p:spPr>
          <a:xfrm>
            <a:off x="566281" y="4445833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the end of a cycle,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IF/ID</a:t>
            </a:r>
            <a:r>
              <a:rPr lang="en-US" dirty="0"/>
              <a:t> receives (stores):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read from </a:t>
            </a:r>
            <a:r>
              <a:rPr lang="en-US" dirty="0" err="1"/>
              <a:t>InstructionMemory</a:t>
            </a:r>
            <a:r>
              <a:rPr lang="en-US" dirty="0"/>
              <a:t>[ PC ]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Also connected to one of the MUX's inputs (another coming later)</a:t>
            </a: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2443FFDD-809F-4225-A331-75FADF6AF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1238" b="49268"/>
          <a:stretch>
            <a:fillRect/>
          </a:stretch>
        </p:blipFill>
        <p:spPr bwMode="auto">
          <a:xfrm>
            <a:off x="1328281" y="1169233"/>
            <a:ext cx="6487437" cy="3200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9F612CD8-4E67-4CD3-A91B-009626E1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61494"/>
          <a:stretch>
            <a:fillRect/>
          </a:stretch>
        </p:blipFill>
        <p:spPr bwMode="auto">
          <a:xfrm>
            <a:off x="1319462" y="1169233"/>
            <a:ext cx="6505075" cy="31288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D4410453-8DB1-4ECF-814F-B83D8681A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88229"/>
              </p:ext>
            </p:extLst>
          </p:nvPr>
        </p:nvGraphicFramePr>
        <p:xfrm>
          <a:off x="457200" y="4424680"/>
          <a:ext cx="8305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IF/ID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Register numbers for reading two registers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16-bit offset to be sign-extended to 32-bit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EX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99105678-43B1-48C6-B476-F501BFA3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2920"/>
          <a:stretch>
            <a:fillRect/>
          </a:stretch>
        </p:blipFill>
        <p:spPr bwMode="auto">
          <a:xfrm>
            <a:off x="1363117" y="1169233"/>
            <a:ext cx="6417765" cy="3124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29E41E-679B-416A-B440-2FEF13D6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93007"/>
              </p:ext>
            </p:extLst>
          </p:nvPr>
        </p:nvGraphicFramePr>
        <p:xfrm>
          <a:off x="457200" y="4441980"/>
          <a:ext cx="8305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(PC + 4) + (Immediate x 4)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isZero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? </a:t>
                      </a:r>
                      <a:r>
                        <a:rPr lang="en-US" dirty="0"/>
                        <a:t>signal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#20: Pipelining 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528011"/>
            <a:ext cx="8420559" cy="3248526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MIPS Pipeline Stages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Datapath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Control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Performance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F575D074-E8F2-4E0A-B4EC-11C7BA9B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926" b="52263"/>
          <a:stretch>
            <a:fillRect/>
          </a:stretch>
        </p:blipFill>
        <p:spPr bwMode="auto">
          <a:xfrm>
            <a:off x="1333073" y="1072980"/>
            <a:ext cx="6477853" cy="32208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3DC69B-F6C9-4647-8D0A-8CEA1BD98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45839"/>
              </p:ext>
            </p:extLst>
          </p:nvPr>
        </p:nvGraphicFramePr>
        <p:xfrm>
          <a:off x="457200" y="4445832"/>
          <a:ext cx="8305800" cy="191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(PC + 4) + (Immediate x 4)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 result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isZero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9BAC1F81-EB1A-45B7-855C-935D5DF8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59026"/>
          <a:stretch>
            <a:fillRect/>
          </a:stretch>
        </p:blipFill>
        <p:spPr bwMode="auto">
          <a:xfrm>
            <a:off x="1289792" y="1169233"/>
            <a:ext cx="6564415" cy="315559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F8B551-8C9F-460A-A8E3-3E53209A7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80438"/>
              </p:ext>
            </p:extLst>
          </p:nvPr>
        </p:nvGraphicFramePr>
        <p:xfrm>
          <a:off x="476021" y="4554118"/>
          <a:ext cx="8305800" cy="158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Result is written back to register file (if applicable)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There is a bug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here…….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7F98D01F-B314-4747-8404-67372A8D060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Observe the “Write register” number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Supplied by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IF/ID</a:t>
            </a:r>
            <a:r>
              <a:rPr lang="en-US" sz="2400" dirty="0"/>
              <a:t> pipeline register</a:t>
            </a:r>
          </a:p>
          <a:p>
            <a:pPr marL="676275" lvl="1" indent="-349250" fontAlgn="auto">
              <a:spcAft>
                <a:spcPts val="0"/>
              </a:spcAft>
              <a:buFont typeface="Wingdings"/>
              <a:buChar char="è"/>
            </a:pPr>
            <a:r>
              <a:rPr lang="en-US" sz="2400" dirty="0">
                <a:sym typeface="Wingdings" pitchFamily="2" charset="2"/>
              </a:rPr>
              <a:t>It is NOT the correct write register for the instruction now in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WB</a:t>
            </a:r>
            <a:r>
              <a:rPr lang="en-US" sz="2400" dirty="0">
                <a:sym typeface="Wingdings" pitchFamily="2" charset="2"/>
              </a:rPr>
              <a:t> stage!</a:t>
            </a:r>
            <a:endParaRPr lang="en-US" sz="2400" dirty="0"/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Pass “Write register” number from </a:t>
            </a:r>
            <a:r>
              <a:rPr lang="en-US" sz="2400" b="1" dirty="0">
                <a:latin typeface="Courier New" pitchFamily="49" charset="0"/>
              </a:rPr>
              <a:t>ID/EX </a:t>
            </a:r>
            <a:r>
              <a:rPr lang="en-US" sz="2400" dirty="0"/>
              <a:t>through</a:t>
            </a:r>
            <a:r>
              <a:rPr lang="en-US" sz="2400" b="1" dirty="0">
                <a:latin typeface="Courier New" pitchFamily="49" charset="0"/>
              </a:rPr>
              <a:t> EX/MEM </a:t>
            </a:r>
            <a:r>
              <a:rPr lang="en-US" sz="2400" dirty="0"/>
              <a:t>to </a:t>
            </a:r>
            <a:r>
              <a:rPr lang="en-US" sz="2400" b="1" dirty="0">
                <a:latin typeface="Courier New" pitchFamily="49" charset="0"/>
              </a:rPr>
              <a:t>MEM/WB</a:t>
            </a:r>
            <a:r>
              <a:rPr lang="en-US" sz="2400" dirty="0"/>
              <a:t> pipeline register for use in </a:t>
            </a:r>
            <a:r>
              <a:rPr lang="en-US" sz="2400" b="1" dirty="0">
                <a:latin typeface="Courier New" pitchFamily="49" charset="0"/>
              </a:rPr>
              <a:t>WB</a:t>
            </a:r>
            <a:r>
              <a:rPr lang="en-US" sz="2400" dirty="0"/>
              <a:t> stage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let the "Write register" number follows the instruction through the pipeline until it is needed in WB stage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3950AFCB-B700-44CC-90FC-F5FC95246CEF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69233"/>
            <a:ext cx="8229600" cy="52466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Main Idea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58AA95-21B9-4BC9-B006-152C8402004C}"/>
              </a:ext>
            </a:extLst>
          </p:cNvPr>
          <p:cNvSpPr txBox="1">
            <a:spLocks noChangeArrowheads="1"/>
          </p:cNvSpPr>
          <p:nvPr/>
        </p:nvSpPr>
        <p:spPr>
          <a:xfrm>
            <a:off x="543718" y="1237469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Same control signals as single-cycle </a:t>
            </a:r>
            <a:r>
              <a:rPr lang="en-US" sz="2000" dirty="0" err="1"/>
              <a:t>datapath</a:t>
            </a:r>
            <a:endParaRPr lang="en-US" sz="2000" dirty="0"/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Difference: </a:t>
            </a:r>
            <a:r>
              <a:rPr lang="en-US" sz="2000" dirty="0"/>
              <a:t>Each control signal belongs to a particular pipeline stage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B02E0CF-BA13-4642-AED1-CF710B26A86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918" y="2075669"/>
            <a:ext cx="6380163" cy="4257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C00000"/>
                </a:solidFill>
              </a:rPr>
              <a:t>Try it!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9D55D93D-0267-4361-8E6D-814E924476C4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832" y="1231119"/>
            <a:ext cx="7566025" cy="51022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E9DD09E6-0088-4C24-A0A0-97F432648855}"/>
              </a:ext>
            </a:extLst>
          </p:cNvPr>
          <p:cNvSpPr/>
          <p:nvPr/>
        </p:nvSpPr>
        <p:spPr>
          <a:xfrm>
            <a:off x="164432" y="4660119"/>
            <a:ext cx="2438400" cy="16002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Try associating each control signal with the correct pipeline stage.</a:t>
            </a:r>
            <a:endParaRPr lang="en-SG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Grouping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D0C1699-983E-477B-8185-E60F939D4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2" y="1169233"/>
            <a:ext cx="8229600" cy="533400"/>
          </a:xfrm>
        </p:spPr>
        <p:txBody>
          <a:bodyPr/>
          <a:lstStyle/>
          <a:p>
            <a:pPr marL="265113" indent="-265113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Group control signals according to pipeline stage</a:t>
            </a:r>
          </a:p>
        </p:txBody>
      </p:sp>
      <p:graphicFrame>
        <p:nvGraphicFramePr>
          <p:cNvPr id="9" name="Group 125">
            <a:extLst>
              <a:ext uri="{FF2B5EF4-FFF2-40B4-BE49-F238E27FC236}">
                <a16:creationId xmlns:a16="http://schemas.microsoft.com/office/drawing/2014/main" id="{BD6AC331-87D5-455C-8B18-366B32010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96618"/>
              </p:ext>
            </p:extLst>
          </p:nvPr>
        </p:nvGraphicFramePr>
        <p:xfrm>
          <a:off x="418642" y="1626433"/>
          <a:ext cx="8534402" cy="213928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125">
            <a:extLst>
              <a:ext uri="{FF2B5EF4-FFF2-40B4-BE49-F238E27FC236}">
                <a16:creationId xmlns:a16="http://schemas.microsoft.com/office/drawing/2014/main" id="{620236A3-2B7A-43B9-BE31-052E9C7069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773995"/>
              </p:ext>
            </p:extLst>
          </p:nvPr>
        </p:nvGraphicFramePr>
        <p:xfrm>
          <a:off x="418642" y="3988633"/>
          <a:ext cx="8534400" cy="250504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07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EX Stage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MEM Stage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WB Stage</a:t>
                      </a: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0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Implementation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B3EF9B47-98B6-4137-8D2B-87DFDF535EE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13" y="1671516"/>
            <a:ext cx="8153400" cy="4661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6903208D-3435-4D2C-9F76-43E27E5F6EE8}"/>
              </a:ext>
            </a:extLst>
          </p:cNvPr>
          <p:cNvSpPr/>
          <p:nvPr/>
        </p:nvSpPr>
        <p:spPr>
          <a:xfrm>
            <a:off x="1495413" y="3989550"/>
            <a:ext cx="1371600" cy="101482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generated in </a:t>
            </a:r>
            <a:r>
              <a:rPr lang="en-US" sz="1600" b="1" dirty="0">
                <a:solidFill>
                  <a:prstClr val="black"/>
                </a:solidFill>
                <a:cs typeface="Courier New" pitchFamily="49" charset="0"/>
              </a:rPr>
              <a:t>ID stage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C2101018-5D21-4275-94F4-FF848068E7CE}"/>
              </a:ext>
            </a:extLst>
          </p:cNvPr>
          <p:cNvSpPr/>
          <p:nvPr/>
        </p:nvSpPr>
        <p:spPr>
          <a:xfrm>
            <a:off x="5153013" y="1264470"/>
            <a:ext cx="1676400" cy="942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used in EX stage and onwards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91E7F3E5-150D-4043-8E62-0508B988D61C}"/>
              </a:ext>
            </a:extLst>
          </p:cNvPr>
          <p:cNvSpPr/>
          <p:nvPr/>
        </p:nvSpPr>
        <p:spPr>
          <a:xfrm>
            <a:off x="5991967" y="4002430"/>
            <a:ext cx="1447800" cy="11840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propagated along until utilized</a:t>
            </a:r>
            <a:endParaRPr lang="en-SG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Datapath</a:t>
            </a:r>
            <a:r>
              <a:rPr lang="en-GB" sz="3600" dirty="0">
                <a:solidFill>
                  <a:srgbClr val="0000FF"/>
                </a:solidFill>
              </a:rPr>
              <a:t> and </a:t>
            </a:r>
            <a:r>
              <a:rPr lang="en-GB" sz="3600" b="1" dirty="0">
                <a:solidFill>
                  <a:srgbClr val="0000FF"/>
                </a:solidFill>
              </a:rPr>
              <a:t>Control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CAB65446-0E9E-4E22-BFA7-13495DDA3DC8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42" y="1169233"/>
            <a:ext cx="8305800" cy="5257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Different Implementations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24873-7401-4700-9628-1E3C313362E7}"/>
              </a:ext>
            </a:extLst>
          </p:cNvPr>
          <p:cNvGrpSpPr/>
          <p:nvPr/>
        </p:nvGrpSpPr>
        <p:grpSpPr>
          <a:xfrm>
            <a:off x="230187" y="2902503"/>
            <a:ext cx="8702675" cy="1752600"/>
            <a:chOff x="212725" y="2667000"/>
            <a:chExt cx="8702675" cy="1752600"/>
          </a:xfrm>
        </p:grpSpPr>
        <p:sp>
          <p:nvSpPr>
            <p:cNvPr id="10" name="Rounded Rectangle 192">
              <a:extLst>
                <a:ext uri="{FF2B5EF4-FFF2-40B4-BE49-F238E27FC236}">
                  <a16:creationId xmlns:a16="http://schemas.microsoft.com/office/drawing/2014/main" id="{ADA0475D-27C1-4480-AD3A-F6D51394AE18}"/>
                </a:ext>
              </a:extLst>
            </p:cNvPr>
            <p:cNvSpPr/>
            <p:nvPr/>
          </p:nvSpPr>
          <p:spPr>
            <a:xfrm>
              <a:off x="228600" y="28194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A31716-06DD-413E-8876-14A463B9C955}"/>
                </a:ext>
              </a:extLst>
            </p:cNvPr>
            <p:cNvSpPr/>
            <p:nvPr/>
          </p:nvSpPr>
          <p:spPr>
            <a:xfrm>
              <a:off x="685800" y="2667000"/>
              <a:ext cx="1905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Multi-Cycle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33">
              <a:extLst>
                <a:ext uri="{FF2B5EF4-FFF2-40B4-BE49-F238E27FC236}">
                  <a16:creationId xmlns:a16="http://schemas.microsoft.com/office/drawing/2014/main" id="{609B2FA5-2B3C-423B-B062-A78F3C964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25" y="3048000"/>
              <a:ext cx="8550275" cy="1247775"/>
              <a:chOff x="134" y="2160"/>
              <a:chExt cx="5386" cy="786"/>
            </a:xfrm>
          </p:grpSpPr>
          <p:sp>
            <p:nvSpPr>
              <p:cNvPr id="14" name="Rectangle 37">
                <a:extLst>
                  <a:ext uri="{FF2B5EF4-FFF2-40B4-BE49-F238E27FC236}">
                    <a16:creationId xmlns:a16="http://schemas.microsoft.com/office/drawing/2014/main" id="{EE490E04-5305-4C58-BE37-6B3E8D09B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" y="2400"/>
                <a:ext cx="31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Clk</a:t>
                </a:r>
              </a:p>
            </p:txBody>
          </p:sp>
          <p:sp>
            <p:nvSpPr>
              <p:cNvPr id="15" name="Line 38">
                <a:extLst>
                  <a:ext uri="{FF2B5EF4-FFF2-40B4-BE49-F238E27FC236}">
                    <a16:creationId xmlns:a16="http://schemas.microsoft.com/office/drawing/2014/main" id="{A34EB4E3-BF66-4BE2-8B55-1C41191F2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9">
                <a:extLst>
                  <a:ext uri="{FF2B5EF4-FFF2-40B4-BE49-F238E27FC236}">
                    <a16:creationId xmlns:a16="http://schemas.microsoft.com/office/drawing/2014/main" id="{03D9A790-6536-4C24-87FD-4C1123F49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0">
                <a:extLst>
                  <a:ext uri="{FF2B5EF4-FFF2-40B4-BE49-F238E27FC236}">
                    <a16:creationId xmlns:a16="http://schemas.microsoft.com/office/drawing/2014/main" id="{940FBD58-5485-47AD-8B3B-C28801360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1">
                <a:extLst>
                  <a:ext uri="{FF2B5EF4-FFF2-40B4-BE49-F238E27FC236}">
                    <a16:creationId xmlns:a16="http://schemas.microsoft.com/office/drawing/2014/main" id="{79D074CB-0BA2-4EEF-8690-4B75EC93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2">
                <a:extLst>
                  <a:ext uri="{FF2B5EF4-FFF2-40B4-BE49-F238E27FC236}">
                    <a16:creationId xmlns:a16="http://schemas.microsoft.com/office/drawing/2014/main" id="{F39F2B2B-F800-4764-99C1-F19F1DD09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C00C4EC-900F-4288-BE5A-9D30E83B1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44">
                <a:extLst>
                  <a:ext uri="{FF2B5EF4-FFF2-40B4-BE49-F238E27FC236}">
                    <a16:creationId xmlns:a16="http://schemas.microsoft.com/office/drawing/2014/main" id="{E813D792-1B79-4F1E-9AFB-DE8C1FF7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</a:t>
                </a:r>
              </a:p>
            </p:txBody>
          </p:sp>
          <p:sp>
            <p:nvSpPr>
              <p:cNvPr id="25" name="Line 45">
                <a:extLst>
                  <a:ext uri="{FF2B5EF4-FFF2-40B4-BE49-F238E27FC236}">
                    <a16:creationId xmlns:a16="http://schemas.microsoft.com/office/drawing/2014/main" id="{B2E46C37-6F52-401C-92FC-7375966DB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6">
                <a:extLst>
                  <a:ext uri="{FF2B5EF4-FFF2-40B4-BE49-F238E27FC236}">
                    <a16:creationId xmlns:a16="http://schemas.microsoft.com/office/drawing/2014/main" id="{661C8F96-E42A-441E-8F43-98CED1863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7">
                <a:extLst>
                  <a:ext uri="{FF2B5EF4-FFF2-40B4-BE49-F238E27FC236}">
                    <a16:creationId xmlns:a16="http://schemas.microsoft.com/office/drawing/2014/main" id="{BFCF9BC5-F64B-4EB9-9EDB-E378532B9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8">
                <a:extLst>
                  <a:ext uri="{FF2B5EF4-FFF2-40B4-BE49-F238E27FC236}">
                    <a16:creationId xmlns:a16="http://schemas.microsoft.com/office/drawing/2014/main" id="{35573918-F72F-4647-A25C-047834626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49">
                <a:extLst>
                  <a:ext uri="{FF2B5EF4-FFF2-40B4-BE49-F238E27FC236}">
                    <a16:creationId xmlns:a16="http://schemas.microsoft.com/office/drawing/2014/main" id="{0F5AA035-FE2D-494E-B95A-979CA4575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0">
                <a:extLst>
                  <a:ext uri="{FF2B5EF4-FFF2-40B4-BE49-F238E27FC236}">
                    <a16:creationId xmlns:a16="http://schemas.microsoft.com/office/drawing/2014/main" id="{B9EAC51B-9325-48CB-8DE7-EA9A0125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2</a:t>
                </a:r>
              </a:p>
            </p:txBody>
          </p:sp>
          <p:sp>
            <p:nvSpPr>
              <p:cNvPr id="31" name="Line 51">
                <a:extLst>
                  <a:ext uri="{FF2B5EF4-FFF2-40B4-BE49-F238E27FC236}">
                    <a16:creationId xmlns:a16="http://schemas.microsoft.com/office/drawing/2014/main" id="{AEFC58CB-53E0-442A-859D-71B91FADF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52">
                <a:extLst>
                  <a:ext uri="{FF2B5EF4-FFF2-40B4-BE49-F238E27FC236}">
                    <a16:creationId xmlns:a16="http://schemas.microsoft.com/office/drawing/2014/main" id="{30C3F91B-A93A-4A29-A5C0-080EEE3D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53">
                <a:extLst>
                  <a:ext uri="{FF2B5EF4-FFF2-40B4-BE49-F238E27FC236}">
                    <a16:creationId xmlns:a16="http://schemas.microsoft.com/office/drawing/2014/main" id="{809D9575-98BA-4CEB-9E6E-FCD9B745D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54">
                <a:extLst>
                  <a:ext uri="{FF2B5EF4-FFF2-40B4-BE49-F238E27FC236}">
                    <a16:creationId xmlns:a16="http://schemas.microsoft.com/office/drawing/2014/main" id="{CD76FFD1-3ED7-4D9F-B522-824126511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55">
                <a:extLst>
                  <a:ext uri="{FF2B5EF4-FFF2-40B4-BE49-F238E27FC236}">
                    <a16:creationId xmlns:a16="http://schemas.microsoft.com/office/drawing/2014/main" id="{925F654C-BAE9-4893-9418-B395A5E18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56">
                <a:extLst>
                  <a:ext uri="{FF2B5EF4-FFF2-40B4-BE49-F238E27FC236}">
                    <a16:creationId xmlns:a16="http://schemas.microsoft.com/office/drawing/2014/main" id="{78FE24DB-DFBD-4D15-A854-41D4AADE1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3</a:t>
                </a:r>
              </a:p>
            </p:txBody>
          </p:sp>
          <p:sp>
            <p:nvSpPr>
              <p:cNvPr id="37" name="Line 57">
                <a:extLst>
                  <a:ext uri="{FF2B5EF4-FFF2-40B4-BE49-F238E27FC236}">
                    <a16:creationId xmlns:a16="http://schemas.microsoft.com/office/drawing/2014/main" id="{843FE9E7-E838-4B00-A4D3-B7F265161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58">
                <a:extLst>
                  <a:ext uri="{FF2B5EF4-FFF2-40B4-BE49-F238E27FC236}">
                    <a16:creationId xmlns:a16="http://schemas.microsoft.com/office/drawing/2014/main" id="{59A5CFD4-83DD-4B7E-84F2-7D898F604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9">
                <a:extLst>
                  <a:ext uri="{FF2B5EF4-FFF2-40B4-BE49-F238E27FC236}">
                    <a16:creationId xmlns:a16="http://schemas.microsoft.com/office/drawing/2014/main" id="{6481C427-F396-47C6-9BB3-451282FD7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60">
                <a:extLst>
                  <a:ext uri="{FF2B5EF4-FFF2-40B4-BE49-F238E27FC236}">
                    <a16:creationId xmlns:a16="http://schemas.microsoft.com/office/drawing/2014/main" id="{988BE53B-BB78-40A8-B6ED-D21E3C9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2213F198-89FA-4C50-9247-F3D03E742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62">
                <a:extLst>
                  <a:ext uri="{FF2B5EF4-FFF2-40B4-BE49-F238E27FC236}">
                    <a16:creationId xmlns:a16="http://schemas.microsoft.com/office/drawing/2014/main" id="{486C2263-A2AC-4292-AF7F-8055E1452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4</a:t>
                </a:r>
              </a:p>
            </p:txBody>
          </p:sp>
          <p:sp>
            <p:nvSpPr>
              <p:cNvPr id="43" name="Line 63">
                <a:extLst>
                  <a:ext uri="{FF2B5EF4-FFF2-40B4-BE49-F238E27FC236}">
                    <a16:creationId xmlns:a16="http://schemas.microsoft.com/office/drawing/2014/main" id="{D48A2D01-6BBD-4397-AAEC-852EBFAD6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4">
                <a:extLst>
                  <a:ext uri="{FF2B5EF4-FFF2-40B4-BE49-F238E27FC236}">
                    <a16:creationId xmlns:a16="http://schemas.microsoft.com/office/drawing/2014/main" id="{E21D9B5A-3F24-44D0-A1C8-C30CC1854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5">
                <a:extLst>
                  <a:ext uri="{FF2B5EF4-FFF2-40B4-BE49-F238E27FC236}">
                    <a16:creationId xmlns:a16="http://schemas.microsoft.com/office/drawing/2014/main" id="{1CF09429-E824-4829-916F-FA98D9179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6">
                <a:extLst>
                  <a:ext uri="{FF2B5EF4-FFF2-40B4-BE49-F238E27FC236}">
                    <a16:creationId xmlns:a16="http://schemas.microsoft.com/office/drawing/2014/main" id="{A2C79031-329C-4E06-A893-206C5620C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7">
                <a:extLst>
                  <a:ext uri="{FF2B5EF4-FFF2-40B4-BE49-F238E27FC236}">
                    <a16:creationId xmlns:a16="http://schemas.microsoft.com/office/drawing/2014/main" id="{39A5E06F-8042-43DB-8DEC-753F13342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68">
                <a:extLst>
                  <a:ext uri="{FF2B5EF4-FFF2-40B4-BE49-F238E27FC236}">
                    <a16:creationId xmlns:a16="http://schemas.microsoft.com/office/drawing/2014/main" id="{2A420085-B763-471C-B5EC-D225B4BE7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5</a:t>
                </a:r>
              </a:p>
            </p:txBody>
          </p:sp>
          <p:sp>
            <p:nvSpPr>
              <p:cNvPr id="49" name="Line 69">
                <a:extLst>
                  <a:ext uri="{FF2B5EF4-FFF2-40B4-BE49-F238E27FC236}">
                    <a16:creationId xmlns:a16="http://schemas.microsoft.com/office/drawing/2014/main" id="{D552CE24-7123-4D89-A0CB-D2FCFFCC3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70">
                <a:extLst>
                  <a:ext uri="{FF2B5EF4-FFF2-40B4-BE49-F238E27FC236}">
                    <a16:creationId xmlns:a16="http://schemas.microsoft.com/office/drawing/2014/main" id="{DEB8637A-0974-497F-974F-F7EA7B5EB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1">
                <a:extLst>
                  <a:ext uri="{FF2B5EF4-FFF2-40B4-BE49-F238E27FC236}">
                    <a16:creationId xmlns:a16="http://schemas.microsoft.com/office/drawing/2014/main" id="{93F95FD9-2B60-4597-8B98-9BB869358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2">
                <a:extLst>
                  <a:ext uri="{FF2B5EF4-FFF2-40B4-BE49-F238E27FC236}">
                    <a16:creationId xmlns:a16="http://schemas.microsoft.com/office/drawing/2014/main" id="{00BD1A8B-00B9-4A46-ADA6-D70BF871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73">
                <a:extLst>
                  <a:ext uri="{FF2B5EF4-FFF2-40B4-BE49-F238E27FC236}">
                    <a16:creationId xmlns:a16="http://schemas.microsoft.com/office/drawing/2014/main" id="{9796D9D1-462E-4E62-BC4E-EA9191E7A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6</a:t>
                </a:r>
              </a:p>
            </p:txBody>
          </p:sp>
          <p:sp>
            <p:nvSpPr>
              <p:cNvPr id="54" name="Line 74">
                <a:extLst>
                  <a:ext uri="{FF2B5EF4-FFF2-40B4-BE49-F238E27FC236}">
                    <a16:creationId xmlns:a16="http://schemas.microsoft.com/office/drawing/2014/main" id="{F23718BC-04E3-4324-9B6A-569B11444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5">
                <a:extLst>
                  <a:ext uri="{FF2B5EF4-FFF2-40B4-BE49-F238E27FC236}">
                    <a16:creationId xmlns:a16="http://schemas.microsoft.com/office/drawing/2014/main" id="{3A3BD08C-3F10-4A15-9CA9-75830F889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6">
                <a:extLst>
                  <a:ext uri="{FF2B5EF4-FFF2-40B4-BE49-F238E27FC236}">
                    <a16:creationId xmlns:a16="http://schemas.microsoft.com/office/drawing/2014/main" id="{64A5464A-62A2-49D8-85EB-159DC4938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7">
                <a:extLst>
                  <a:ext uri="{FF2B5EF4-FFF2-40B4-BE49-F238E27FC236}">
                    <a16:creationId xmlns:a16="http://schemas.microsoft.com/office/drawing/2014/main" id="{3E8278CF-0A0D-455B-A82B-D9C0E4CE3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8">
                <a:extLst>
                  <a:ext uri="{FF2B5EF4-FFF2-40B4-BE49-F238E27FC236}">
                    <a16:creationId xmlns:a16="http://schemas.microsoft.com/office/drawing/2014/main" id="{E2555392-AB06-42D4-AC78-C9F3784EA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79">
                <a:extLst>
                  <a:ext uri="{FF2B5EF4-FFF2-40B4-BE49-F238E27FC236}">
                    <a16:creationId xmlns:a16="http://schemas.microsoft.com/office/drawing/2014/main" id="{B58E2DE8-5122-4A2A-9DD9-53446CD25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7</a:t>
                </a:r>
              </a:p>
            </p:txBody>
          </p:sp>
          <p:sp>
            <p:nvSpPr>
              <p:cNvPr id="60" name="Line 80">
                <a:extLst>
                  <a:ext uri="{FF2B5EF4-FFF2-40B4-BE49-F238E27FC236}">
                    <a16:creationId xmlns:a16="http://schemas.microsoft.com/office/drawing/2014/main" id="{60C9EB2F-89ED-46E9-9302-135251172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81">
                <a:extLst>
                  <a:ext uri="{FF2B5EF4-FFF2-40B4-BE49-F238E27FC236}">
                    <a16:creationId xmlns:a16="http://schemas.microsoft.com/office/drawing/2014/main" id="{51235558-02B6-4DB8-9A22-E9EBD974D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82">
                <a:extLst>
                  <a:ext uri="{FF2B5EF4-FFF2-40B4-BE49-F238E27FC236}">
                    <a16:creationId xmlns:a16="http://schemas.microsoft.com/office/drawing/2014/main" id="{A690B4F5-714D-4569-AF72-ED07032B7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83">
                <a:extLst>
                  <a:ext uri="{FF2B5EF4-FFF2-40B4-BE49-F238E27FC236}">
                    <a16:creationId xmlns:a16="http://schemas.microsoft.com/office/drawing/2014/main" id="{8BED3FC2-5C62-4B19-8B8E-00A5C829A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4">
                <a:extLst>
                  <a:ext uri="{FF2B5EF4-FFF2-40B4-BE49-F238E27FC236}">
                    <a16:creationId xmlns:a16="http://schemas.microsoft.com/office/drawing/2014/main" id="{02351E7B-8174-4496-B756-EA77BFDC6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85">
                <a:extLst>
                  <a:ext uri="{FF2B5EF4-FFF2-40B4-BE49-F238E27FC236}">
                    <a16:creationId xmlns:a16="http://schemas.microsoft.com/office/drawing/2014/main" id="{704921C6-F4E2-46CD-BF48-8B980477F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8</a:t>
                </a:r>
              </a:p>
            </p:txBody>
          </p:sp>
          <p:sp>
            <p:nvSpPr>
              <p:cNvPr id="66" name="Line 86">
                <a:extLst>
                  <a:ext uri="{FF2B5EF4-FFF2-40B4-BE49-F238E27FC236}">
                    <a16:creationId xmlns:a16="http://schemas.microsoft.com/office/drawing/2014/main" id="{3F2520C5-213E-4AB1-B7C2-758B7592B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7">
                <a:extLst>
                  <a:ext uri="{FF2B5EF4-FFF2-40B4-BE49-F238E27FC236}">
                    <a16:creationId xmlns:a16="http://schemas.microsoft.com/office/drawing/2014/main" id="{4C1AFA2F-900C-4DC5-A33A-071D2E7CC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88">
                <a:extLst>
                  <a:ext uri="{FF2B5EF4-FFF2-40B4-BE49-F238E27FC236}">
                    <a16:creationId xmlns:a16="http://schemas.microsoft.com/office/drawing/2014/main" id="{E452ED8A-9692-407C-B106-B695D0CDC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9">
                <a:extLst>
                  <a:ext uri="{FF2B5EF4-FFF2-40B4-BE49-F238E27FC236}">
                    <a16:creationId xmlns:a16="http://schemas.microsoft.com/office/drawing/2014/main" id="{FA8B6CFF-1A42-4C89-824E-E69EBEC01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90">
                <a:extLst>
                  <a:ext uri="{FF2B5EF4-FFF2-40B4-BE49-F238E27FC236}">
                    <a16:creationId xmlns:a16="http://schemas.microsoft.com/office/drawing/2014/main" id="{B5B11AC5-9BC6-4EC1-8593-8A62451BA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91">
                <a:extLst>
                  <a:ext uri="{FF2B5EF4-FFF2-40B4-BE49-F238E27FC236}">
                    <a16:creationId xmlns:a16="http://schemas.microsoft.com/office/drawing/2014/main" id="{4058DEFA-9958-465C-8EA3-0144836AD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9</a:t>
                </a:r>
              </a:p>
            </p:txBody>
          </p:sp>
          <p:sp>
            <p:nvSpPr>
              <p:cNvPr id="72" name="Line 92">
                <a:extLst>
                  <a:ext uri="{FF2B5EF4-FFF2-40B4-BE49-F238E27FC236}">
                    <a16:creationId xmlns:a16="http://schemas.microsoft.com/office/drawing/2014/main" id="{44175E19-A095-4615-8162-B0D59564B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93">
                <a:extLst>
                  <a:ext uri="{FF2B5EF4-FFF2-40B4-BE49-F238E27FC236}">
                    <a16:creationId xmlns:a16="http://schemas.microsoft.com/office/drawing/2014/main" id="{8181C5F0-FC3B-4BA9-B3EB-3EA742BB4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4">
                <a:extLst>
                  <a:ext uri="{FF2B5EF4-FFF2-40B4-BE49-F238E27FC236}">
                    <a16:creationId xmlns:a16="http://schemas.microsoft.com/office/drawing/2014/main" id="{95D70117-A658-4E78-8355-A26C34AAB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5">
                <a:extLst>
                  <a:ext uri="{FF2B5EF4-FFF2-40B4-BE49-F238E27FC236}">
                    <a16:creationId xmlns:a16="http://schemas.microsoft.com/office/drawing/2014/main" id="{15D32774-A082-4287-8C3D-07C032C38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96">
                <a:extLst>
                  <a:ext uri="{FF2B5EF4-FFF2-40B4-BE49-F238E27FC236}">
                    <a16:creationId xmlns:a16="http://schemas.microsoft.com/office/drawing/2014/main" id="{E0973AB2-B8F1-4375-AB84-03372FCF5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97">
                <a:extLst>
                  <a:ext uri="{FF2B5EF4-FFF2-40B4-BE49-F238E27FC236}">
                    <a16:creationId xmlns:a16="http://schemas.microsoft.com/office/drawing/2014/main" id="{BB5B286F-3FC2-4F14-BD8A-A8008A199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2160"/>
                <a:ext cx="580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10</a:t>
                </a:r>
              </a:p>
            </p:txBody>
          </p:sp>
          <p:sp>
            <p:nvSpPr>
              <p:cNvPr id="78" name="Line 98">
                <a:extLst>
                  <a:ext uri="{FF2B5EF4-FFF2-40B4-BE49-F238E27FC236}">
                    <a16:creationId xmlns:a16="http://schemas.microsoft.com/office/drawing/2014/main" id="{62FD7E12-33A5-4B61-AE49-4563D5749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9" name="Group 99">
                <a:extLst>
                  <a:ext uri="{FF2B5EF4-FFF2-40B4-BE49-F238E27FC236}">
                    <a16:creationId xmlns:a16="http://schemas.microsoft.com/office/drawing/2014/main" id="{85A54A74-F869-4B03-AF9E-CCE4E6E611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736"/>
                <a:ext cx="2384" cy="210"/>
                <a:chOff x="488" y="2543"/>
                <a:chExt cx="2384" cy="210"/>
              </a:xfrm>
            </p:grpSpPr>
            <p:grpSp>
              <p:nvGrpSpPr>
                <p:cNvPr id="98" name="Group 100">
                  <a:extLst>
                    <a:ext uri="{FF2B5EF4-FFF2-40B4-BE49-F238E27FC236}">
                      <a16:creationId xmlns:a16="http://schemas.microsoft.com/office/drawing/2014/main" id="{A094C6C3-5DA9-49FD-9D18-0584DBE2CE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2543"/>
                  <a:ext cx="464" cy="210"/>
                  <a:chOff x="488" y="2543"/>
                  <a:chExt cx="464" cy="210"/>
                </a:xfrm>
              </p:grpSpPr>
              <p:sp>
                <p:nvSpPr>
                  <p:cNvPr id="111" name="Rectangle 101">
                    <a:extLst>
                      <a:ext uri="{FF2B5EF4-FFF2-40B4-BE49-F238E27FC236}">
                        <a16:creationId xmlns:a16="http://schemas.microsoft.com/office/drawing/2014/main" id="{C73E7088-9389-45D6-9E12-E7D19CE3A8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Rectangle 102">
                    <a:extLst>
                      <a:ext uri="{FF2B5EF4-FFF2-40B4-BE49-F238E27FC236}">
                        <a16:creationId xmlns:a16="http://schemas.microsoft.com/office/drawing/2014/main" id="{E5430373-1A03-43FE-B779-3023275B9F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543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99" name="Group 103">
                  <a:extLst>
                    <a:ext uri="{FF2B5EF4-FFF2-40B4-BE49-F238E27FC236}">
                      <a16:creationId xmlns:a16="http://schemas.microsoft.com/office/drawing/2014/main" id="{A2CA7CEB-D89D-4C07-8B8D-A25CAC525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2543"/>
                  <a:ext cx="464" cy="210"/>
                  <a:chOff x="968" y="2543"/>
                  <a:chExt cx="464" cy="210"/>
                </a:xfrm>
              </p:grpSpPr>
              <p:sp>
                <p:nvSpPr>
                  <p:cNvPr id="109" name="Rectangle 104">
                    <a:extLst>
                      <a:ext uri="{FF2B5EF4-FFF2-40B4-BE49-F238E27FC236}">
                        <a16:creationId xmlns:a16="http://schemas.microsoft.com/office/drawing/2014/main" id="{AC1B073B-5986-426B-9646-24B48FD3AA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Rectangle 105">
                    <a:extLst>
                      <a:ext uri="{FF2B5EF4-FFF2-40B4-BE49-F238E27FC236}">
                        <a16:creationId xmlns:a16="http://schemas.microsoft.com/office/drawing/2014/main" id="{172ADF67-3F0A-4C96-B23A-9CB81F524C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2543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00" name="Group 106">
                  <a:extLst>
                    <a:ext uri="{FF2B5EF4-FFF2-40B4-BE49-F238E27FC236}">
                      <a16:creationId xmlns:a16="http://schemas.microsoft.com/office/drawing/2014/main" id="{B2499E59-C012-4518-9882-A0A04346B5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2543"/>
                  <a:ext cx="464" cy="210"/>
                  <a:chOff x="1448" y="2543"/>
                  <a:chExt cx="464" cy="210"/>
                </a:xfrm>
              </p:grpSpPr>
              <p:sp>
                <p:nvSpPr>
                  <p:cNvPr id="107" name="Rectangle 107">
                    <a:extLst>
                      <a:ext uri="{FF2B5EF4-FFF2-40B4-BE49-F238E27FC236}">
                        <a16:creationId xmlns:a16="http://schemas.microsoft.com/office/drawing/2014/main" id="{6AC45666-F72D-47EE-8B3C-E8DC2EE374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Rectangle 108">
                    <a:extLst>
                      <a:ext uri="{FF2B5EF4-FFF2-40B4-BE49-F238E27FC236}">
                        <a16:creationId xmlns:a16="http://schemas.microsoft.com/office/drawing/2014/main" id="{25356718-65A0-426E-BBD2-AFC86065FD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2543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01" name="Group 109">
                  <a:extLst>
                    <a:ext uri="{FF2B5EF4-FFF2-40B4-BE49-F238E27FC236}">
                      <a16:creationId xmlns:a16="http://schemas.microsoft.com/office/drawing/2014/main" id="{4196D15A-457D-409F-9236-D290E91FD8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2543"/>
                  <a:ext cx="471" cy="210"/>
                  <a:chOff x="1928" y="2543"/>
                  <a:chExt cx="471" cy="210"/>
                </a:xfrm>
              </p:grpSpPr>
              <p:sp>
                <p:nvSpPr>
                  <p:cNvPr id="105" name="Rectangle 110">
                    <a:extLst>
                      <a:ext uri="{FF2B5EF4-FFF2-40B4-BE49-F238E27FC236}">
                        <a16:creationId xmlns:a16="http://schemas.microsoft.com/office/drawing/2014/main" id="{E280D350-9BA3-4B07-AF04-C37D3B946C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Rectangle 111">
                    <a:extLst>
                      <a:ext uri="{FF2B5EF4-FFF2-40B4-BE49-F238E27FC236}">
                        <a16:creationId xmlns:a16="http://schemas.microsoft.com/office/drawing/2014/main" id="{A4461D20-F95F-471A-9808-784D5A5C50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2543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02" name="Group 112">
                  <a:extLst>
                    <a:ext uri="{FF2B5EF4-FFF2-40B4-BE49-F238E27FC236}">
                      <a16:creationId xmlns:a16="http://schemas.microsoft.com/office/drawing/2014/main" id="{FD52089C-726F-41B4-9312-59BC9301D0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543"/>
                  <a:ext cx="464" cy="210"/>
                  <a:chOff x="2408" y="2543"/>
                  <a:chExt cx="464" cy="210"/>
                </a:xfrm>
              </p:grpSpPr>
              <p:sp>
                <p:nvSpPr>
                  <p:cNvPr id="103" name="Rectangle 113">
                    <a:extLst>
                      <a:ext uri="{FF2B5EF4-FFF2-40B4-BE49-F238E27FC236}">
                        <a16:creationId xmlns:a16="http://schemas.microsoft.com/office/drawing/2014/main" id="{F11CD96E-49B7-49C9-A010-F83608301E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Rectangle 114">
                    <a:extLst>
                      <a:ext uri="{FF2B5EF4-FFF2-40B4-BE49-F238E27FC236}">
                        <a16:creationId xmlns:a16="http://schemas.microsoft.com/office/drawing/2014/main" id="{6DF9FBEB-73D1-4297-B7AC-98A0EDA067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2543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80" name="Group 115">
                <a:extLst>
                  <a:ext uri="{FF2B5EF4-FFF2-40B4-BE49-F238E27FC236}">
                    <a16:creationId xmlns:a16="http://schemas.microsoft.com/office/drawing/2014/main" id="{ABBA5103-D43F-4D3D-BB33-9854DEBBC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736"/>
                <a:ext cx="464" cy="210"/>
                <a:chOff x="2888" y="2543"/>
                <a:chExt cx="464" cy="210"/>
              </a:xfrm>
            </p:grpSpPr>
            <p:sp>
              <p:nvSpPr>
                <p:cNvPr id="96" name="Rectangle 116">
                  <a:extLst>
                    <a:ext uri="{FF2B5EF4-FFF2-40B4-BE49-F238E27FC236}">
                      <a16:creationId xmlns:a16="http://schemas.microsoft.com/office/drawing/2014/main" id="{BD90F220-8D28-4171-BDF6-E1EC5B337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117">
                  <a:extLst>
                    <a:ext uri="{FF2B5EF4-FFF2-40B4-BE49-F238E27FC236}">
                      <a16:creationId xmlns:a16="http://schemas.microsoft.com/office/drawing/2014/main" id="{180CC266-7FBF-48EA-87F2-710303F47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8" y="2543"/>
                  <a:ext cx="24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grpSp>
            <p:nvGrpSpPr>
              <p:cNvPr id="81" name="Group 118">
                <a:extLst>
                  <a:ext uri="{FF2B5EF4-FFF2-40B4-BE49-F238E27FC236}">
                    <a16:creationId xmlns:a16="http://schemas.microsoft.com/office/drawing/2014/main" id="{8FDF9DBB-8F47-482B-B97E-83C5ED407D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36"/>
                <a:ext cx="464" cy="210"/>
                <a:chOff x="3368" y="2543"/>
                <a:chExt cx="464" cy="210"/>
              </a:xfrm>
            </p:grpSpPr>
            <p:sp>
              <p:nvSpPr>
                <p:cNvPr id="94" name="Rectangle 119">
                  <a:extLst>
                    <a:ext uri="{FF2B5EF4-FFF2-40B4-BE49-F238E27FC236}">
                      <a16:creationId xmlns:a16="http://schemas.microsoft.com/office/drawing/2014/main" id="{30BBCEA3-D6F5-457E-9B7B-93C1DDBC7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Rectangle 120">
                  <a:extLst>
                    <a:ext uri="{FF2B5EF4-FFF2-40B4-BE49-F238E27FC236}">
                      <a16:creationId xmlns:a16="http://schemas.microsoft.com/office/drawing/2014/main" id="{0684C1CA-8FA0-444F-8E4A-3FD22660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6" y="2543"/>
                  <a:ext cx="25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ID</a:t>
                  </a:r>
                </a:p>
              </p:txBody>
            </p:sp>
          </p:grpSp>
          <p:grpSp>
            <p:nvGrpSpPr>
              <p:cNvPr id="82" name="Group 121">
                <a:extLst>
                  <a:ext uri="{FF2B5EF4-FFF2-40B4-BE49-F238E27FC236}">
                    <a16:creationId xmlns:a16="http://schemas.microsoft.com/office/drawing/2014/main" id="{620DF9A4-FC97-4C19-BD16-91A04A2972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2736"/>
                <a:ext cx="464" cy="210"/>
                <a:chOff x="3848" y="2543"/>
                <a:chExt cx="464" cy="210"/>
              </a:xfrm>
            </p:grpSpPr>
            <p:sp>
              <p:nvSpPr>
                <p:cNvPr id="92" name="Rectangle 122">
                  <a:extLst>
                    <a:ext uri="{FF2B5EF4-FFF2-40B4-BE49-F238E27FC236}">
                      <a16:creationId xmlns:a16="http://schemas.microsoft.com/office/drawing/2014/main" id="{CC122B22-8595-48AB-9D93-A6DF9707D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123">
                  <a:extLst>
                    <a:ext uri="{FF2B5EF4-FFF2-40B4-BE49-F238E27FC236}">
                      <a16:creationId xmlns:a16="http://schemas.microsoft.com/office/drawing/2014/main" id="{F0C4E918-2CF0-40CB-B839-E9118D94E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2543"/>
                  <a:ext cx="29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EX</a:t>
                  </a:r>
                </a:p>
              </p:txBody>
            </p:sp>
          </p:grpSp>
          <p:grpSp>
            <p:nvGrpSpPr>
              <p:cNvPr id="83" name="Group 124">
                <a:extLst>
                  <a:ext uri="{FF2B5EF4-FFF2-40B4-BE49-F238E27FC236}">
                    <a16:creationId xmlns:a16="http://schemas.microsoft.com/office/drawing/2014/main" id="{D274CC00-6375-4BB1-8936-F80323165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736"/>
                <a:ext cx="471" cy="210"/>
                <a:chOff x="4328" y="2543"/>
                <a:chExt cx="471" cy="210"/>
              </a:xfrm>
            </p:grpSpPr>
            <p:sp>
              <p:nvSpPr>
                <p:cNvPr id="90" name="Rectangle 125">
                  <a:extLst>
                    <a:ext uri="{FF2B5EF4-FFF2-40B4-BE49-F238E27FC236}">
                      <a16:creationId xmlns:a16="http://schemas.microsoft.com/office/drawing/2014/main" id="{CFECA9CC-7145-4551-A57C-22D79982D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Rectangle 126">
                  <a:extLst>
                    <a:ext uri="{FF2B5EF4-FFF2-40B4-BE49-F238E27FC236}">
                      <a16:creationId xmlns:a16="http://schemas.microsoft.com/office/drawing/2014/main" id="{F10BEB8B-FD5C-40B0-941C-4CDB91A90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8" y="2543"/>
                  <a:ext cx="44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MEM</a:t>
                  </a:r>
                </a:p>
              </p:txBody>
            </p:sp>
          </p:grpSp>
          <p:sp>
            <p:nvSpPr>
              <p:cNvPr id="84" name="Rectangle 127">
                <a:extLst>
                  <a:ext uri="{FF2B5EF4-FFF2-40B4-BE49-F238E27FC236}">
                    <a16:creationId xmlns:a16="http://schemas.microsoft.com/office/drawing/2014/main" id="{4F76D793-2989-4ED3-BBC3-4F9F3045B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2544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sp>
            <p:nvSpPr>
              <p:cNvPr id="85" name="Rectangle 128">
                <a:extLst>
                  <a:ext uri="{FF2B5EF4-FFF2-40B4-BE49-F238E27FC236}">
                    <a16:creationId xmlns:a16="http://schemas.microsoft.com/office/drawing/2014/main" id="{6210EECE-4C25-4A9A-AB40-BDD78E9B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2544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86" name="Group 129">
                <a:extLst>
                  <a:ext uri="{FF2B5EF4-FFF2-40B4-BE49-F238E27FC236}">
                    <a16:creationId xmlns:a16="http://schemas.microsoft.com/office/drawing/2014/main" id="{FD2EC474-0E86-4BA5-B9D5-EEDF477F3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736"/>
                <a:ext cx="464" cy="210"/>
                <a:chOff x="4808" y="2543"/>
                <a:chExt cx="464" cy="210"/>
              </a:xfrm>
            </p:grpSpPr>
            <p:sp>
              <p:nvSpPr>
                <p:cNvPr id="88" name="Rectangle 130">
                  <a:extLst>
                    <a:ext uri="{FF2B5EF4-FFF2-40B4-BE49-F238E27FC236}">
                      <a16:creationId xmlns:a16="http://schemas.microsoft.com/office/drawing/2014/main" id="{0381392B-37AB-471E-8B63-2029A7E85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8" y="2552"/>
                  <a:ext cx="464" cy="17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Rectangle 131">
                  <a:extLst>
                    <a:ext uri="{FF2B5EF4-FFF2-40B4-BE49-F238E27FC236}">
                      <a16:creationId xmlns:a16="http://schemas.microsoft.com/office/drawing/2014/main" id="{C510D2FB-183D-4579-AB99-DAD265A6C5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8" y="2543"/>
                  <a:ext cx="24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sp>
            <p:nvSpPr>
              <p:cNvPr id="87" name="Rectangle 132">
                <a:extLst>
                  <a:ext uri="{FF2B5EF4-FFF2-40B4-BE49-F238E27FC236}">
                    <a16:creationId xmlns:a16="http://schemas.microsoft.com/office/drawing/2014/main" id="{B7A2EDCE-50E3-4096-8748-C022DF804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2" y="254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2E90BBC-7E23-45CF-BDE8-706A79F8D0F7}"/>
              </a:ext>
            </a:extLst>
          </p:cNvPr>
          <p:cNvGrpSpPr/>
          <p:nvPr/>
        </p:nvGrpSpPr>
        <p:grpSpPr>
          <a:xfrm>
            <a:off x="211138" y="4731303"/>
            <a:ext cx="8721724" cy="1752600"/>
            <a:chOff x="193676" y="4495800"/>
            <a:chExt cx="8721724" cy="1752600"/>
          </a:xfrm>
        </p:grpSpPr>
        <p:sp>
          <p:nvSpPr>
            <p:cNvPr id="114" name="Rounded Rectangle 195">
              <a:extLst>
                <a:ext uri="{FF2B5EF4-FFF2-40B4-BE49-F238E27FC236}">
                  <a16:creationId xmlns:a16="http://schemas.microsoft.com/office/drawing/2014/main" id="{95FAB0FA-93D3-4896-918E-46238F30134F}"/>
                </a:ext>
              </a:extLst>
            </p:cNvPr>
            <p:cNvSpPr/>
            <p:nvPr/>
          </p:nvSpPr>
          <p:spPr>
            <a:xfrm>
              <a:off x="228600" y="46482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823E38-CEE8-41D2-9BC1-71C454FA6C46}"/>
                </a:ext>
              </a:extLst>
            </p:cNvPr>
            <p:cNvSpPr/>
            <p:nvPr/>
          </p:nvSpPr>
          <p:spPr>
            <a:xfrm>
              <a:off x="685800" y="4495800"/>
              <a:ext cx="1905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Pipeline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16" name="Group 187">
              <a:extLst>
                <a:ext uri="{FF2B5EF4-FFF2-40B4-BE49-F238E27FC236}">
                  <a16:creationId xmlns:a16="http://schemas.microsoft.com/office/drawing/2014/main" id="{4B213D3F-E857-444E-A210-4A1D0D64E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76" y="4953000"/>
              <a:ext cx="5902326" cy="1101725"/>
              <a:chOff x="122" y="3312"/>
              <a:chExt cx="3718" cy="694"/>
            </a:xfrm>
          </p:grpSpPr>
          <p:sp>
            <p:nvSpPr>
              <p:cNvPr id="117" name="Rectangle 136">
                <a:extLst>
                  <a:ext uri="{FF2B5EF4-FFF2-40B4-BE49-F238E27FC236}">
                    <a16:creationId xmlns:a16="http://schemas.microsoft.com/office/drawing/2014/main" id="{0ACC182A-6A87-4FC3-A655-D70C5ECFD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" y="3312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grpSp>
            <p:nvGrpSpPr>
              <p:cNvPr id="118" name="Group 137">
                <a:extLst>
                  <a:ext uri="{FF2B5EF4-FFF2-40B4-BE49-F238E27FC236}">
                    <a16:creationId xmlns:a16="http://schemas.microsoft.com/office/drawing/2014/main" id="{ACA69F8D-3446-44A1-A5D3-D86F8D5A7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3312"/>
                <a:ext cx="2384" cy="210"/>
                <a:chOff x="488" y="3263"/>
                <a:chExt cx="2384" cy="210"/>
              </a:xfrm>
            </p:grpSpPr>
            <p:grpSp>
              <p:nvGrpSpPr>
                <p:cNvPr id="153" name="Group 138">
                  <a:extLst>
                    <a:ext uri="{FF2B5EF4-FFF2-40B4-BE49-F238E27FC236}">
                      <a16:creationId xmlns:a16="http://schemas.microsoft.com/office/drawing/2014/main" id="{EA20BD1D-6C1C-4AF0-8EAF-7F409B422F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3263"/>
                  <a:ext cx="464" cy="210"/>
                  <a:chOff x="488" y="3263"/>
                  <a:chExt cx="464" cy="210"/>
                </a:xfrm>
              </p:grpSpPr>
              <p:sp>
                <p:nvSpPr>
                  <p:cNvPr id="166" name="Rectangle 139">
                    <a:extLst>
                      <a:ext uri="{FF2B5EF4-FFF2-40B4-BE49-F238E27FC236}">
                        <a16:creationId xmlns:a16="http://schemas.microsoft.com/office/drawing/2014/main" id="{325E63C4-9596-436A-8B75-4A5E35C2A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Rectangle 140">
                    <a:extLst>
                      <a:ext uri="{FF2B5EF4-FFF2-40B4-BE49-F238E27FC236}">
                        <a16:creationId xmlns:a16="http://schemas.microsoft.com/office/drawing/2014/main" id="{66CD66D3-767D-41B2-BC20-42A93CA683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3263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54" name="Group 141">
                  <a:extLst>
                    <a:ext uri="{FF2B5EF4-FFF2-40B4-BE49-F238E27FC236}">
                      <a16:creationId xmlns:a16="http://schemas.microsoft.com/office/drawing/2014/main" id="{322586B0-F8F3-4F39-9254-2B6353E184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263"/>
                  <a:ext cx="464" cy="210"/>
                  <a:chOff x="968" y="3263"/>
                  <a:chExt cx="464" cy="210"/>
                </a:xfrm>
              </p:grpSpPr>
              <p:sp>
                <p:nvSpPr>
                  <p:cNvPr id="164" name="Rectangle 142">
                    <a:extLst>
                      <a:ext uri="{FF2B5EF4-FFF2-40B4-BE49-F238E27FC236}">
                        <a16:creationId xmlns:a16="http://schemas.microsoft.com/office/drawing/2014/main" id="{45D50301-A074-49D5-B588-D09A6F1450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Rectangle 143">
                    <a:extLst>
                      <a:ext uri="{FF2B5EF4-FFF2-40B4-BE49-F238E27FC236}">
                        <a16:creationId xmlns:a16="http://schemas.microsoft.com/office/drawing/2014/main" id="{D8F6EDAB-5858-46D6-B50E-75A269934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3263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55" name="Group 144">
                  <a:extLst>
                    <a:ext uri="{FF2B5EF4-FFF2-40B4-BE49-F238E27FC236}">
                      <a16:creationId xmlns:a16="http://schemas.microsoft.com/office/drawing/2014/main" id="{541A5253-656B-4009-BC25-BAA5DBCF37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263"/>
                  <a:ext cx="464" cy="210"/>
                  <a:chOff x="1448" y="3263"/>
                  <a:chExt cx="464" cy="210"/>
                </a:xfrm>
              </p:grpSpPr>
              <p:sp>
                <p:nvSpPr>
                  <p:cNvPr id="162" name="Rectangle 145">
                    <a:extLst>
                      <a:ext uri="{FF2B5EF4-FFF2-40B4-BE49-F238E27FC236}">
                        <a16:creationId xmlns:a16="http://schemas.microsoft.com/office/drawing/2014/main" id="{AA06E36A-BF3D-4A4B-9A50-2C98062A7B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3" name="Rectangle 146">
                    <a:extLst>
                      <a:ext uri="{FF2B5EF4-FFF2-40B4-BE49-F238E27FC236}">
                        <a16:creationId xmlns:a16="http://schemas.microsoft.com/office/drawing/2014/main" id="{842543EE-B492-49B9-9A83-3F7379FDAD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3263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56" name="Group 147">
                  <a:extLst>
                    <a:ext uri="{FF2B5EF4-FFF2-40B4-BE49-F238E27FC236}">
                      <a16:creationId xmlns:a16="http://schemas.microsoft.com/office/drawing/2014/main" id="{E8DA6F01-9C31-4C21-8B39-25B0B9B95A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263"/>
                  <a:ext cx="471" cy="210"/>
                  <a:chOff x="1928" y="3263"/>
                  <a:chExt cx="471" cy="210"/>
                </a:xfrm>
              </p:grpSpPr>
              <p:sp>
                <p:nvSpPr>
                  <p:cNvPr id="160" name="Rectangle 148">
                    <a:extLst>
                      <a:ext uri="{FF2B5EF4-FFF2-40B4-BE49-F238E27FC236}">
                        <a16:creationId xmlns:a16="http://schemas.microsoft.com/office/drawing/2014/main" id="{04965E6E-403A-4FB2-BE4E-B40E813B6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1" name="Rectangle 149">
                    <a:extLst>
                      <a:ext uri="{FF2B5EF4-FFF2-40B4-BE49-F238E27FC236}">
                        <a16:creationId xmlns:a16="http://schemas.microsoft.com/office/drawing/2014/main" id="{2BDB6FE2-5D30-4F39-BBEE-69962F31CF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263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57" name="Group 150">
                  <a:extLst>
                    <a:ext uri="{FF2B5EF4-FFF2-40B4-BE49-F238E27FC236}">
                      <a16:creationId xmlns:a16="http://schemas.microsoft.com/office/drawing/2014/main" id="{108F25CE-EB5A-415D-97CD-DEF503CDE9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263"/>
                  <a:ext cx="464" cy="210"/>
                  <a:chOff x="2408" y="3263"/>
                  <a:chExt cx="464" cy="210"/>
                </a:xfrm>
              </p:grpSpPr>
              <p:sp>
                <p:nvSpPr>
                  <p:cNvPr id="158" name="Rectangle 151">
                    <a:extLst>
                      <a:ext uri="{FF2B5EF4-FFF2-40B4-BE49-F238E27FC236}">
                        <a16:creationId xmlns:a16="http://schemas.microsoft.com/office/drawing/2014/main" id="{3DFC75E9-0936-43A0-860D-32A2EB68B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Rectangle 152">
                    <a:extLst>
                      <a:ext uri="{FF2B5EF4-FFF2-40B4-BE49-F238E27FC236}">
                        <a16:creationId xmlns:a16="http://schemas.microsoft.com/office/drawing/2014/main" id="{B7FA0E81-A8AE-46B7-9DFE-7D0730DF3E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3263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119" name="Group 153">
                <a:extLst>
                  <a:ext uri="{FF2B5EF4-FFF2-40B4-BE49-F238E27FC236}">
                    <a16:creationId xmlns:a16="http://schemas.microsoft.com/office/drawing/2014/main" id="{8A85FE97-C023-43E9-8B1E-B34E0F65A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8" y="3552"/>
                <a:ext cx="2384" cy="210"/>
                <a:chOff x="968" y="3551"/>
                <a:chExt cx="2384" cy="210"/>
              </a:xfrm>
            </p:grpSpPr>
            <p:grpSp>
              <p:nvGrpSpPr>
                <p:cNvPr id="138" name="Group 154">
                  <a:extLst>
                    <a:ext uri="{FF2B5EF4-FFF2-40B4-BE49-F238E27FC236}">
                      <a16:creationId xmlns:a16="http://schemas.microsoft.com/office/drawing/2014/main" id="{8D22B2C4-F1E4-46A0-B3E1-3C0B0126D4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551"/>
                  <a:ext cx="464" cy="210"/>
                  <a:chOff x="968" y="3551"/>
                  <a:chExt cx="464" cy="210"/>
                </a:xfrm>
              </p:grpSpPr>
              <p:sp>
                <p:nvSpPr>
                  <p:cNvPr id="151" name="Rectangle 155">
                    <a:extLst>
                      <a:ext uri="{FF2B5EF4-FFF2-40B4-BE49-F238E27FC236}">
                        <a16:creationId xmlns:a16="http://schemas.microsoft.com/office/drawing/2014/main" id="{66E1F88A-BFF8-496D-B64B-257EA97D83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Rectangle 156">
                    <a:extLst>
                      <a:ext uri="{FF2B5EF4-FFF2-40B4-BE49-F238E27FC236}">
                        <a16:creationId xmlns:a16="http://schemas.microsoft.com/office/drawing/2014/main" id="{047EB48E-D408-46CC-8014-AED7EEA467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8" y="3551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39" name="Group 157">
                  <a:extLst>
                    <a:ext uri="{FF2B5EF4-FFF2-40B4-BE49-F238E27FC236}">
                      <a16:creationId xmlns:a16="http://schemas.microsoft.com/office/drawing/2014/main" id="{55DFF82A-A46D-434E-B1C0-DA159E68DA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551"/>
                  <a:ext cx="464" cy="210"/>
                  <a:chOff x="1448" y="3551"/>
                  <a:chExt cx="464" cy="210"/>
                </a:xfrm>
              </p:grpSpPr>
              <p:sp>
                <p:nvSpPr>
                  <p:cNvPr id="149" name="Rectangle 158">
                    <a:extLst>
                      <a:ext uri="{FF2B5EF4-FFF2-40B4-BE49-F238E27FC236}">
                        <a16:creationId xmlns:a16="http://schemas.microsoft.com/office/drawing/2014/main" id="{5222FF90-E9F1-4243-92D4-4A353AF6F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Rectangle 159">
                    <a:extLst>
                      <a:ext uri="{FF2B5EF4-FFF2-40B4-BE49-F238E27FC236}">
                        <a16:creationId xmlns:a16="http://schemas.microsoft.com/office/drawing/2014/main" id="{18DC6E61-BE0E-4680-A31F-9AAE2F385A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6" y="3551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40" name="Group 160">
                  <a:extLst>
                    <a:ext uri="{FF2B5EF4-FFF2-40B4-BE49-F238E27FC236}">
                      <a16:creationId xmlns:a16="http://schemas.microsoft.com/office/drawing/2014/main" id="{C746B7AC-7E72-4318-B0FC-C4EEC06BC8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551"/>
                  <a:ext cx="464" cy="210"/>
                  <a:chOff x="1928" y="3551"/>
                  <a:chExt cx="464" cy="210"/>
                </a:xfrm>
              </p:grpSpPr>
              <p:sp>
                <p:nvSpPr>
                  <p:cNvPr id="147" name="Rectangle 161">
                    <a:extLst>
                      <a:ext uri="{FF2B5EF4-FFF2-40B4-BE49-F238E27FC236}">
                        <a16:creationId xmlns:a16="http://schemas.microsoft.com/office/drawing/2014/main" id="{F5F87C69-58FE-417F-BBAB-4E0E75A3D2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Rectangle 162">
                    <a:extLst>
                      <a:ext uri="{FF2B5EF4-FFF2-40B4-BE49-F238E27FC236}">
                        <a16:creationId xmlns:a16="http://schemas.microsoft.com/office/drawing/2014/main" id="{A0625A3B-42B7-4D33-A459-2E0A16E4EA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551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41" name="Group 163">
                  <a:extLst>
                    <a:ext uri="{FF2B5EF4-FFF2-40B4-BE49-F238E27FC236}">
                      <a16:creationId xmlns:a16="http://schemas.microsoft.com/office/drawing/2014/main" id="{DC22698C-2737-4EE3-B25B-C785225724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551"/>
                  <a:ext cx="471" cy="210"/>
                  <a:chOff x="2408" y="3551"/>
                  <a:chExt cx="471" cy="210"/>
                </a:xfrm>
              </p:grpSpPr>
              <p:sp>
                <p:nvSpPr>
                  <p:cNvPr id="145" name="Rectangle 164">
                    <a:extLst>
                      <a:ext uri="{FF2B5EF4-FFF2-40B4-BE49-F238E27FC236}">
                        <a16:creationId xmlns:a16="http://schemas.microsoft.com/office/drawing/2014/main" id="{F7E6E2D0-2ED9-4BF6-A8A8-1FA8482F8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Rectangle 165">
                    <a:extLst>
                      <a:ext uri="{FF2B5EF4-FFF2-40B4-BE49-F238E27FC236}">
                        <a16:creationId xmlns:a16="http://schemas.microsoft.com/office/drawing/2014/main" id="{F5B975FF-3400-46AC-8E6C-0E23BCA74B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551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42" name="Group 166">
                  <a:extLst>
                    <a:ext uri="{FF2B5EF4-FFF2-40B4-BE49-F238E27FC236}">
                      <a16:creationId xmlns:a16="http://schemas.microsoft.com/office/drawing/2014/main" id="{1A63A046-341F-470F-A590-359EBB9C5F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8" y="3551"/>
                  <a:ext cx="464" cy="210"/>
                  <a:chOff x="2888" y="3551"/>
                  <a:chExt cx="464" cy="210"/>
                </a:xfrm>
              </p:grpSpPr>
              <p:sp>
                <p:nvSpPr>
                  <p:cNvPr id="143" name="Rectangle 167">
                    <a:extLst>
                      <a:ext uri="{FF2B5EF4-FFF2-40B4-BE49-F238E27FC236}">
                        <a16:creationId xmlns:a16="http://schemas.microsoft.com/office/drawing/2014/main" id="{C0AF6FCE-FAA7-411B-8C0E-02DB6804B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Rectangle 168">
                    <a:extLst>
                      <a:ext uri="{FF2B5EF4-FFF2-40B4-BE49-F238E27FC236}">
                        <a16:creationId xmlns:a16="http://schemas.microsoft.com/office/drawing/2014/main" id="{9881AF81-0D4D-4750-8D40-3AC8947F4E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66" y="3551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0" name="Rectangle 169">
                <a:extLst>
                  <a:ext uri="{FF2B5EF4-FFF2-40B4-BE49-F238E27FC236}">
                    <a16:creationId xmlns:a16="http://schemas.microsoft.com/office/drawing/2014/main" id="{0A8034F7-C46B-4AFF-9D68-F08EDAABA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3547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121" name="Group 170">
                <a:extLst>
                  <a:ext uri="{FF2B5EF4-FFF2-40B4-BE49-F238E27FC236}">
                    <a16:creationId xmlns:a16="http://schemas.microsoft.com/office/drawing/2014/main" id="{BFF55F49-97AA-4E4F-9010-4D2F5A460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4" y="3792"/>
                <a:ext cx="2396" cy="210"/>
                <a:chOff x="1444" y="3839"/>
                <a:chExt cx="2396" cy="210"/>
              </a:xfrm>
            </p:grpSpPr>
            <p:grpSp>
              <p:nvGrpSpPr>
                <p:cNvPr id="123" name="Group 171">
                  <a:extLst>
                    <a:ext uri="{FF2B5EF4-FFF2-40B4-BE49-F238E27FC236}">
                      <a16:creationId xmlns:a16="http://schemas.microsoft.com/office/drawing/2014/main" id="{10C3E746-45D0-45EF-AD6A-5DAFD9DEB8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4" y="3839"/>
                  <a:ext cx="464" cy="210"/>
                  <a:chOff x="1444" y="3839"/>
                  <a:chExt cx="464" cy="210"/>
                </a:xfrm>
              </p:grpSpPr>
              <p:sp>
                <p:nvSpPr>
                  <p:cNvPr id="136" name="Rectangle 172">
                    <a:extLst>
                      <a:ext uri="{FF2B5EF4-FFF2-40B4-BE49-F238E27FC236}">
                        <a16:creationId xmlns:a16="http://schemas.microsoft.com/office/drawing/2014/main" id="{8B3B20B4-89CB-4AD8-8D9D-5B2F686E29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4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Rectangle 173">
                    <a:extLst>
                      <a:ext uri="{FF2B5EF4-FFF2-40B4-BE49-F238E27FC236}">
                        <a16:creationId xmlns:a16="http://schemas.microsoft.com/office/drawing/2014/main" id="{837E71AB-185B-448F-82DF-A511E0B326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2" y="3839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24" name="Group 174">
                  <a:extLst>
                    <a:ext uri="{FF2B5EF4-FFF2-40B4-BE49-F238E27FC236}">
                      <a16:creationId xmlns:a16="http://schemas.microsoft.com/office/drawing/2014/main" id="{3B98BBC7-E47E-4B99-A700-54FC32BCE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30" y="3839"/>
                  <a:ext cx="464" cy="210"/>
                  <a:chOff x="1930" y="3839"/>
                  <a:chExt cx="464" cy="210"/>
                </a:xfrm>
              </p:grpSpPr>
              <p:sp>
                <p:nvSpPr>
                  <p:cNvPr id="134" name="Rectangle 175">
                    <a:extLst>
                      <a:ext uri="{FF2B5EF4-FFF2-40B4-BE49-F238E27FC236}">
                        <a16:creationId xmlns:a16="http://schemas.microsoft.com/office/drawing/2014/main" id="{06B6F4F7-66C8-4BD0-8855-2FD778947D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30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Rectangle 176">
                    <a:extLst>
                      <a:ext uri="{FF2B5EF4-FFF2-40B4-BE49-F238E27FC236}">
                        <a16:creationId xmlns:a16="http://schemas.microsoft.com/office/drawing/2014/main" id="{38FB9CD3-E7F9-46A4-872A-CBD7F50661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6" y="3839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25" name="Group 177">
                  <a:extLst>
                    <a:ext uri="{FF2B5EF4-FFF2-40B4-BE49-F238E27FC236}">
                      <a16:creationId xmlns:a16="http://schemas.microsoft.com/office/drawing/2014/main" id="{9449AB95-6DF1-4E2C-AFBA-8A14D255AF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3" y="3839"/>
                  <a:ext cx="464" cy="210"/>
                  <a:chOff x="2413" y="3839"/>
                  <a:chExt cx="464" cy="210"/>
                </a:xfrm>
              </p:grpSpPr>
              <p:sp>
                <p:nvSpPr>
                  <p:cNvPr id="132" name="Rectangle 178">
                    <a:extLst>
                      <a:ext uri="{FF2B5EF4-FFF2-40B4-BE49-F238E27FC236}">
                        <a16:creationId xmlns:a16="http://schemas.microsoft.com/office/drawing/2014/main" id="{C76DE959-D0B1-462E-8842-33B8C330D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3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Rectangle 179">
                    <a:extLst>
                      <a:ext uri="{FF2B5EF4-FFF2-40B4-BE49-F238E27FC236}">
                        <a16:creationId xmlns:a16="http://schemas.microsoft.com/office/drawing/2014/main" id="{355A77E9-DC6F-4E16-B80D-A32F6BD2B3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3839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26" name="Group 180">
                  <a:extLst>
                    <a:ext uri="{FF2B5EF4-FFF2-40B4-BE49-F238E27FC236}">
                      <a16:creationId xmlns:a16="http://schemas.microsoft.com/office/drawing/2014/main" id="{6F8A3E6F-C4DE-4DB4-9885-F3CD3DE043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7" y="3839"/>
                  <a:ext cx="464" cy="210"/>
                  <a:chOff x="2897" y="3839"/>
                  <a:chExt cx="464" cy="210"/>
                </a:xfrm>
              </p:grpSpPr>
              <p:sp>
                <p:nvSpPr>
                  <p:cNvPr id="130" name="Rectangle 181">
                    <a:extLst>
                      <a:ext uri="{FF2B5EF4-FFF2-40B4-BE49-F238E27FC236}">
                        <a16:creationId xmlns:a16="http://schemas.microsoft.com/office/drawing/2014/main" id="{A650EAA8-CB21-4F18-BC5D-5B3B8E5BB6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7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Rectangle 182">
                    <a:extLst>
                      <a:ext uri="{FF2B5EF4-FFF2-40B4-BE49-F238E27FC236}">
                        <a16:creationId xmlns:a16="http://schemas.microsoft.com/office/drawing/2014/main" id="{453216A1-667B-4002-95A6-ADA69C82E0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3839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27" name="Group 183">
                  <a:extLst>
                    <a:ext uri="{FF2B5EF4-FFF2-40B4-BE49-F238E27FC236}">
                      <a16:creationId xmlns:a16="http://schemas.microsoft.com/office/drawing/2014/main" id="{9E70632C-959C-4954-B2D3-A449092BBC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6" y="3839"/>
                  <a:ext cx="464" cy="210"/>
                  <a:chOff x="3376" y="3839"/>
                  <a:chExt cx="464" cy="210"/>
                </a:xfrm>
              </p:grpSpPr>
              <p:sp>
                <p:nvSpPr>
                  <p:cNvPr id="128" name="Rectangle 184">
                    <a:extLst>
                      <a:ext uri="{FF2B5EF4-FFF2-40B4-BE49-F238E27FC236}">
                        <a16:creationId xmlns:a16="http://schemas.microsoft.com/office/drawing/2014/main" id="{E0ED198E-89E8-468E-B345-50C8D58328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Rectangle 185">
                    <a:extLst>
                      <a:ext uri="{FF2B5EF4-FFF2-40B4-BE49-F238E27FC236}">
                        <a16:creationId xmlns:a16="http://schemas.microsoft.com/office/drawing/2014/main" id="{F98EB08F-2C9C-4999-B6C9-975A8A297C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4" y="3839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2" name="Rectangle 186">
                <a:extLst>
                  <a:ext uri="{FF2B5EF4-FFF2-40B4-BE49-F238E27FC236}">
                    <a16:creationId xmlns:a16="http://schemas.microsoft.com/office/drawing/2014/main" id="{C8E2F5C4-F8D2-4CB8-AE43-43A7C9D3B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379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BBBF054-2CC6-4853-B28C-F3A6A213A2E8}"/>
              </a:ext>
            </a:extLst>
          </p:cNvPr>
          <p:cNvGrpSpPr/>
          <p:nvPr/>
        </p:nvGrpSpPr>
        <p:grpSpPr>
          <a:xfrm>
            <a:off x="246062" y="1149903"/>
            <a:ext cx="8686800" cy="1676400"/>
            <a:chOff x="152400" y="1219200"/>
            <a:chExt cx="8686800" cy="1676400"/>
          </a:xfrm>
        </p:grpSpPr>
        <p:sp>
          <p:nvSpPr>
            <p:cNvPr id="169" name="Rounded Rectangle 187">
              <a:extLst>
                <a:ext uri="{FF2B5EF4-FFF2-40B4-BE49-F238E27FC236}">
                  <a16:creationId xmlns:a16="http://schemas.microsoft.com/office/drawing/2014/main" id="{788AC3FB-C111-48E3-B4C9-93DA04916228}"/>
                </a:ext>
              </a:extLst>
            </p:cNvPr>
            <p:cNvSpPr/>
            <p:nvPr/>
          </p:nvSpPr>
          <p:spPr>
            <a:xfrm>
              <a:off x="152400" y="1371600"/>
              <a:ext cx="8686800" cy="15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35">
              <a:extLst>
                <a:ext uri="{FF2B5EF4-FFF2-40B4-BE49-F238E27FC236}">
                  <a16:creationId xmlns:a16="http://schemas.microsoft.com/office/drawing/2014/main" id="{E0964CCA-6D9C-4E03-94B8-F32870833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25" y="1676400"/>
              <a:ext cx="8397875" cy="1019175"/>
              <a:chOff x="182" y="1152"/>
              <a:chExt cx="5290" cy="642"/>
            </a:xfrm>
          </p:grpSpPr>
          <p:grpSp>
            <p:nvGrpSpPr>
              <p:cNvPr id="172" name="Group 28">
                <a:extLst>
                  <a:ext uri="{FF2B5EF4-FFF2-40B4-BE49-F238E27FC236}">
                    <a16:creationId xmlns:a16="http://schemas.microsoft.com/office/drawing/2014/main" id="{1DDE3F5A-E680-4BE0-B313-3A410DDDBF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" y="1152"/>
                <a:ext cx="5290" cy="402"/>
                <a:chOff x="182" y="815"/>
                <a:chExt cx="5290" cy="402"/>
              </a:xfrm>
            </p:grpSpPr>
            <p:sp>
              <p:nvSpPr>
                <p:cNvPr id="180" name="Line 7">
                  <a:extLst>
                    <a:ext uri="{FF2B5EF4-FFF2-40B4-BE49-F238E27FC236}">
                      <a16:creationId xmlns:a16="http://schemas.microsoft.com/office/drawing/2014/main" id="{1C421145-21DD-48EE-9F63-91B3BD0C8A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008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">
                  <a:extLst>
                    <a:ext uri="{FF2B5EF4-FFF2-40B4-BE49-F238E27FC236}">
                      <a16:creationId xmlns:a16="http://schemas.microsoft.com/office/drawing/2014/main" id="{3FF77063-4B9A-4761-BB10-1A1DFE68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9">
                  <a:extLst>
                    <a:ext uri="{FF2B5EF4-FFF2-40B4-BE49-F238E27FC236}">
                      <a16:creationId xmlns:a16="http://schemas.microsoft.com/office/drawing/2014/main" id="{2C17871D-4C6E-47C2-AE70-982B74FC0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0">
                  <a:extLst>
                    <a:ext uri="{FF2B5EF4-FFF2-40B4-BE49-F238E27FC236}">
                      <a16:creationId xmlns:a16="http://schemas.microsoft.com/office/drawing/2014/main" id="{37E86FCF-6585-4637-8DAD-80F117DA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11">
                  <a:extLst>
                    <a:ext uri="{FF2B5EF4-FFF2-40B4-BE49-F238E27FC236}">
                      <a16:creationId xmlns:a16="http://schemas.microsoft.com/office/drawing/2014/main" id="{CEA50E18-85C0-471F-86E0-2DF2726B2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12">
                  <a:extLst>
                    <a:ext uri="{FF2B5EF4-FFF2-40B4-BE49-F238E27FC236}">
                      <a16:creationId xmlns:a16="http://schemas.microsoft.com/office/drawing/2014/main" id="{9C8083D8-5778-4DB3-A4F2-75DCBC287D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105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13">
                  <a:extLst>
                    <a:ext uri="{FF2B5EF4-FFF2-40B4-BE49-F238E27FC236}">
                      <a16:creationId xmlns:a16="http://schemas.microsoft.com/office/drawing/2014/main" id="{6C48F3F9-3DB3-4139-8CC3-A240A8CD31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14">
                  <a:extLst>
                    <a:ext uri="{FF2B5EF4-FFF2-40B4-BE49-F238E27FC236}">
                      <a16:creationId xmlns:a16="http://schemas.microsoft.com/office/drawing/2014/main" id="{9C845F0D-BB84-428D-B422-B66AC46965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15">
                  <a:extLst>
                    <a:ext uri="{FF2B5EF4-FFF2-40B4-BE49-F238E27FC236}">
                      <a16:creationId xmlns:a16="http://schemas.microsoft.com/office/drawing/2014/main" id="{46BBA58D-39B1-4EFB-97BC-C7489CC825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16">
                  <a:extLst>
                    <a:ext uri="{FF2B5EF4-FFF2-40B4-BE49-F238E27FC236}">
                      <a16:creationId xmlns:a16="http://schemas.microsoft.com/office/drawing/2014/main" id="{1033D616-8AA1-4791-A8DA-C936788B3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17">
                  <a:extLst>
                    <a:ext uri="{FF2B5EF4-FFF2-40B4-BE49-F238E27FC236}">
                      <a16:creationId xmlns:a16="http://schemas.microsoft.com/office/drawing/2014/main" id="{2D51A481-6EEA-417F-AB98-E571AE0BFF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152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Rectangle 18">
                  <a:extLst>
                    <a:ext uri="{FF2B5EF4-FFF2-40B4-BE49-F238E27FC236}">
                      <a16:creationId xmlns:a16="http://schemas.microsoft.com/office/drawing/2014/main" id="{90914C14-7488-45D7-98AF-A832BB39E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" y="1007"/>
                  <a:ext cx="313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Clk</a:t>
                  </a:r>
                </a:p>
              </p:txBody>
            </p:sp>
            <p:sp>
              <p:nvSpPr>
                <p:cNvPr id="192" name="Line 19">
                  <a:extLst>
                    <a:ext uri="{FF2B5EF4-FFF2-40B4-BE49-F238E27FC236}">
                      <a16:creationId xmlns:a16="http://schemas.microsoft.com/office/drawing/2014/main" id="{F291A300-537C-4DEA-AD4F-87003C76E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Rectangle 20">
                  <a:extLst>
                    <a:ext uri="{FF2B5EF4-FFF2-40B4-BE49-F238E27FC236}">
                      <a16:creationId xmlns:a16="http://schemas.microsoft.com/office/drawing/2014/main" id="{D2E6DF64-4E58-455F-80CD-76490D7FC7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815"/>
                  <a:ext cx="51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1</a:t>
                  </a:r>
                </a:p>
              </p:txBody>
            </p:sp>
            <p:sp>
              <p:nvSpPr>
                <p:cNvPr id="194" name="Line 21">
                  <a:extLst>
                    <a:ext uri="{FF2B5EF4-FFF2-40B4-BE49-F238E27FC236}">
                      <a16:creationId xmlns:a16="http://schemas.microsoft.com/office/drawing/2014/main" id="{C32A7211-49A0-409B-882F-5DF48F9C7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36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2">
                  <a:extLst>
                    <a:ext uri="{FF2B5EF4-FFF2-40B4-BE49-F238E27FC236}">
                      <a16:creationId xmlns:a16="http://schemas.microsoft.com/office/drawing/2014/main" id="{D67B4422-CFDC-4259-AE03-13FF093C1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88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Rectangle 23">
                  <a:extLst>
                    <a:ext uri="{FF2B5EF4-FFF2-40B4-BE49-F238E27FC236}">
                      <a16:creationId xmlns:a16="http://schemas.microsoft.com/office/drawing/2014/main" id="{EB3EC4AC-6F55-4CEE-B887-6E33A3B664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6" y="815"/>
                  <a:ext cx="51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2</a:t>
                  </a:r>
                </a:p>
              </p:txBody>
            </p:sp>
            <p:sp>
              <p:nvSpPr>
                <p:cNvPr id="197" name="Line 24">
                  <a:extLst>
                    <a:ext uri="{FF2B5EF4-FFF2-40B4-BE49-F238E27FC236}">
                      <a16:creationId xmlns:a16="http://schemas.microsoft.com/office/drawing/2014/main" id="{0288F0B7-945A-4BBA-BA4A-D15ABBCA6D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5">
                  <a:extLst>
                    <a:ext uri="{FF2B5EF4-FFF2-40B4-BE49-F238E27FC236}">
                      <a16:creationId xmlns:a16="http://schemas.microsoft.com/office/drawing/2014/main" id="{9A92F023-D068-4326-9228-D1FDB27E3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6">
                  <a:extLst>
                    <a:ext uri="{FF2B5EF4-FFF2-40B4-BE49-F238E27FC236}">
                      <a16:creationId xmlns:a16="http://schemas.microsoft.com/office/drawing/2014/main" id="{9FD3CE69-228F-4C92-8040-11DB3E62B7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7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27">
                  <a:extLst>
                    <a:ext uri="{FF2B5EF4-FFF2-40B4-BE49-F238E27FC236}">
                      <a16:creationId xmlns:a16="http://schemas.microsoft.com/office/drawing/2014/main" id="{F424B6C7-D792-4819-8FFF-100BA30B6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68" y="912"/>
                  <a:ext cx="6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35">
                <a:extLst>
                  <a:ext uri="{FF2B5EF4-FFF2-40B4-BE49-F238E27FC236}">
                    <a16:creationId xmlns:a16="http://schemas.microsoft.com/office/drawing/2014/main" id="{0D13EFA6-62CA-4F83-9C8C-70A6F493F1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1584"/>
                <a:ext cx="4592" cy="210"/>
                <a:chOff x="488" y="1584"/>
                <a:chExt cx="4592" cy="210"/>
              </a:xfrm>
            </p:grpSpPr>
            <p:sp>
              <p:nvSpPr>
                <p:cNvPr id="174" name="Rectangle 29">
                  <a:extLst>
                    <a:ext uri="{FF2B5EF4-FFF2-40B4-BE49-F238E27FC236}">
                      <a16:creationId xmlns:a16="http://schemas.microsoft.com/office/drawing/2014/main" id="{F77EED26-C7E9-41C7-A387-3E6F5FABB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1593"/>
                  <a:ext cx="2240" cy="176"/>
                </a:xfrm>
                <a:prstGeom prst="rect">
                  <a:avLst/>
                </a:prstGeom>
                <a:solidFill>
                  <a:srgbClr val="CC99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Rectangle 30">
                  <a:extLst>
                    <a:ext uri="{FF2B5EF4-FFF2-40B4-BE49-F238E27FC236}">
                      <a16:creationId xmlns:a16="http://schemas.microsoft.com/office/drawing/2014/main" id="{1E696A30-527E-40F1-9389-EC402D4A6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1593"/>
                  <a:ext cx="2336" cy="1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Rectangle 31">
                  <a:extLst>
                    <a:ext uri="{FF2B5EF4-FFF2-40B4-BE49-F238E27FC236}">
                      <a16:creationId xmlns:a16="http://schemas.microsoft.com/office/drawing/2014/main" id="{213DDD8F-9B6E-4702-B4DE-ED96193B3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4" y="1584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Load</a:t>
                  </a:r>
                </a:p>
              </p:txBody>
            </p:sp>
            <p:sp>
              <p:nvSpPr>
                <p:cNvPr id="177" name="Rectangle 32">
                  <a:extLst>
                    <a:ext uri="{FF2B5EF4-FFF2-40B4-BE49-F238E27FC236}">
                      <a16:creationId xmlns:a16="http://schemas.microsoft.com/office/drawing/2014/main" id="{B22B2CB8-931B-4311-927C-B284FA429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4" y="1584"/>
                  <a:ext cx="40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Store</a:t>
                  </a:r>
                </a:p>
              </p:txBody>
            </p:sp>
            <p:sp>
              <p:nvSpPr>
                <p:cNvPr id="178" name="Line 33">
                  <a:extLst>
                    <a:ext uri="{FF2B5EF4-FFF2-40B4-BE49-F238E27FC236}">
                      <a16:creationId xmlns:a16="http://schemas.microsoft.com/office/drawing/2014/main" id="{2A28B483-B3C2-4112-B470-9669ACD13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56" y="1585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Rectangle 34">
                  <a:extLst>
                    <a:ext uri="{FF2B5EF4-FFF2-40B4-BE49-F238E27FC236}">
                      <a16:creationId xmlns:a16="http://schemas.microsoft.com/office/drawing/2014/main" id="{20404ABB-867D-4D95-AAD2-44BB13B5F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4" y="1584"/>
                  <a:ext cx="456" cy="19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400" b="1" dirty="0">
                      <a:solidFill>
                        <a:srgbClr val="C00000"/>
                      </a:solidFill>
                      <a:latin typeface="Times New Roman" pitchFamily="18" charset="0"/>
                    </a:rPr>
                    <a:t>Waste</a:t>
                  </a:r>
                </a:p>
              </p:txBody>
            </p:sp>
          </p:grp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0339F81-BC37-4634-8B57-057E9090305A}"/>
                </a:ext>
              </a:extLst>
            </p:cNvPr>
            <p:cNvSpPr/>
            <p:nvPr/>
          </p:nvSpPr>
          <p:spPr>
            <a:xfrm>
              <a:off x="609600" y="1219200"/>
              <a:ext cx="1905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Single-Cycle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1" name="Line 78">
            <a:extLst>
              <a:ext uri="{FF2B5EF4-FFF2-40B4-BE49-F238E27FC236}">
                <a16:creationId xmlns:a16="http://schemas.microsoft.com/office/drawing/2014/main" id="{6D571878-57F9-47A3-B8F8-252B655FD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1" y="3285091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Inspiration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B289280A-5270-4CF8-A3A1-2C0613F2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5484" y="1769677"/>
            <a:ext cx="3676851" cy="25114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 rot="20964916">
            <a:off x="4920698" y="1071976"/>
            <a:ext cx="2791326" cy="5488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chemeClr val="bg1"/>
                </a:solidFill>
              </a:rPr>
              <a:t>Assembly Line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5" y="2660704"/>
            <a:ext cx="5111015" cy="34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</a:t>
            </a:r>
            <a:r>
              <a:rPr lang="en-GB" sz="3600" dirty="0" smtClean="0">
                <a:solidFill>
                  <a:srgbClr val="0000FF"/>
                </a:solidFill>
              </a:rPr>
              <a:t>Comparison of </a:t>
            </a:r>
            <a:r>
              <a:rPr lang="en-GB" sz="3600" b="1" dirty="0" smtClean="0">
                <a:solidFill>
                  <a:srgbClr val="0000FF"/>
                </a:solidFill>
              </a:rPr>
              <a:t>Performance </a:t>
            </a:r>
            <a:r>
              <a:rPr lang="en-GB" sz="3600" dirty="0" smtClean="0">
                <a:solidFill>
                  <a:srgbClr val="0000FF"/>
                </a:solidFill>
              </a:rPr>
              <a:t>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77" y="1707934"/>
                <a:ext cx="4184584" cy="1745753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Cycle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𝑠𝑒𝑞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600" dirty="0"/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= Time for operation in stage </a:t>
                </a:r>
                <a:r>
                  <a:rPr lang="en-US" sz="1600" i="1" dirty="0"/>
                  <a:t>k</a:t>
                </a:r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600" i="1" dirty="0"/>
                  <a:t>N</a:t>
                </a:r>
                <a:r>
                  <a:rPr lang="en-US" sz="1600" dirty="0"/>
                  <a:t> = Number of </a:t>
                </a:r>
                <a:r>
                  <a:rPr lang="en-US" sz="1600" dirty="0" smtClean="0"/>
                  <a:t>stages</a:t>
                </a:r>
              </a:p>
              <a:p>
                <a:pPr marL="265113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Execution </a:t>
                </a:r>
                <a:r>
                  <a:rPr lang="en-US" sz="1800" dirty="0"/>
                  <a:t>Time for 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dirty="0"/>
                  <a:t> instructions:</a:t>
                </a:r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𝑠𝑒𝑞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𝑠𝑒𝑞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77" y="1707934"/>
                <a:ext cx="4184584" cy="1745753"/>
              </a:xfrm>
              <a:blipFill>
                <a:blip r:embed="rId3"/>
                <a:stretch>
                  <a:fillRect l="-1020" t="-20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5599" y="1269723"/>
            <a:ext cx="26373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Single-Cycle Processor</a:t>
            </a:r>
            <a:endParaRPr lang="en-US" dirty="0"/>
          </a:p>
        </p:txBody>
      </p:sp>
      <p:graphicFrame>
        <p:nvGraphicFramePr>
          <p:cNvPr id="10" name="Group 59">
            <a:extLst>
              <a:ext uri="{FF2B5EF4-FFF2-40B4-BE49-F238E27FC236}">
                <a16:creationId xmlns:a16="http://schemas.microsoft.com/office/drawing/2014/main" id="{4A96A94A-AE92-4E43-A054-968F646A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556415"/>
              </p:ext>
            </p:extLst>
          </p:nvPr>
        </p:nvGraphicFramePr>
        <p:xfrm>
          <a:off x="4502217" y="1063357"/>
          <a:ext cx="4430026" cy="1524000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21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add)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79456" y="2527760"/>
            <a:ext cx="291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Assume 100 instructions.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55763" y="2806144"/>
            <a:ext cx="4815038" cy="6617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Cycle time = </a:t>
            </a:r>
            <a:r>
              <a:rPr lang="en-US" sz="1600" dirty="0" err="1" smtClean="0">
                <a:solidFill>
                  <a:srgbClr val="0000FF"/>
                </a:solidFill>
              </a:rPr>
              <a:t>8ns</a:t>
            </a:r>
            <a:endParaRPr lang="en-US" sz="1600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/>
              <a:t>Time to execute 100 instructions =</a:t>
            </a:r>
            <a:r>
              <a:rPr lang="en-US" sz="1600" dirty="0" err="1" smtClean="0"/>
              <a:t>100</a:t>
            </a:r>
            <a:r>
              <a:rPr lang="en-US" sz="1600" dirty="0" err="1" smtClean="0">
                <a:sym typeface="Symbol" panose="05050102010706020507" pitchFamily="18" charset="2"/>
              </a:rPr>
              <a:t></a:t>
            </a:r>
            <a:r>
              <a:rPr lang="en-US" sz="1600" dirty="0" err="1" smtClean="0"/>
              <a:t>8ns</a:t>
            </a:r>
            <a:r>
              <a:rPr lang="en-US" sz="1600" dirty="0" smtClean="0"/>
              <a:t>=</a:t>
            </a:r>
            <a:r>
              <a:rPr lang="en-US" sz="1600" dirty="0" err="1" smtClean="0">
                <a:solidFill>
                  <a:srgbClr val="0000FF"/>
                </a:solidFill>
              </a:rPr>
              <a:t>800ns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8642" y="3567899"/>
            <a:ext cx="8513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5599" y="3869186"/>
            <a:ext cx="26373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Multi-Cycle Processor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377" y="4247545"/>
                <a:ext cx="4658629" cy="1574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5113" indent="-265113" fontAlgn="auto"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Cycle time:</a:t>
                </a:r>
                <a:r>
                  <a:rPr lang="en-SG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𝑚𝑢𝑙𝑡𝑖</m:t>
                        </m:r>
                      </m:sub>
                    </m:sSub>
                  </m:oMath>
                </a14:m>
                <a:r>
                  <a:rPr lang="en-US" sz="1600" dirty="0">
                    <a:latin typeface="Verdana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pPr marL="265113" indent="-265113" fontAlgn="auto">
                  <a:spcBef>
                    <a:spcPts val="60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Execution </a:t>
                </a:r>
                <a:r>
                  <a:rPr lang="en-US" sz="1800" dirty="0"/>
                  <a:t>Time for 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dirty="0"/>
                  <a:t> instructions:</a:t>
                </a:r>
              </a:p>
              <a:p>
                <a:pPr marL="625475" lvl="1" indent="-265113" fontAlgn="auto"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𝑚𝑢𝑙𝑡𝑖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/>
                      </a:rPr>
                      <m:t>𝐴𝑣𝑒𝑟𝑎𝑔𝑒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/>
                      </a:rPr>
                      <m:t>𝐶𝑃𝐼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𝑚𝑢𝑙𝑡𝑖</m:t>
                        </m:r>
                      </m:sub>
                    </m:sSub>
                  </m:oMath>
                </a14:m>
                <a:endParaRPr lang="en-US" sz="1600" dirty="0" smtClean="0">
                  <a:ea typeface="Cambria Math"/>
                </a:endParaRPr>
              </a:p>
              <a:p>
                <a:pPr marL="625475" lvl="1" indent="-265113" fontAlgn="auto"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Average CPI </a:t>
                </a:r>
                <a:r>
                  <a:rPr lang="en-US" sz="1400" dirty="0" smtClean="0"/>
                  <a:t>needed as </a:t>
                </a:r>
                <a:r>
                  <a:rPr lang="en-US" sz="1400" dirty="0"/>
                  <a:t>each instruction takes different number of </a:t>
                </a:r>
                <a:r>
                  <a:rPr lang="en-US" sz="1400" dirty="0" smtClean="0"/>
                  <a:t>cycles</a:t>
                </a:r>
                <a:endParaRPr lang="en-US" sz="1400" dirty="0"/>
              </a:p>
            </p:txBody>
          </p:sp>
        </mc:Choice>
        <mc:Fallback>
          <p:sp>
            <p:nvSpPr>
              <p:cNvPr id="17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7" y="4247545"/>
                <a:ext cx="4658629" cy="1574016"/>
              </a:xfrm>
              <a:prstGeom prst="rect">
                <a:avLst/>
              </a:prstGeom>
              <a:blipFill>
                <a:blip r:embed="rId4"/>
                <a:stretch>
                  <a:fillRect l="-91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91746" y="4238518"/>
            <a:ext cx="3293806" cy="123110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Cycle time = </a:t>
            </a:r>
            <a:r>
              <a:rPr lang="en-US" sz="1600" dirty="0" err="1" smtClean="0">
                <a:solidFill>
                  <a:srgbClr val="0000FF"/>
                </a:solidFill>
              </a:rPr>
              <a:t>2ns</a:t>
            </a:r>
            <a:endParaRPr lang="en-US" sz="1600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/>
              <a:t>Given average CPI = 4.6</a:t>
            </a:r>
          </a:p>
          <a:p>
            <a:pPr>
              <a:spcAft>
                <a:spcPts val="0"/>
              </a:spcAft>
            </a:pPr>
            <a:r>
              <a:rPr lang="en-US" sz="1600" dirty="0" smtClean="0"/>
              <a:t>Time to execute 100 instructions 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= 100 </a:t>
            </a:r>
            <a:r>
              <a:rPr lang="en-US" sz="1600" dirty="0" smtClean="0">
                <a:sym typeface="Symbol" panose="05050102010706020507" pitchFamily="18" charset="2"/>
              </a:rPr>
              <a:t> 4.6 </a:t>
            </a:r>
            <a:r>
              <a:rPr lang="en-US" sz="1600" dirty="0">
                <a:sym typeface="Symbol" panose="05050102010706020507" pitchFamily="18" charset="2"/>
              </a:rPr>
              <a:t> </a:t>
            </a:r>
            <a:r>
              <a:rPr lang="en-US" sz="1600" dirty="0" err="1" smtClean="0">
                <a:sym typeface="Symbol" panose="05050102010706020507" pitchFamily="18" charset="2"/>
              </a:rPr>
              <a:t>2</a:t>
            </a:r>
            <a:r>
              <a:rPr lang="en-US" sz="1600" dirty="0" err="1" smtClean="0"/>
              <a:t>ns</a:t>
            </a:r>
            <a:r>
              <a:rPr lang="en-US" sz="1600" dirty="0" smtClean="0"/>
              <a:t> = </a:t>
            </a:r>
            <a:r>
              <a:rPr lang="en-US" sz="1600" dirty="0" err="1" smtClean="0">
                <a:solidFill>
                  <a:srgbClr val="0000FF"/>
                </a:solidFill>
              </a:rPr>
              <a:t>920ns</a:t>
            </a:r>
            <a:endParaRPr lang="en-US" sz="16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allAtOnce"/>
      <p:bldP spid="2" grpId="0" animBg="1"/>
      <p:bldP spid="6" grpId="0" animBg="1"/>
      <p:bldP spid="15" grpId="0" animBg="1"/>
      <p:bldP spid="17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</a:t>
            </a:r>
            <a:r>
              <a:rPr lang="en-GB" sz="3600" dirty="0" smtClean="0">
                <a:solidFill>
                  <a:srgbClr val="0000FF"/>
                </a:solidFill>
              </a:rPr>
              <a:t>Comparison of </a:t>
            </a:r>
            <a:r>
              <a:rPr lang="en-GB" sz="3600" b="1" dirty="0" smtClean="0">
                <a:solidFill>
                  <a:srgbClr val="0000FF"/>
                </a:solidFill>
              </a:rPr>
              <a:t>Performance </a:t>
            </a:r>
            <a:r>
              <a:rPr lang="en-GB" sz="3600" dirty="0" smtClean="0">
                <a:solidFill>
                  <a:srgbClr val="0000FF"/>
                </a:solidFill>
              </a:rPr>
              <a:t>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77" y="1707934"/>
                <a:ext cx="4184584" cy="1745753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Cycle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𝑠𝑒𝑞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600" dirty="0"/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= Time for operation in stage </a:t>
                </a:r>
                <a:r>
                  <a:rPr lang="en-US" sz="1600" i="1" dirty="0"/>
                  <a:t>k</a:t>
                </a:r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600" i="1" dirty="0"/>
                  <a:t>N</a:t>
                </a:r>
                <a:r>
                  <a:rPr lang="en-US" sz="1600" dirty="0"/>
                  <a:t> = Number of </a:t>
                </a:r>
                <a:r>
                  <a:rPr lang="en-US" sz="1600" dirty="0" smtClean="0"/>
                  <a:t>stages</a:t>
                </a:r>
              </a:p>
              <a:p>
                <a:pPr marL="265113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Execution </a:t>
                </a:r>
                <a:r>
                  <a:rPr lang="en-US" sz="1800" dirty="0"/>
                  <a:t>Time for 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dirty="0"/>
                  <a:t> instructions:</a:t>
                </a:r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𝑠𝑒𝑞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𝑠𝑒𝑞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77" y="1707934"/>
                <a:ext cx="4184584" cy="1745753"/>
              </a:xfrm>
              <a:blipFill>
                <a:blip r:embed="rId3"/>
                <a:stretch>
                  <a:fillRect l="-1020" t="-20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5599" y="1269723"/>
            <a:ext cx="26373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Single-Cycle Processor</a:t>
            </a:r>
            <a:endParaRPr lang="en-US" dirty="0"/>
          </a:p>
        </p:txBody>
      </p:sp>
      <p:graphicFrame>
        <p:nvGraphicFramePr>
          <p:cNvPr id="10" name="Group 59">
            <a:extLst>
              <a:ext uri="{FF2B5EF4-FFF2-40B4-BE49-F238E27FC236}">
                <a16:creationId xmlns:a16="http://schemas.microsoft.com/office/drawing/2014/main" id="{4A96A94A-AE92-4E43-A054-968F646A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556415"/>
              </p:ext>
            </p:extLst>
          </p:nvPr>
        </p:nvGraphicFramePr>
        <p:xfrm>
          <a:off x="4502217" y="1063357"/>
          <a:ext cx="4430026" cy="1524000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21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add)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79456" y="2527760"/>
            <a:ext cx="291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Assume 100 instructions.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55763" y="2806144"/>
            <a:ext cx="4815038" cy="6617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Cycle time = </a:t>
            </a:r>
            <a:r>
              <a:rPr lang="en-US" sz="1600" dirty="0" err="1" smtClean="0">
                <a:solidFill>
                  <a:srgbClr val="0000FF"/>
                </a:solidFill>
              </a:rPr>
              <a:t>8ns</a:t>
            </a:r>
            <a:endParaRPr lang="en-US" sz="1600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/>
              <a:t>Time to execute 100 instructions =</a:t>
            </a:r>
            <a:r>
              <a:rPr lang="en-US" sz="1600" dirty="0" err="1" smtClean="0"/>
              <a:t>100</a:t>
            </a:r>
            <a:r>
              <a:rPr lang="en-US" sz="1600" dirty="0" err="1" smtClean="0">
                <a:sym typeface="Symbol" panose="05050102010706020507" pitchFamily="18" charset="2"/>
              </a:rPr>
              <a:t></a:t>
            </a:r>
            <a:r>
              <a:rPr lang="en-US" sz="1600" dirty="0" err="1" smtClean="0"/>
              <a:t>8ns</a:t>
            </a:r>
            <a:r>
              <a:rPr lang="en-US" sz="1600" dirty="0" smtClean="0"/>
              <a:t>=</a:t>
            </a:r>
            <a:r>
              <a:rPr lang="en-US" sz="1600" dirty="0" err="1" smtClean="0">
                <a:solidFill>
                  <a:srgbClr val="0000FF"/>
                </a:solidFill>
              </a:rPr>
              <a:t>800ns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8642" y="3577731"/>
            <a:ext cx="8513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5599" y="3827527"/>
            <a:ext cx="26373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Pipelining Processor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377" y="4205885"/>
                <a:ext cx="5538668" cy="19884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5113" indent="-265113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300" dirty="0" smtClean="0"/>
                  <a:t>Cycle time:</a:t>
                </a:r>
                <a:r>
                  <a:rPr lang="en-SG" sz="23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𝑝𝑖𝑝𝑒𝑙𝑖𝑛𝑒</m:t>
                        </m:r>
                      </m:sub>
                    </m:sSub>
                  </m:oMath>
                </a14:m>
                <a:r>
                  <a:rPr lang="en-US" sz="2300" dirty="0">
                    <a:latin typeface="Verdana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3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3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3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𝑑</m:t>
                            </m:r>
                          </m:sub>
                        </m:sSub>
                      </m:e>
                    </m:func>
                  </m:oMath>
                </a14:m>
                <a:endParaRPr lang="en-US" sz="2300" dirty="0" smtClean="0"/>
              </a:p>
              <a:p>
                <a:pPr marL="625475" lvl="1" indent="-265113">
                  <a:lnSpc>
                    <a:spcPct val="120000"/>
                  </a:lnSpc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100" dirty="0"/>
                  <a:t> = </a:t>
                </a:r>
                <a:r>
                  <a:rPr lang="en-SG" sz="2100" dirty="0" smtClean="0"/>
                  <a:t>Overhead </a:t>
                </a:r>
                <a:r>
                  <a:rPr lang="en-SG" sz="2100" dirty="0"/>
                  <a:t>for pipelining, e.g. </a:t>
                </a:r>
                <a:r>
                  <a:rPr lang="en-SG" sz="2100" dirty="0" smtClean="0"/>
                  <a:t>pipeline register</a:t>
                </a:r>
                <a:endParaRPr lang="en-US" sz="1600" dirty="0" smtClean="0"/>
              </a:p>
              <a:p>
                <a:pPr marL="265113" indent="-265113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300" dirty="0" smtClean="0"/>
                  <a:t>Cycles needed </a:t>
                </a:r>
                <a:r>
                  <a:rPr lang="en-US" sz="2300" dirty="0"/>
                  <a:t>for </a:t>
                </a:r>
                <a:r>
                  <a:rPr lang="en-US" sz="23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300" dirty="0"/>
                  <a:t> instructions</a:t>
                </a:r>
                <a:r>
                  <a:rPr lang="en-US" sz="2300" dirty="0" smtClean="0"/>
                  <a:t>:</a:t>
                </a:r>
              </a:p>
              <a:p>
                <a:pPr marL="628650" lvl="1" indent="-265113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– 1 </m:t>
                    </m:r>
                  </m:oMath>
                </a14:m>
                <a:r>
                  <a:rPr lang="en-US" sz="1900" dirty="0" smtClean="0"/>
                  <a:t>(need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– 1 </m:t>
                    </m:r>
                  </m:oMath>
                </a14:m>
                <a:r>
                  <a:rPr lang="en-US" sz="1900" dirty="0" smtClean="0"/>
                  <a:t>cycles to fill up the pipeline)</a:t>
                </a:r>
              </a:p>
              <a:p>
                <a:pPr marL="265113" indent="-265113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300" dirty="0" smtClean="0"/>
                  <a:t>Execution </a:t>
                </a:r>
                <a:r>
                  <a:rPr lang="en-US" sz="2300" dirty="0"/>
                  <a:t>Time for </a:t>
                </a:r>
                <a:r>
                  <a:rPr lang="en-US" sz="23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300" dirty="0"/>
                  <a:t> instructions:</a:t>
                </a:r>
              </a:p>
              <a:p>
                <a:pPr marL="625475" lvl="1" indent="-265113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𝑝𝑖𝑝𝑒𝑙𝑖𝑛𝑒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 smtClean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/>
                      </a:rPr>
                      <m:t>−1)×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𝑝𝑖𝑝𝑒𝑙𝑖𝑛𝑒</m:t>
                        </m:r>
                      </m:sub>
                    </m:sSub>
                  </m:oMath>
                </a14:m>
                <a:endParaRPr lang="en-US" sz="160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7" y="4205885"/>
                <a:ext cx="5538668" cy="1988438"/>
              </a:xfrm>
              <a:prstGeom prst="rect">
                <a:avLst/>
              </a:prstGeom>
              <a:blipFill>
                <a:blip r:embed="rId4"/>
                <a:stretch>
                  <a:fillRect l="-771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486400" y="4031926"/>
            <a:ext cx="3293806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Assume pipeline register latency = </a:t>
            </a:r>
            <a:r>
              <a:rPr lang="en-US" sz="1600" dirty="0" err="1" smtClean="0">
                <a:solidFill>
                  <a:srgbClr val="0000FF"/>
                </a:solidFill>
              </a:rPr>
              <a:t>0.5ns</a:t>
            </a:r>
            <a:endParaRPr lang="en-US" sz="1600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/>
              <a:t>Cycle time = </a:t>
            </a:r>
            <a:r>
              <a:rPr lang="en-US" sz="1600" dirty="0" err="1" smtClean="0"/>
              <a:t>2ns</a:t>
            </a:r>
            <a:r>
              <a:rPr lang="en-US" sz="1600" dirty="0" smtClean="0"/>
              <a:t> + </a:t>
            </a:r>
            <a:r>
              <a:rPr lang="en-US" sz="1600" dirty="0" err="1" smtClean="0"/>
              <a:t>0.5ns</a:t>
            </a:r>
            <a:r>
              <a:rPr lang="en-US" sz="1600" dirty="0" smtClean="0"/>
              <a:t> = </a:t>
            </a:r>
            <a:r>
              <a:rPr lang="en-US" sz="1600" dirty="0" err="1" smtClean="0"/>
              <a:t>2.5ns</a:t>
            </a:r>
            <a:endParaRPr lang="en-US" sz="1600" dirty="0" smtClean="0"/>
          </a:p>
          <a:p>
            <a:pPr>
              <a:spcAft>
                <a:spcPts val="0"/>
              </a:spcAft>
            </a:pPr>
            <a:r>
              <a:rPr lang="en-US" sz="1600" dirty="0" smtClean="0"/>
              <a:t>Time to execute 100 instructions 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= (100+5–1)  </a:t>
            </a:r>
            <a:r>
              <a:rPr lang="en-US" sz="1600" dirty="0" smtClean="0">
                <a:sym typeface="Symbol" panose="05050102010706020507" pitchFamily="18" charset="2"/>
              </a:rPr>
              <a:t> </a:t>
            </a:r>
            <a:r>
              <a:rPr lang="en-US" sz="1600" dirty="0" err="1" smtClean="0">
                <a:sym typeface="Symbol" panose="05050102010706020507" pitchFamily="18" charset="2"/>
              </a:rPr>
              <a:t>2.5</a:t>
            </a:r>
            <a:r>
              <a:rPr lang="en-US" sz="1600" dirty="0" err="1" smtClean="0"/>
              <a:t>ns</a:t>
            </a:r>
            <a:r>
              <a:rPr lang="en-US" sz="1600" dirty="0" smtClean="0"/>
              <a:t> = </a:t>
            </a:r>
            <a:r>
              <a:rPr lang="en-US" sz="1600" dirty="0" err="1" smtClean="0">
                <a:solidFill>
                  <a:srgbClr val="0000FF"/>
                </a:solidFill>
              </a:rPr>
              <a:t>260ns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305594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Ideal </a:t>
            </a:r>
            <a:r>
              <a:rPr lang="en-GB" sz="3600" b="1" dirty="0" smtClean="0">
                <a:solidFill>
                  <a:srgbClr val="0000FF"/>
                </a:solidFill>
              </a:rPr>
              <a:t>Speedup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Content Placeholder 8">
                <a:extLst>
                  <a:ext uri="{FF2B5EF4-FFF2-40B4-BE49-F238E27FC236}">
                    <a16:creationId xmlns:a16="http://schemas.microsoft.com/office/drawing/2014/main" id="{FD81B7FD-D911-4097-886D-D92B14F44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6417"/>
                <a:ext cx="8229600" cy="2173532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Assumptions for ideal case: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Every stage takes the same amount of </a:t>
                </a:r>
                <a:r>
                  <a:rPr lang="en-US" dirty="0" smtClean="0"/>
                  <a:t>time</a:t>
                </a:r>
                <a:r>
                  <a:rPr lang="en-US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×</m:t>
                        </m:r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625475" lvl="1" indent="-265113">
                  <a:spcBef>
                    <a:spcPts val="12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No pipeline overhead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sym typeface="Symbol" pitchFamily="18" charset="2"/>
                      </a:rPr>
                      <m:t>=0</m:t>
                    </m:r>
                  </m:oMath>
                </a14:m>
                <a:endParaRPr lang="en-SG" dirty="0"/>
              </a:p>
              <a:p>
                <a:pPr marL="625475" lvl="1" indent="-265113">
                  <a:spcBef>
                    <a:spcPts val="120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smtClean="0"/>
                  <a:t>Number </a:t>
                </a:r>
                <a:r>
                  <a:rPr lang="en-US" dirty="0"/>
                  <a:t>of </a:t>
                </a:r>
                <a:r>
                  <a:rPr lang="en-US" dirty="0" smtClean="0"/>
                  <a:t>instructions is much larger than number of stages)</a:t>
                </a:r>
              </a:p>
            </p:txBody>
          </p:sp>
        </mc:Choice>
        <mc:Fallback>
          <p:sp>
            <p:nvSpPr>
              <p:cNvPr id="120" name="Content Placeholder 8">
                <a:extLst>
                  <a:ext uri="{FF2B5EF4-FFF2-40B4-BE49-F238E27FC236}">
                    <a16:creationId xmlns:a16="http://schemas.microsoft.com/office/drawing/2014/main" id="{FD81B7FD-D911-4097-886D-D92B14F44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6417"/>
                <a:ext cx="8229600" cy="2173532"/>
              </a:xfrm>
              <a:blipFill>
                <a:blip r:embed="rId3"/>
                <a:stretch>
                  <a:fillRect l="-963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83C5FB6-C99E-4531-BF8A-E689B468BC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648176"/>
                <a:ext cx="8229600" cy="24640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5113" indent="-265113" fontAlgn="auto"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𝑝𝑖𝑝𝑒</m:t>
                        </m:r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/>
                              </a:rPr>
                              <m:t>𝑠𝑒𝑞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/>
                              </a:rPr>
                              <m:t>𝑝𝑖𝑝𝑒</m:t>
                            </m:r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𝑙𝑖𝑛𝑒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endParaRPr lang="en-SG" dirty="0"/>
              </a:p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SG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SG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ctrlPr>
                              <a:rPr lang="en-SG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𝑁</m:t>
                            </m:r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max</m:t>
                        </m:r>
                        <m:d>
                          <m:dPr>
                            <m:ctrlPr>
                              <a:rPr lang="en-SG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</a:rPr>
                          <m:t>𝐼</m:t>
                        </m:r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80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i="1" dirty="0">
                  <a:latin typeface="Cambria Math"/>
                </a:endParaRPr>
              </a:p>
              <a:p>
                <a:pPr marL="0" indent="0" fontAlgn="auto">
                  <a:spcBef>
                    <a:spcPts val="18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SG" sz="2800" dirty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𝐼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i="1" dirty="0">
                  <a:latin typeface="Cambria Math"/>
                  <a:ea typeface="Cambria Math"/>
                </a:endParaRPr>
              </a:p>
              <a:p>
                <a:pPr marL="0" indent="0" fontAlgn="auto">
                  <a:spcBef>
                    <a:spcPts val="18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SG" sz="2800" dirty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endParaRPr lang="en-SG" sz="2800" b="1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83C5FB6-C99E-4531-BF8A-E689B468B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48176"/>
                <a:ext cx="8229600" cy="2464069"/>
              </a:xfrm>
              <a:prstGeom prst="rect">
                <a:avLst/>
              </a:prstGeom>
              <a:blipFill>
                <a:blip r:embed="rId4"/>
                <a:stretch>
                  <a:fillRect t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50AA6881-776D-474E-9FE2-7BD42A19076E}"/>
              </a:ext>
            </a:extLst>
          </p:cNvPr>
          <p:cNvSpPr/>
          <p:nvPr/>
        </p:nvSpPr>
        <p:spPr>
          <a:xfrm>
            <a:off x="5486400" y="5005136"/>
            <a:ext cx="3480234" cy="17316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cs typeface="Courier New" pitchFamily="49" charset="0"/>
              </a:rPr>
              <a:t>Conclusion: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Pipeline processor can gain </a:t>
            </a:r>
            <a:r>
              <a:rPr lang="en-US" sz="2000" b="1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 times speedup, where </a:t>
            </a:r>
            <a:r>
              <a:rPr lang="en-US" sz="2000" b="1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 is the number of pipeline </a:t>
            </a:r>
            <a:r>
              <a:rPr lang="en-US" sz="2000" dirty="0" smtClean="0">
                <a:solidFill>
                  <a:prstClr val="black"/>
                </a:solidFill>
                <a:cs typeface="Courier New" pitchFamily="49" charset="0"/>
              </a:rPr>
              <a:t>stages.</a:t>
            </a:r>
            <a:endParaRPr lang="en-SG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Review Question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0" name="Rectangle 3">
            <a:extLst>
              <a:ext uri="{FF2B5EF4-FFF2-40B4-BE49-F238E27FC236}">
                <a16:creationId xmlns:a16="http://schemas.microsoft.com/office/drawing/2014/main" id="{C5FD7DA1-5AC7-45BD-A8E1-CB34EB33922C}"/>
              </a:ext>
            </a:extLst>
          </p:cNvPr>
          <p:cNvSpPr txBox="1">
            <a:spLocks noChangeArrowheads="1"/>
          </p:cNvSpPr>
          <p:nvPr/>
        </p:nvSpPr>
        <p:spPr>
          <a:xfrm>
            <a:off x="506913" y="1169233"/>
            <a:ext cx="8229600" cy="211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this code:</a:t>
            </a:r>
          </a:p>
          <a:p>
            <a:pPr marL="1074738" lvl="1" indent="-4953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add $t0, $s0, $s1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sub $t1, $s0, $s1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sll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$t2, $s0, 2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srl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$t3, $s1, 2</a:t>
            </a:r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7F4BC59A-D955-459A-BD5E-51FF2B6A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2" y="3284621"/>
            <a:ext cx="8382000" cy="33447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many cycles will it take to execute the code on a single-cycle </a:t>
            </a:r>
            <a:r>
              <a:rPr lang="en-US" sz="2400" dirty="0" err="1"/>
              <a:t>datapath</a:t>
            </a:r>
            <a:r>
              <a:rPr lang="en-US" sz="2400" dirty="0"/>
              <a:t>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long will it take to execute the code on a single-cycle </a:t>
            </a:r>
            <a:r>
              <a:rPr lang="en-US" sz="2400" dirty="0" err="1"/>
              <a:t>datapath</a:t>
            </a:r>
            <a:r>
              <a:rPr lang="en-US" sz="2400" dirty="0"/>
              <a:t>, assuming a 100 MHz clock?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many cycles will it take to execute the code on a 5-stage MIPS pipeline?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long will it take to execute the code on a 5-stage MIPS pipeline, assuming a 500 MHz clock?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5840" y="936219"/>
            <a:ext cx="3505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SG" sz="2400" dirty="0"/>
              <a:t>4 cycles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15840" y="1467387"/>
            <a:ext cx="3505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SG" sz="2400" dirty="0"/>
              <a:t>4/(100</a:t>
            </a:r>
            <a:r>
              <a:rPr lang="en-SG" sz="2400" dirty="0">
                <a:sym typeface="Symbol" panose="05050102010706020507" pitchFamily="18" charset="2"/>
              </a:rPr>
              <a:t></a:t>
            </a:r>
            <a:r>
              <a:rPr lang="en-SG" sz="2400" dirty="0"/>
              <a:t>10</a:t>
            </a:r>
            <a:r>
              <a:rPr lang="en-SG" sz="2400" baseline="30000" dirty="0"/>
              <a:t>6</a:t>
            </a:r>
            <a:r>
              <a:rPr lang="en-SG" sz="2400" dirty="0"/>
              <a:t>) = 40 ns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2061757"/>
            <a:ext cx="352044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3"/>
            </a:pPr>
            <a:r>
              <a:rPr lang="en-SG" sz="2400" dirty="0"/>
              <a:t>4 + 4 = 8 cycles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5840" y="2641839"/>
            <a:ext cx="3505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4"/>
            </a:pPr>
            <a:r>
              <a:rPr lang="en-SG" sz="2400" dirty="0"/>
              <a:t>8/(500</a:t>
            </a:r>
            <a:r>
              <a:rPr lang="en-SG" sz="2400" dirty="0">
                <a:sym typeface="Symbol" panose="05050102010706020507" pitchFamily="18" charset="2"/>
              </a:rPr>
              <a:t></a:t>
            </a:r>
            <a:r>
              <a:rPr lang="en-SG" sz="2400" dirty="0"/>
              <a:t>10</a:t>
            </a:r>
            <a:r>
              <a:rPr lang="en-SG" sz="2400" baseline="30000" dirty="0"/>
              <a:t>6</a:t>
            </a:r>
            <a:r>
              <a:rPr lang="en-SG" sz="2400" dirty="0"/>
              <a:t>) = 16 ns </a:t>
            </a: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Inspiration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5" y="1346417"/>
            <a:ext cx="714375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" y="3009501"/>
            <a:ext cx="7620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0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B2BFF094-57D0-469D-AE4D-52826B5D5302}"/>
              </a:ext>
            </a:extLst>
          </p:cNvPr>
          <p:cNvSpPr txBox="1">
            <a:spLocks noChangeArrowheads="1"/>
          </p:cNvSpPr>
          <p:nvPr/>
        </p:nvSpPr>
        <p:spPr>
          <a:xfrm>
            <a:off x="642938" y="1306314"/>
            <a:ext cx="5105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/>
              <a:t>A</a:t>
            </a:r>
            <a:r>
              <a:rPr lang="en-US" sz="2600" dirty="0"/>
              <a:t>nn, </a:t>
            </a:r>
            <a:r>
              <a:rPr lang="en-US" sz="2600" b="1" dirty="0"/>
              <a:t>B</a:t>
            </a:r>
            <a:r>
              <a:rPr lang="en-US" sz="2600" dirty="0"/>
              <a:t>rian, </a:t>
            </a:r>
            <a:r>
              <a:rPr lang="en-US" sz="2600" b="1" dirty="0"/>
              <a:t>C</a:t>
            </a:r>
            <a:r>
              <a:rPr lang="en-US" sz="2600" dirty="0"/>
              <a:t>athy, </a:t>
            </a:r>
            <a:r>
              <a:rPr lang="en-US" sz="2600" b="1" dirty="0"/>
              <a:t>D</a:t>
            </a:r>
            <a:r>
              <a:rPr lang="en-US" sz="2600" dirty="0"/>
              <a:t>ave </a:t>
            </a:r>
            <a:br>
              <a:rPr lang="en-US" sz="2600" dirty="0"/>
            </a:br>
            <a:r>
              <a:rPr lang="en-US" sz="2600" dirty="0"/>
              <a:t>each have one load of clothes </a:t>
            </a:r>
            <a:br>
              <a:rPr lang="en-US" sz="2600" dirty="0"/>
            </a:br>
            <a:r>
              <a:rPr lang="en-US" sz="2600" dirty="0"/>
              <a:t>to wash, dry, fold and stash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C00000"/>
                </a:solidFill>
              </a:rPr>
              <a:t>Washer</a:t>
            </a:r>
            <a:r>
              <a:rPr lang="en-US" sz="2600" b="1" dirty="0"/>
              <a:t> </a:t>
            </a:r>
            <a:r>
              <a:rPr lang="en-US" sz="2600" dirty="0"/>
              <a:t>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6600"/>
                </a:solidFill>
              </a:rPr>
              <a:t>Dryer</a:t>
            </a:r>
            <a:r>
              <a:rPr lang="en-US" sz="2600" dirty="0"/>
              <a:t> 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“</a:t>
            </a:r>
            <a:r>
              <a:rPr lang="en-US" sz="2600" b="1" dirty="0">
                <a:solidFill>
                  <a:srgbClr val="660066"/>
                </a:solidFill>
              </a:rPr>
              <a:t>Folder</a:t>
            </a:r>
            <a:r>
              <a:rPr lang="en-US" sz="2600" dirty="0"/>
              <a:t>” 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“</a:t>
            </a:r>
            <a:r>
              <a:rPr lang="en-US" sz="2600" b="1" dirty="0">
                <a:solidFill>
                  <a:srgbClr val="663300"/>
                </a:solidFill>
              </a:rPr>
              <a:t>Stasher</a:t>
            </a:r>
            <a:r>
              <a:rPr lang="en-US" sz="2600" dirty="0"/>
              <a:t>” takes 30 minutes</a:t>
            </a:r>
            <a:br>
              <a:rPr lang="en-US" sz="2600" dirty="0"/>
            </a:br>
            <a:r>
              <a:rPr lang="en-US" sz="2600" dirty="0"/>
              <a:t>to put clothes into drawers</a:t>
            </a:r>
          </a:p>
        </p:txBody>
      </p:sp>
      <p:grpSp>
        <p:nvGrpSpPr>
          <p:cNvPr id="59" name="Group 56">
            <a:extLst>
              <a:ext uri="{FF2B5EF4-FFF2-40B4-BE49-F238E27FC236}">
                <a16:creationId xmlns:a16="http://schemas.microsoft.com/office/drawing/2014/main" id="{68658772-311E-41BC-A698-58794F44F5D8}"/>
              </a:ext>
            </a:extLst>
          </p:cNvPr>
          <p:cNvGrpSpPr>
            <a:grpSpLocks/>
          </p:cNvGrpSpPr>
          <p:nvPr/>
        </p:nvGrpSpPr>
        <p:grpSpPr bwMode="auto">
          <a:xfrm>
            <a:off x="6554692" y="3590639"/>
            <a:ext cx="601352" cy="714815"/>
            <a:chOff x="4012" y="2316"/>
            <a:chExt cx="424" cy="504"/>
          </a:xfrm>
        </p:grpSpPr>
        <p:grpSp>
          <p:nvGrpSpPr>
            <p:cNvPr id="60" name="Group 57">
              <a:extLst>
                <a:ext uri="{FF2B5EF4-FFF2-40B4-BE49-F238E27FC236}">
                  <a16:creationId xmlns:a16="http://schemas.microsoft.com/office/drawing/2014/main" id="{D523DB4A-0335-4804-B117-0DA017FBF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63" name="AutoShape 58">
                <a:extLst>
                  <a:ext uri="{FF2B5EF4-FFF2-40B4-BE49-F238E27FC236}">
                    <a16:creationId xmlns:a16="http://schemas.microsoft.com/office/drawing/2014/main" id="{1B15AEE8-6A9A-4BA5-BB8E-27188C4DC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59">
                <a:extLst>
                  <a:ext uri="{FF2B5EF4-FFF2-40B4-BE49-F238E27FC236}">
                    <a16:creationId xmlns:a16="http://schemas.microsoft.com/office/drawing/2014/main" id="{B5A5D8BA-3ADE-4147-BC0A-8E6876850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54A5855-89FA-4CC8-8F92-6EF8ABE6C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61">
              <a:extLst>
                <a:ext uri="{FF2B5EF4-FFF2-40B4-BE49-F238E27FC236}">
                  <a16:creationId xmlns:a16="http://schemas.microsoft.com/office/drawing/2014/main" id="{6A2C3077-CD75-4C44-B2B3-0CE6498D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2">
            <a:extLst>
              <a:ext uri="{FF2B5EF4-FFF2-40B4-BE49-F238E27FC236}">
                <a16:creationId xmlns:a16="http://schemas.microsoft.com/office/drawing/2014/main" id="{9EF86A53-C001-44C4-B06B-1117E0715049}"/>
              </a:ext>
            </a:extLst>
          </p:cNvPr>
          <p:cNvGrpSpPr>
            <a:grpSpLocks/>
          </p:cNvGrpSpPr>
          <p:nvPr/>
        </p:nvGrpSpPr>
        <p:grpSpPr bwMode="auto">
          <a:xfrm>
            <a:off x="6624624" y="4516526"/>
            <a:ext cx="613114" cy="601352"/>
            <a:chOff x="4007" y="2964"/>
            <a:chExt cx="417" cy="409"/>
          </a:xfrm>
        </p:grpSpPr>
        <p:grpSp>
          <p:nvGrpSpPr>
            <p:cNvPr id="66" name="Group 63">
              <a:extLst>
                <a:ext uri="{FF2B5EF4-FFF2-40B4-BE49-F238E27FC236}">
                  <a16:creationId xmlns:a16="http://schemas.microsoft.com/office/drawing/2014/main" id="{31231D5D-85F2-44E4-BB53-9DB0C6CAD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70" name="Freeform 64">
                <a:extLst>
                  <a:ext uri="{FF2B5EF4-FFF2-40B4-BE49-F238E27FC236}">
                    <a16:creationId xmlns:a16="http://schemas.microsoft.com/office/drawing/2014/main" id="{E599967F-35F6-4815-A1C0-12CCD90FE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215"/>
                  <a:gd name="T17" fmla="*/ 96 w 96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DA4B5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65">
                <a:extLst>
                  <a:ext uri="{FF2B5EF4-FFF2-40B4-BE49-F238E27FC236}">
                    <a16:creationId xmlns:a16="http://schemas.microsoft.com/office/drawing/2014/main" id="{EE6F26A7-5CAD-4DC0-8DAA-CEE3CB18E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66">
                <a:extLst>
                  <a:ext uri="{FF2B5EF4-FFF2-40B4-BE49-F238E27FC236}">
                    <a16:creationId xmlns:a16="http://schemas.microsoft.com/office/drawing/2014/main" id="{929613ED-881C-4658-977C-B05FDEEA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67">
                <a:extLst>
                  <a:ext uri="{FF2B5EF4-FFF2-40B4-BE49-F238E27FC236}">
                    <a16:creationId xmlns:a16="http://schemas.microsoft.com/office/drawing/2014/main" id="{DEED47F7-1FC6-4636-AEB7-4FBB65212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8">
              <a:extLst>
                <a:ext uri="{FF2B5EF4-FFF2-40B4-BE49-F238E27FC236}">
                  <a16:creationId xmlns:a16="http://schemas.microsoft.com/office/drawing/2014/main" id="{7C476FB0-773C-414A-9F54-E4D81E4FA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68" name="Oval 69">
                <a:extLst>
                  <a:ext uri="{FF2B5EF4-FFF2-40B4-BE49-F238E27FC236}">
                    <a16:creationId xmlns:a16="http://schemas.microsoft.com/office/drawing/2014/main" id="{82774CD9-12D5-4C56-988B-5CBC505C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DA4B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70">
                <a:extLst>
                  <a:ext uri="{FF2B5EF4-FFF2-40B4-BE49-F238E27FC236}">
                    <a16:creationId xmlns:a16="http://schemas.microsoft.com/office/drawing/2014/main" id="{2D636FBD-4C01-4862-83B2-ECBA60295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332"/>
                  <a:gd name="T158" fmla="*/ 217 w 217"/>
                  <a:gd name="T159" fmla="*/ 332 h 3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DA4B5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" name="Group 71">
            <a:extLst>
              <a:ext uri="{FF2B5EF4-FFF2-40B4-BE49-F238E27FC236}">
                <a16:creationId xmlns:a16="http://schemas.microsoft.com/office/drawing/2014/main" id="{BFC20612-2B17-4B4D-B6AD-74C6F19C44B2}"/>
              </a:ext>
            </a:extLst>
          </p:cNvPr>
          <p:cNvGrpSpPr>
            <a:grpSpLocks/>
          </p:cNvGrpSpPr>
          <p:nvPr/>
        </p:nvGrpSpPr>
        <p:grpSpPr bwMode="auto">
          <a:xfrm>
            <a:off x="6565703" y="2727409"/>
            <a:ext cx="626622" cy="744852"/>
            <a:chOff x="4020" y="1580"/>
            <a:chExt cx="424" cy="504"/>
          </a:xfrm>
        </p:grpSpPr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B5053192-E501-4D58-81FA-ACE812B87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77" name="Group 73">
                <a:extLst>
                  <a:ext uri="{FF2B5EF4-FFF2-40B4-BE49-F238E27FC236}">
                    <a16:creationId xmlns:a16="http://schemas.microsoft.com/office/drawing/2014/main" id="{8D188D16-FDED-4487-ABC3-6381B70FD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79" name="AutoShape 74">
                  <a:extLst>
                    <a:ext uri="{FF2B5EF4-FFF2-40B4-BE49-F238E27FC236}">
                      <a16:creationId xmlns:a16="http://schemas.microsoft.com/office/drawing/2014/main" id="{B56AB64A-267A-440A-AFC6-06A75F30B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AutoShape 75">
                  <a:extLst>
                    <a:ext uri="{FF2B5EF4-FFF2-40B4-BE49-F238E27FC236}">
                      <a16:creationId xmlns:a16="http://schemas.microsoft.com/office/drawing/2014/main" id="{1FAE98BB-566B-4F34-8FC6-54B2EA071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8" name="AutoShape 76">
                <a:extLst>
                  <a:ext uri="{FF2B5EF4-FFF2-40B4-BE49-F238E27FC236}">
                    <a16:creationId xmlns:a16="http://schemas.microsoft.com/office/drawing/2014/main" id="{9A7A32C7-453B-4913-9F49-1806C5E55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" name="Oval 77">
              <a:extLst>
                <a:ext uri="{FF2B5EF4-FFF2-40B4-BE49-F238E27FC236}">
                  <a16:creationId xmlns:a16="http://schemas.microsoft.com/office/drawing/2014/main" id="{41BB436C-01FB-4E60-8062-4C537542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87">
            <a:extLst>
              <a:ext uri="{FF2B5EF4-FFF2-40B4-BE49-F238E27FC236}">
                <a16:creationId xmlns:a16="http://schemas.microsoft.com/office/drawing/2014/main" id="{D6C6C478-B771-43EC-BB4E-821B1C4BE049}"/>
              </a:ext>
            </a:extLst>
          </p:cNvPr>
          <p:cNvGrpSpPr>
            <a:grpSpLocks/>
          </p:cNvGrpSpPr>
          <p:nvPr/>
        </p:nvGrpSpPr>
        <p:grpSpPr bwMode="auto">
          <a:xfrm>
            <a:off x="5799680" y="1653865"/>
            <a:ext cx="2224088" cy="538163"/>
            <a:chOff x="3726" y="814"/>
            <a:chExt cx="1401" cy="339"/>
          </a:xfrm>
        </p:grpSpPr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9A3DF9B5-1269-4542-A6BD-59D1A376B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26D1E9B5-7FEC-4942-B966-C0335CFCE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81F5E350-EA6C-4F03-8F28-606E15853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168BBE26-F56B-4947-91B3-A917720E7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13133F30-7B66-4982-AEAC-C01D5713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93EE90C0-326D-4199-9805-5A429AFE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9DC087D0-CD77-42BB-984C-6D50D9A5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5">
              <a:extLst>
                <a:ext uri="{FF2B5EF4-FFF2-40B4-BE49-F238E27FC236}">
                  <a16:creationId xmlns:a16="http://schemas.microsoft.com/office/drawing/2014/main" id="{1AFB6F94-18F2-44D2-9C5B-A3F93E5A3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D</a:t>
              </a:r>
            </a:p>
          </p:txBody>
        </p:sp>
      </p:grpSp>
      <p:sp>
        <p:nvSpPr>
          <p:cNvPr id="90" name="Freeform 86">
            <a:extLst>
              <a:ext uri="{FF2B5EF4-FFF2-40B4-BE49-F238E27FC236}">
                <a16:creationId xmlns:a16="http://schemas.microsoft.com/office/drawing/2014/main" id="{05473BB5-CFF7-4436-BA78-9309060D1DDA}"/>
              </a:ext>
            </a:extLst>
          </p:cNvPr>
          <p:cNvSpPr>
            <a:spLocks/>
          </p:cNvSpPr>
          <p:nvPr/>
        </p:nvSpPr>
        <p:spPr bwMode="auto">
          <a:xfrm>
            <a:off x="6614595" y="5415092"/>
            <a:ext cx="402122" cy="585460"/>
          </a:xfrm>
          <a:custGeom>
            <a:avLst/>
            <a:gdLst>
              <a:gd name="T0" fmla="*/ 2147483647 w 329"/>
              <a:gd name="T1" fmla="*/ 2147483647 h 479"/>
              <a:gd name="T2" fmla="*/ 2147483647 w 329"/>
              <a:gd name="T3" fmla="*/ 2147483647 h 479"/>
              <a:gd name="T4" fmla="*/ 2147483647 w 329"/>
              <a:gd name="T5" fmla="*/ 2147483647 h 479"/>
              <a:gd name="T6" fmla="*/ 2147483647 w 329"/>
              <a:gd name="T7" fmla="*/ 2147483647 h 479"/>
              <a:gd name="T8" fmla="*/ 2147483647 w 329"/>
              <a:gd name="T9" fmla="*/ 2147483647 h 479"/>
              <a:gd name="T10" fmla="*/ 2147483647 w 329"/>
              <a:gd name="T11" fmla="*/ 2147483647 h 479"/>
              <a:gd name="T12" fmla="*/ 2147483647 w 329"/>
              <a:gd name="T13" fmla="*/ 2147483647 h 479"/>
              <a:gd name="T14" fmla="*/ 2147483647 w 329"/>
              <a:gd name="T15" fmla="*/ 2147483647 h 479"/>
              <a:gd name="T16" fmla="*/ 2147483647 w 329"/>
              <a:gd name="T17" fmla="*/ 2147483647 h 479"/>
              <a:gd name="T18" fmla="*/ 2147483647 w 329"/>
              <a:gd name="T19" fmla="*/ 2147483647 h 479"/>
              <a:gd name="T20" fmla="*/ 2147483647 w 329"/>
              <a:gd name="T21" fmla="*/ 2147483647 h 479"/>
              <a:gd name="T22" fmla="*/ 2147483647 w 329"/>
              <a:gd name="T23" fmla="*/ 2147483647 h 479"/>
              <a:gd name="T24" fmla="*/ 2147483647 w 329"/>
              <a:gd name="T25" fmla="*/ 2147483647 h 479"/>
              <a:gd name="T26" fmla="*/ 2147483647 w 329"/>
              <a:gd name="T27" fmla="*/ 2147483647 h 479"/>
              <a:gd name="T28" fmla="*/ 2147483647 w 329"/>
              <a:gd name="T29" fmla="*/ 2147483647 h 479"/>
              <a:gd name="T30" fmla="*/ 2147483647 w 329"/>
              <a:gd name="T31" fmla="*/ 2147483647 h 479"/>
              <a:gd name="T32" fmla="*/ 2147483647 w 329"/>
              <a:gd name="T33" fmla="*/ 2147483647 h 479"/>
              <a:gd name="T34" fmla="*/ 2147483647 w 329"/>
              <a:gd name="T35" fmla="*/ 2147483647 h 479"/>
              <a:gd name="T36" fmla="*/ 2147483647 w 329"/>
              <a:gd name="T37" fmla="*/ 2147483647 h 479"/>
              <a:gd name="T38" fmla="*/ 2147483647 w 329"/>
              <a:gd name="T39" fmla="*/ 2147483647 h 479"/>
              <a:gd name="T40" fmla="*/ 2147483647 w 329"/>
              <a:gd name="T41" fmla="*/ 2147483647 h 479"/>
              <a:gd name="T42" fmla="*/ 2147483647 w 329"/>
              <a:gd name="T43" fmla="*/ 2147483647 h 479"/>
              <a:gd name="T44" fmla="*/ 2147483647 w 329"/>
              <a:gd name="T45" fmla="*/ 2147483647 h 479"/>
              <a:gd name="T46" fmla="*/ 2147483647 w 329"/>
              <a:gd name="T47" fmla="*/ 2147483647 h 479"/>
              <a:gd name="T48" fmla="*/ 2147483647 w 329"/>
              <a:gd name="T49" fmla="*/ 2147483647 h 479"/>
              <a:gd name="T50" fmla="*/ 2147483647 w 329"/>
              <a:gd name="T51" fmla="*/ 2147483647 h 479"/>
              <a:gd name="T52" fmla="*/ 2147483647 w 329"/>
              <a:gd name="T53" fmla="*/ 2147483647 h 479"/>
              <a:gd name="T54" fmla="*/ 2147483647 w 329"/>
              <a:gd name="T55" fmla="*/ 2147483647 h 479"/>
              <a:gd name="T56" fmla="*/ 2147483647 w 329"/>
              <a:gd name="T57" fmla="*/ 2147483647 h 479"/>
              <a:gd name="T58" fmla="*/ 2147483647 w 329"/>
              <a:gd name="T59" fmla="*/ 2147483647 h 479"/>
              <a:gd name="T60" fmla="*/ 2147483647 w 329"/>
              <a:gd name="T61" fmla="*/ 2147483647 h 479"/>
              <a:gd name="T62" fmla="*/ 2147483647 w 329"/>
              <a:gd name="T63" fmla="*/ 2147483647 h 479"/>
              <a:gd name="T64" fmla="*/ 2147483647 w 329"/>
              <a:gd name="T65" fmla="*/ 2147483647 h 479"/>
              <a:gd name="T66" fmla="*/ 2147483647 w 329"/>
              <a:gd name="T67" fmla="*/ 2147483647 h 479"/>
              <a:gd name="T68" fmla="*/ 2147483647 w 329"/>
              <a:gd name="T69" fmla="*/ 2147483647 h 479"/>
              <a:gd name="T70" fmla="*/ 2147483647 w 329"/>
              <a:gd name="T71" fmla="*/ 2147483647 h 479"/>
              <a:gd name="T72" fmla="*/ 2147483647 w 329"/>
              <a:gd name="T73" fmla="*/ 2147483647 h 479"/>
              <a:gd name="T74" fmla="*/ 2147483647 w 329"/>
              <a:gd name="T75" fmla="*/ 2147483647 h 479"/>
              <a:gd name="T76" fmla="*/ 2147483647 w 329"/>
              <a:gd name="T77" fmla="*/ 2147483647 h 479"/>
              <a:gd name="T78" fmla="*/ 2147483647 w 329"/>
              <a:gd name="T79" fmla="*/ 2147483647 h 479"/>
              <a:gd name="T80" fmla="*/ 2147483647 w 329"/>
              <a:gd name="T81" fmla="*/ 2147483647 h 479"/>
              <a:gd name="T82" fmla="*/ 2147483647 w 329"/>
              <a:gd name="T83" fmla="*/ 2147483647 h 479"/>
              <a:gd name="T84" fmla="*/ 2147483647 w 329"/>
              <a:gd name="T85" fmla="*/ 2147483647 h 479"/>
              <a:gd name="T86" fmla="*/ 2147483647 w 329"/>
              <a:gd name="T87" fmla="*/ 2147483647 h 479"/>
              <a:gd name="T88" fmla="*/ 0 w 329"/>
              <a:gd name="T89" fmla="*/ 2147483647 h 479"/>
              <a:gd name="T90" fmla="*/ 2147483647 w 329"/>
              <a:gd name="T91" fmla="*/ 2147483647 h 479"/>
              <a:gd name="T92" fmla="*/ 2147483647 w 329"/>
              <a:gd name="T93" fmla="*/ 2147483647 h 479"/>
              <a:gd name="T94" fmla="*/ 2147483647 w 329"/>
              <a:gd name="T95" fmla="*/ 2147483647 h 479"/>
              <a:gd name="T96" fmla="*/ 2147483647 w 329"/>
              <a:gd name="T97" fmla="*/ 2147483647 h 479"/>
              <a:gd name="T98" fmla="*/ 2147483647 w 329"/>
              <a:gd name="T99" fmla="*/ 2147483647 h 479"/>
              <a:gd name="T100" fmla="*/ 2147483647 w 329"/>
              <a:gd name="T101" fmla="*/ 2147483647 h 479"/>
              <a:gd name="T102" fmla="*/ 2147483647 w 329"/>
              <a:gd name="T103" fmla="*/ 2147483647 h 479"/>
              <a:gd name="T104" fmla="*/ 2147483647 w 329"/>
              <a:gd name="T105" fmla="*/ 2147483647 h 479"/>
              <a:gd name="T106" fmla="*/ 2147483647 w 329"/>
              <a:gd name="T107" fmla="*/ 2147483647 h 479"/>
              <a:gd name="T108" fmla="*/ 2147483647 w 329"/>
              <a:gd name="T109" fmla="*/ 2147483647 h 479"/>
              <a:gd name="T110" fmla="*/ 2147483647 w 329"/>
              <a:gd name="T111" fmla="*/ 2147483647 h 479"/>
              <a:gd name="T112" fmla="*/ 2147483647 w 329"/>
              <a:gd name="T113" fmla="*/ 2147483647 h 47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29"/>
              <a:gd name="T172" fmla="*/ 0 h 479"/>
              <a:gd name="T173" fmla="*/ 329 w 329"/>
              <a:gd name="T174" fmla="*/ 479 h 47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29" h="479">
                <a:moveTo>
                  <a:pt x="326" y="441"/>
                </a:moveTo>
                <a:lnTo>
                  <a:pt x="328" y="433"/>
                </a:lnTo>
                <a:lnTo>
                  <a:pt x="316" y="435"/>
                </a:lnTo>
                <a:lnTo>
                  <a:pt x="303" y="433"/>
                </a:lnTo>
                <a:lnTo>
                  <a:pt x="287" y="420"/>
                </a:lnTo>
                <a:lnTo>
                  <a:pt x="260" y="377"/>
                </a:lnTo>
                <a:lnTo>
                  <a:pt x="221" y="313"/>
                </a:lnTo>
                <a:lnTo>
                  <a:pt x="200" y="278"/>
                </a:lnTo>
                <a:lnTo>
                  <a:pt x="186" y="249"/>
                </a:lnTo>
                <a:lnTo>
                  <a:pt x="184" y="233"/>
                </a:lnTo>
                <a:lnTo>
                  <a:pt x="184" y="214"/>
                </a:lnTo>
                <a:lnTo>
                  <a:pt x="188" y="202"/>
                </a:lnTo>
                <a:lnTo>
                  <a:pt x="196" y="196"/>
                </a:lnTo>
                <a:lnTo>
                  <a:pt x="202" y="196"/>
                </a:lnTo>
                <a:lnTo>
                  <a:pt x="210" y="200"/>
                </a:lnTo>
                <a:lnTo>
                  <a:pt x="225" y="212"/>
                </a:lnTo>
                <a:lnTo>
                  <a:pt x="243" y="225"/>
                </a:lnTo>
                <a:lnTo>
                  <a:pt x="256" y="231"/>
                </a:lnTo>
                <a:lnTo>
                  <a:pt x="264" y="233"/>
                </a:lnTo>
                <a:lnTo>
                  <a:pt x="270" y="231"/>
                </a:lnTo>
                <a:lnTo>
                  <a:pt x="274" y="225"/>
                </a:lnTo>
                <a:lnTo>
                  <a:pt x="272" y="220"/>
                </a:lnTo>
                <a:lnTo>
                  <a:pt x="270" y="214"/>
                </a:lnTo>
                <a:lnTo>
                  <a:pt x="258" y="202"/>
                </a:lnTo>
                <a:lnTo>
                  <a:pt x="235" y="187"/>
                </a:lnTo>
                <a:lnTo>
                  <a:pt x="223" y="177"/>
                </a:lnTo>
                <a:lnTo>
                  <a:pt x="215" y="163"/>
                </a:lnTo>
                <a:lnTo>
                  <a:pt x="208" y="142"/>
                </a:lnTo>
                <a:lnTo>
                  <a:pt x="206" y="122"/>
                </a:lnTo>
                <a:lnTo>
                  <a:pt x="202" y="113"/>
                </a:lnTo>
                <a:lnTo>
                  <a:pt x="196" y="103"/>
                </a:lnTo>
                <a:lnTo>
                  <a:pt x="186" y="93"/>
                </a:lnTo>
                <a:lnTo>
                  <a:pt x="179" y="87"/>
                </a:lnTo>
                <a:lnTo>
                  <a:pt x="179" y="78"/>
                </a:lnTo>
                <a:lnTo>
                  <a:pt x="184" y="66"/>
                </a:lnTo>
                <a:lnTo>
                  <a:pt x="188" y="60"/>
                </a:lnTo>
                <a:lnTo>
                  <a:pt x="192" y="52"/>
                </a:lnTo>
                <a:lnTo>
                  <a:pt x="196" y="39"/>
                </a:lnTo>
                <a:lnTo>
                  <a:pt x="192" y="25"/>
                </a:lnTo>
                <a:lnTo>
                  <a:pt x="190" y="14"/>
                </a:lnTo>
                <a:lnTo>
                  <a:pt x="184" y="6"/>
                </a:lnTo>
                <a:lnTo>
                  <a:pt x="173" y="2"/>
                </a:lnTo>
                <a:lnTo>
                  <a:pt x="159" y="0"/>
                </a:lnTo>
                <a:lnTo>
                  <a:pt x="149" y="4"/>
                </a:lnTo>
                <a:lnTo>
                  <a:pt x="142" y="10"/>
                </a:lnTo>
                <a:lnTo>
                  <a:pt x="138" y="21"/>
                </a:lnTo>
                <a:lnTo>
                  <a:pt x="136" y="29"/>
                </a:lnTo>
                <a:lnTo>
                  <a:pt x="138" y="37"/>
                </a:lnTo>
                <a:lnTo>
                  <a:pt x="142" y="49"/>
                </a:lnTo>
                <a:lnTo>
                  <a:pt x="144" y="58"/>
                </a:lnTo>
                <a:lnTo>
                  <a:pt x="146" y="66"/>
                </a:lnTo>
                <a:lnTo>
                  <a:pt x="144" y="76"/>
                </a:lnTo>
                <a:lnTo>
                  <a:pt x="138" y="84"/>
                </a:lnTo>
                <a:lnTo>
                  <a:pt x="128" y="93"/>
                </a:lnTo>
                <a:lnTo>
                  <a:pt x="116" y="99"/>
                </a:lnTo>
                <a:lnTo>
                  <a:pt x="107" y="105"/>
                </a:lnTo>
                <a:lnTo>
                  <a:pt x="99" y="113"/>
                </a:lnTo>
                <a:lnTo>
                  <a:pt x="91" y="124"/>
                </a:lnTo>
                <a:lnTo>
                  <a:pt x="83" y="142"/>
                </a:lnTo>
                <a:lnTo>
                  <a:pt x="76" y="163"/>
                </a:lnTo>
                <a:lnTo>
                  <a:pt x="70" y="179"/>
                </a:lnTo>
                <a:lnTo>
                  <a:pt x="68" y="200"/>
                </a:lnTo>
                <a:lnTo>
                  <a:pt x="66" y="225"/>
                </a:lnTo>
                <a:lnTo>
                  <a:pt x="66" y="239"/>
                </a:lnTo>
                <a:lnTo>
                  <a:pt x="66" y="251"/>
                </a:lnTo>
                <a:lnTo>
                  <a:pt x="68" y="260"/>
                </a:lnTo>
                <a:lnTo>
                  <a:pt x="72" y="264"/>
                </a:lnTo>
                <a:lnTo>
                  <a:pt x="80" y="266"/>
                </a:lnTo>
                <a:lnTo>
                  <a:pt x="85" y="264"/>
                </a:lnTo>
                <a:lnTo>
                  <a:pt x="87" y="260"/>
                </a:lnTo>
                <a:lnTo>
                  <a:pt x="87" y="243"/>
                </a:lnTo>
                <a:lnTo>
                  <a:pt x="87" y="218"/>
                </a:lnTo>
                <a:lnTo>
                  <a:pt x="89" y="202"/>
                </a:lnTo>
                <a:lnTo>
                  <a:pt x="91" y="192"/>
                </a:lnTo>
                <a:lnTo>
                  <a:pt x="97" y="181"/>
                </a:lnTo>
                <a:lnTo>
                  <a:pt x="105" y="179"/>
                </a:lnTo>
                <a:lnTo>
                  <a:pt x="113" y="181"/>
                </a:lnTo>
                <a:lnTo>
                  <a:pt x="116" y="187"/>
                </a:lnTo>
                <a:lnTo>
                  <a:pt x="113" y="206"/>
                </a:lnTo>
                <a:lnTo>
                  <a:pt x="111" y="231"/>
                </a:lnTo>
                <a:lnTo>
                  <a:pt x="107" y="253"/>
                </a:lnTo>
                <a:lnTo>
                  <a:pt x="101" y="274"/>
                </a:lnTo>
                <a:lnTo>
                  <a:pt x="95" y="301"/>
                </a:lnTo>
                <a:lnTo>
                  <a:pt x="87" y="323"/>
                </a:lnTo>
                <a:lnTo>
                  <a:pt x="68" y="352"/>
                </a:lnTo>
                <a:lnTo>
                  <a:pt x="54" y="371"/>
                </a:lnTo>
                <a:lnTo>
                  <a:pt x="29" y="400"/>
                </a:lnTo>
                <a:lnTo>
                  <a:pt x="12" y="420"/>
                </a:lnTo>
                <a:lnTo>
                  <a:pt x="0" y="439"/>
                </a:lnTo>
                <a:lnTo>
                  <a:pt x="0" y="447"/>
                </a:lnTo>
                <a:lnTo>
                  <a:pt x="12" y="462"/>
                </a:lnTo>
                <a:lnTo>
                  <a:pt x="31" y="478"/>
                </a:lnTo>
                <a:lnTo>
                  <a:pt x="50" y="478"/>
                </a:lnTo>
                <a:lnTo>
                  <a:pt x="54" y="474"/>
                </a:lnTo>
                <a:lnTo>
                  <a:pt x="45" y="464"/>
                </a:lnTo>
                <a:lnTo>
                  <a:pt x="37" y="453"/>
                </a:lnTo>
                <a:lnTo>
                  <a:pt x="37" y="445"/>
                </a:lnTo>
                <a:lnTo>
                  <a:pt x="50" y="426"/>
                </a:lnTo>
                <a:lnTo>
                  <a:pt x="70" y="406"/>
                </a:lnTo>
                <a:lnTo>
                  <a:pt x="101" y="367"/>
                </a:lnTo>
                <a:lnTo>
                  <a:pt x="128" y="334"/>
                </a:lnTo>
                <a:lnTo>
                  <a:pt x="138" y="323"/>
                </a:lnTo>
                <a:lnTo>
                  <a:pt x="144" y="315"/>
                </a:lnTo>
                <a:lnTo>
                  <a:pt x="157" y="313"/>
                </a:lnTo>
                <a:lnTo>
                  <a:pt x="167" y="319"/>
                </a:lnTo>
                <a:lnTo>
                  <a:pt x="179" y="328"/>
                </a:lnTo>
                <a:lnTo>
                  <a:pt x="204" y="361"/>
                </a:lnTo>
                <a:lnTo>
                  <a:pt x="233" y="400"/>
                </a:lnTo>
                <a:lnTo>
                  <a:pt x="260" y="439"/>
                </a:lnTo>
                <a:lnTo>
                  <a:pt x="276" y="462"/>
                </a:lnTo>
                <a:lnTo>
                  <a:pt x="283" y="466"/>
                </a:lnTo>
                <a:lnTo>
                  <a:pt x="293" y="466"/>
                </a:lnTo>
                <a:lnTo>
                  <a:pt x="303" y="457"/>
                </a:lnTo>
                <a:lnTo>
                  <a:pt x="316" y="449"/>
                </a:lnTo>
                <a:lnTo>
                  <a:pt x="326" y="441"/>
                </a:lnTo>
              </a:path>
            </a:pathLst>
          </a:custGeom>
          <a:solidFill>
            <a:srgbClr val="CECECE"/>
          </a:solidFill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Sequential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148">
            <a:extLst>
              <a:ext uri="{FF2B5EF4-FFF2-40B4-BE49-F238E27FC236}">
                <a16:creationId xmlns:a16="http://schemas.microsoft.com/office/drawing/2014/main" id="{9D38DE5D-4BFE-46AD-90A0-51B65E6336B0}"/>
              </a:ext>
            </a:extLst>
          </p:cNvPr>
          <p:cNvSpPr txBox="1">
            <a:spLocks noChangeArrowheads="1"/>
          </p:cNvSpPr>
          <p:nvPr/>
        </p:nvSpPr>
        <p:spPr>
          <a:xfrm>
            <a:off x="588963" y="4969566"/>
            <a:ext cx="8119970" cy="14460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66"/>
                </a:solidFill>
              </a:rPr>
              <a:t>Sequential laundry takes </a:t>
            </a:r>
            <a:r>
              <a:rPr lang="en-US" u="sng" dirty="0">
                <a:solidFill>
                  <a:srgbClr val="660066"/>
                </a:solidFill>
              </a:rPr>
              <a:t>8 hours</a:t>
            </a:r>
            <a:r>
              <a:rPr lang="en-US" dirty="0">
                <a:solidFill>
                  <a:srgbClr val="660066"/>
                </a:solidFill>
              </a:rPr>
              <a:t> for 4 loads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1 load every 2 hours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they learned </a:t>
            </a:r>
            <a:r>
              <a:rPr lang="en-US" dirty="0">
                <a:solidFill>
                  <a:srgbClr val="C00000"/>
                </a:solidFill>
              </a:rPr>
              <a:t>pipelining</a:t>
            </a:r>
            <a:r>
              <a:rPr lang="en-US" dirty="0"/>
              <a:t>, how long would laundry take? </a:t>
            </a:r>
          </a:p>
        </p:txBody>
      </p:sp>
      <p:grpSp>
        <p:nvGrpSpPr>
          <p:cNvPr id="9" name="Group 356">
            <a:extLst>
              <a:ext uri="{FF2B5EF4-FFF2-40B4-BE49-F238E27FC236}">
                <a16:creationId xmlns:a16="http://schemas.microsoft.com/office/drawing/2014/main" id="{F5F3E616-0D7F-47F1-99E5-7CEE137FAA44}"/>
              </a:ext>
            </a:extLst>
          </p:cNvPr>
          <p:cNvGrpSpPr>
            <a:grpSpLocks/>
          </p:cNvGrpSpPr>
          <p:nvPr/>
        </p:nvGrpSpPr>
        <p:grpSpPr bwMode="auto">
          <a:xfrm>
            <a:off x="252664" y="1254125"/>
            <a:ext cx="8456270" cy="3775075"/>
            <a:chOff x="85" y="646"/>
            <a:chExt cx="5631" cy="2279"/>
          </a:xfrm>
        </p:grpSpPr>
        <p:sp>
          <p:nvSpPr>
            <p:cNvPr id="10" name="Rectangle 149">
              <a:extLst>
                <a:ext uri="{FF2B5EF4-FFF2-40B4-BE49-F238E27FC236}">
                  <a16:creationId xmlns:a16="http://schemas.microsoft.com/office/drawing/2014/main" id="{C1D413F4-548F-4EA1-96B4-1B09A8699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11" name="Rectangle 150">
              <a:extLst>
                <a:ext uri="{FF2B5EF4-FFF2-40B4-BE49-F238E27FC236}">
                  <a16:creationId xmlns:a16="http://schemas.microsoft.com/office/drawing/2014/main" id="{A548B04F-B457-49C4-9493-C396667A4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1104"/>
              <a:ext cx="217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13" name="Group 151">
              <a:extLst>
                <a:ext uri="{FF2B5EF4-FFF2-40B4-BE49-F238E27FC236}">
                  <a16:creationId xmlns:a16="http://schemas.microsoft.com/office/drawing/2014/main" id="{15CCC0A0-1962-4BF8-8532-DC4CE068F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60" cy="310"/>
              <a:chOff x="440" y="1867"/>
              <a:chExt cx="260" cy="310"/>
            </a:xfrm>
          </p:grpSpPr>
          <p:sp>
            <p:nvSpPr>
              <p:cNvPr id="160" name="Freeform 152">
                <a:extLst>
                  <a:ext uri="{FF2B5EF4-FFF2-40B4-BE49-F238E27FC236}">
                    <a16:creationId xmlns:a16="http://schemas.microsoft.com/office/drawing/2014/main" id="{3E4BC444-918B-419A-8C2F-E38CA78C3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53">
                <a:extLst>
                  <a:ext uri="{FF2B5EF4-FFF2-40B4-BE49-F238E27FC236}">
                    <a16:creationId xmlns:a16="http://schemas.microsoft.com/office/drawing/2014/main" id="{0A64F34B-C9D8-4E5A-BED0-46D98F702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888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14" name="Group 154">
              <a:extLst>
                <a:ext uri="{FF2B5EF4-FFF2-40B4-BE49-F238E27FC236}">
                  <a16:creationId xmlns:a16="http://schemas.microsoft.com/office/drawing/2014/main" id="{2957E134-B9AD-40BC-B129-205717490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50"/>
              <a:ext cx="260" cy="324"/>
              <a:chOff x="440" y="2217"/>
              <a:chExt cx="260" cy="324"/>
            </a:xfrm>
          </p:grpSpPr>
          <p:sp>
            <p:nvSpPr>
              <p:cNvPr id="158" name="Freeform 155">
                <a:extLst>
                  <a:ext uri="{FF2B5EF4-FFF2-40B4-BE49-F238E27FC236}">
                    <a16:creationId xmlns:a16="http://schemas.microsoft.com/office/drawing/2014/main" id="{676CE8B7-7596-4562-A27F-3B917EFAB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56">
                <a:extLst>
                  <a:ext uri="{FF2B5EF4-FFF2-40B4-BE49-F238E27FC236}">
                    <a16:creationId xmlns:a16="http://schemas.microsoft.com/office/drawing/2014/main" id="{7424F0CA-FC0E-49EA-AEDA-7E1CAE3BF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252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15" name="Group 157">
              <a:extLst>
                <a:ext uri="{FF2B5EF4-FFF2-40B4-BE49-F238E27FC236}">
                  <a16:creationId xmlns:a16="http://schemas.microsoft.com/office/drawing/2014/main" id="{34A9B627-A3FB-4798-81D3-BC1A841BE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9"/>
              <a:chOff x="440" y="2521"/>
              <a:chExt cx="260" cy="309"/>
            </a:xfrm>
          </p:grpSpPr>
          <p:sp>
            <p:nvSpPr>
              <p:cNvPr id="156" name="Freeform 158">
                <a:extLst>
                  <a:ext uri="{FF2B5EF4-FFF2-40B4-BE49-F238E27FC236}">
                    <a16:creationId xmlns:a16="http://schemas.microsoft.com/office/drawing/2014/main" id="{4E008E3A-FCFE-44C5-89B2-F83E2F85E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59">
                <a:extLst>
                  <a:ext uri="{FF2B5EF4-FFF2-40B4-BE49-F238E27FC236}">
                    <a16:creationId xmlns:a16="http://schemas.microsoft.com/office/drawing/2014/main" id="{F9BE8618-5D76-4AEA-9AFB-BD0DE6B5D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41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16" name="Group 160">
              <a:extLst>
                <a:ext uri="{FF2B5EF4-FFF2-40B4-BE49-F238E27FC236}">
                  <a16:creationId xmlns:a16="http://schemas.microsoft.com/office/drawing/2014/main" id="{E3E2D635-0EF0-46E7-A150-3A150C68E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" y="1479"/>
              <a:ext cx="255" cy="310"/>
              <a:chOff x="438" y="1479"/>
              <a:chExt cx="255" cy="310"/>
            </a:xfrm>
          </p:grpSpPr>
          <p:sp>
            <p:nvSpPr>
              <p:cNvPr id="154" name="Freeform 161">
                <a:extLst>
                  <a:ext uri="{FF2B5EF4-FFF2-40B4-BE49-F238E27FC236}">
                    <a16:creationId xmlns:a16="http://schemas.microsoft.com/office/drawing/2014/main" id="{D0D90296-6C90-498D-A381-14A398E14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62">
                <a:extLst>
                  <a:ext uri="{FF2B5EF4-FFF2-40B4-BE49-F238E27FC236}">
                    <a16:creationId xmlns:a16="http://schemas.microsoft.com/office/drawing/2014/main" id="{D355E01F-4475-4C31-9339-EE4F2B01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1500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17" name="Line 163">
              <a:extLst>
                <a:ext uri="{FF2B5EF4-FFF2-40B4-BE49-F238E27FC236}">
                  <a16:creationId xmlns:a16="http://schemas.microsoft.com/office/drawing/2014/main" id="{5727252D-5791-427B-B40C-29D1640D3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4">
              <a:extLst>
                <a:ext uri="{FF2B5EF4-FFF2-40B4-BE49-F238E27FC236}">
                  <a16:creationId xmlns:a16="http://schemas.microsoft.com/office/drawing/2014/main" id="{204BDDB4-E83D-48CD-B5AA-78FF93339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09"/>
              <a:ext cx="51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grpSp>
          <p:nvGrpSpPr>
            <p:cNvPr id="19" name="Group 298">
              <a:extLst>
                <a:ext uri="{FF2B5EF4-FFF2-40B4-BE49-F238E27FC236}">
                  <a16:creationId xmlns:a16="http://schemas.microsoft.com/office/drawing/2014/main" id="{9BD6B973-5A68-4131-BA46-D02AE6A71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" y="1440"/>
              <a:ext cx="1088" cy="344"/>
              <a:chOff x="801" y="1440"/>
              <a:chExt cx="1088" cy="344"/>
            </a:xfrm>
          </p:grpSpPr>
          <p:grpSp>
            <p:nvGrpSpPr>
              <p:cNvPr id="136" name="Group 165">
                <a:extLst>
                  <a:ext uri="{FF2B5EF4-FFF2-40B4-BE49-F238E27FC236}">
                    <a16:creationId xmlns:a16="http://schemas.microsoft.com/office/drawing/2014/main" id="{1EB240D4-FCE5-465B-A161-98DCF23F49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51" name="AutoShape 166">
                  <a:extLst>
                    <a:ext uri="{FF2B5EF4-FFF2-40B4-BE49-F238E27FC236}">
                      <a16:creationId xmlns:a16="http://schemas.microsoft.com/office/drawing/2014/main" id="{C94FD030-B582-4F89-855A-62D1D27CCD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AutoShape 167">
                  <a:extLst>
                    <a:ext uri="{FF2B5EF4-FFF2-40B4-BE49-F238E27FC236}">
                      <a16:creationId xmlns:a16="http://schemas.microsoft.com/office/drawing/2014/main" id="{531D92A7-FBE4-40FB-A33A-91370DCF51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AutoShape 168">
                  <a:extLst>
                    <a:ext uri="{FF2B5EF4-FFF2-40B4-BE49-F238E27FC236}">
                      <a16:creationId xmlns:a16="http://schemas.microsoft.com/office/drawing/2014/main" id="{0C3975A1-4EDA-477A-9E1A-53B37D379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7" name="Group 169">
                <a:extLst>
                  <a:ext uri="{FF2B5EF4-FFF2-40B4-BE49-F238E27FC236}">
                    <a16:creationId xmlns:a16="http://schemas.microsoft.com/office/drawing/2014/main" id="{1859F563-CF05-4B92-A68F-843F3F7E60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45" name="Freeform 170">
                  <a:extLst>
                    <a:ext uri="{FF2B5EF4-FFF2-40B4-BE49-F238E27FC236}">
                      <a16:creationId xmlns:a16="http://schemas.microsoft.com/office/drawing/2014/main" id="{84646D2B-350F-44BE-B922-F3C16E306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Rectangle 171">
                  <a:extLst>
                    <a:ext uri="{FF2B5EF4-FFF2-40B4-BE49-F238E27FC236}">
                      <a16:creationId xmlns:a16="http://schemas.microsoft.com/office/drawing/2014/main" id="{B7740166-80F7-4ECF-B4A6-006F0EC41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Rectangle 172">
                  <a:extLst>
                    <a:ext uri="{FF2B5EF4-FFF2-40B4-BE49-F238E27FC236}">
                      <a16:creationId xmlns:a16="http://schemas.microsoft.com/office/drawing/2014/main" id="{0D953BC6-A273-4B2A-B8B6-031133D63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Rectangle 173">
                  <a:extLst>
                    <a:ext uri="{FF2B5EF4-FFF2-40B4-BE49-F238E27FC236}">
                      <a16:creationId xmlns:a16="http://schemas.microsoft.com/office/drawing/2014/main" id="{B22CDCF7-6EEE-445A-B53F-53CA90AA52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174">
                  <a:extLst>
                    <a:ext uri="{FF2B5EF4-FFF2-40B4-BE49-F238E27FC236}">
                      <a16:creationId xmlns:a16="http://schemas.microsoft.com/office/drawing/2014/main" id="{630023A1-4E4A-4D20-88B9-AA0F2F461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Freeform 175">
                  <a:extLst>
                    <a:ext uri="{FF2B5EF4-FFF2-40B4-BE49-F238E27FC236}">
                      <a16:creationId xmlns:a16="http://schemas.microsoft.com/office/drawing/2014/main" id="{2DF704CD-96AD-4DE9-A938-55585D645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8" name="Freeform 176">
                <a:extLst>
                  <a:ext uri="{FF2B5EF4-FFF2-40B4-BE49-F238E27FC236}">
                    <a16:creationId xmlns:a16="http://schemas.microsoft.com/office/drawing/2014/main" id="{A2815C85-2ED1-441E-84BC-89F84E5ED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9" name="Group 177">
                <a:extLst>
                  <a:ext uri="{FF2B5EF4-FFF2-40B4-BE49-F238E27FC236}">
                    <a16:creationId xmlns:a16="http://schemas.microsoft.com/office/drawing/2014/main" id="{2A9EA7B8-7F20-4836-AB9B-57DEC60E4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1440"/>
                <a:ext cx="234" cy="326"/>
                <a:chOff x="1063" y="1458"/>
                <a:chExt cx="234" cy="326"/>
              </a:xfrm>
            </p:grpSpPr>
            <p:grpSp>
              <p:nvGrpSpPr>
                <p:cNvPr id="140" name="Group 178">
                  <a:extLst>
                    <a:ext uri="{FF2B5EF4-FFF2-40B4-BE49-F238E27FC236}">
                      <a16:creationId xmlns:a16="http://schemas.microsoft.com/office/drawing/2014/main" id="{4A3D7082-BC30-41E0-B4A8-4EEB023129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63" y="1458"/>
                  <a:ext cx="234" cy="326"/>
                  <a:chOff x="1063" y="1458"/>
                  <a:chExt cx="234" cy="326"/>
                </a:xfrm>
              </p:grpSpPr>
              <p:sp>
                <p:nvSpPr>
                  <p:cNvPr id="143" name="AutoShape 179">
                    <a:extLst>
                      <a:ext uri="{FF2B5EF4-FFF2-40B4-BE49-F238E27FC236}">
                        <a16:creationId xmlns:a16="http://schemas.microsoft.com/office/drawing/2014/main" id="{F44B512D-63EF-44A3-A907-412EEF9E6F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3" y="1510"/>
                    <a:ext cx="23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80">
                    <a:extLst>
                      <a:ext uri="{FF2B5EF4-FFF2-40B4-BE49-F238E27FC236}">
                        <a16:creationId xmlns:a16="http://schemas.microsoft.com/office/drawing/2014/main" id="{150D185F-A104-4D61-82E8-F44626D33F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8" y="1458"/>
                    <a:ext cx="179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1" name="Oval 181">
                  <a:extLst>
                    <a:ext uri="{FF2B5EF4-FFF2-40B4-BE49-F238E27FC236}">
                      <a16:creationId xmlns:a16="http://schemas.microsoft.com/office/drawing/2014/main" id="{266C11C1-11EF-431A-B4E5-2BA97EFFDE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50987DAE-8FEB-4B02-83F4-F84474D06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5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" name="Line 183">
              <a:extLst>
                <a:ext uri="{FF2B5EF4-FFF2-40B4-BE49-F238E27FC236}">
                  <a16:creationId xmlns:a16="http://schemas.microsoft.com/office/drawing/2014/main" id="{F6792271-8EE5-4479-B8ED-D000D659A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4">
              <a:extLst>
                <a:ext uri="{FF2B5EF4-FFF2-40B4-BE49-F238E27FC236}">
                  <a16:creationId xmlns:a16="http://schemas.microsoft.com/office/drawing/2014/main" id="{D49A1862-5E66-45D4-B376-6578D6F3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2" name="Rectangle 185">
              <a:extLst>
                <a:ext uri="{FF2B5EF4-FFF2-40B4-BE49-F238E27FC236}">
                  <a16:creationId xmlns:a16="http://schemas.microsoft.com/office/drawing/2014/main" id="{5EFDB2C7-77CC-45A5-956B-1EFF1207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3" name="Line 186">
              <a:extLst>
                <a:ext uri="{FF2B5EF4-FFF2-40B4-BE49-F238E27FC236}">
                  <a16:creationId xmlns:a16="http://schemas.microsoft.com/office/drawing/2014/main" id="{AFE3FEFD-83B5-4229-8E22-3ACECB420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165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87">
              <a:extLst>
                <a:ext uri="{FF2B5EF4-FFF2-40B4-BE49-F238E27FC236}">
                  <a16:creationId xmlns:a16="http://schemas.microsoft.com/office/drawing/2014/main" id="{302D16E0-0D5E-473A-A89B-1C4325E9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88">
              <a:extLst>
                <a:ext uri="{FF2B5EF4-FFF2-40B4-BE49-F238E27FC236}">
                  <a16:creationId xmlns:a16="http://schemas.microsoft.com/office/drawing/2014/main" id="{100EBFBD-4D18-4C0C-8DB5-A9E4571FA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6" name="Rectangle 189">
              <a:extLst>
                <a:ext uri="{FF2B5EF4-FFF2-40B4-BE49-F238E27FC236}">
                  <a16:creationId xmlns:a16="http://schemas.microsoft.com/office/drawing/2014/main" id="{D0A8C892-46B1-4D6C-BE37-341892FF0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7" name="Line 190">
              <a:extLst>
                <a:ext uri="{FF2B5EF4-FFF2-40B4-BE49-F238E27FC236}">
                  <a16:creationId xmlns:a16="http://schemas.microsoft.com/office/drawing/2014/main" id="{9611539E-54AC-4D22-9F67-50F7CD1D2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1">
              <a:extLst>
                <a:ext uri="{FF2B5EF4-FFF2-40B4-BE49-F238E27FC236}">
                  <a16:creationId xmlns:a16="http://schemas.microsoft.com/office/drawing/2014/main" id="{BFBBB5B0-E67C-4B66-A439-41F97DB53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92">
              <a:extLst>
                <a:ext uri="{FF2B5EF4-FFF2-40B4-BE49-F238E27FC236}">
                  <a16:creationId xmlns:a16="http://schemas.microsoft.com/office/drawing/2014/main" id="{EE8D0719-16FA-46AA-A4B2-0B73F441A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165"/>
              <a:ext cx="278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93">
              <a:extLst>
                <a:ext uri="{FF2B5EF4-FFF2-40B4-BE49-F238E27FC236}">
                  <a16:creationId xmlns:a16="http://schemas.microsoft.com/office/drawing/2014/main" id="{3CB57D10-C4FC-471A-81E2-58E07063F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" y="1165"/>
              <a:ext cx="280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13">
              <a:extLst>
                <a:ext uri="{FF2B5EF4-FFF2-40B4-BE49-F238E27FC236}">
                  <a16:creationId xmlns:a16="http://schemas.microsoft.com/office/drawing/2014/main" id="{B297BCB3-6981-4E18-9EE9-F5BDAF7C5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1165"/>
              <a:ext cx="282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4">
              <a:extLst>
                <a:ext uri="{FF2B5EF4-FFF2-40B4-BE49-F238E27FC236}">
                  <a16:creationId xmlns:a16="http://schemas.microsoft.com/office/drawing/2014/main" id="{C2AF90E0-ED6E-410B-8086-0571FD3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3" name="Line 215">
              <a:extLst>
                <a:ext uri="{FF2B5EF4-FFF2-40B4-BE49-F238E27FC236}">
                  <a16:creationId xmlns:a16="http://schemas.microsoft.com/office/drawing/2014/main" id="{9910E9FF-11BE-4FAB-A27D-F881B8D97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1165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16">
              <a:extLst>
                <a:ext uri="{FF2B5EF4-FFF2-40B4-BE49-F238E27FC236}">
                  <a16:creationId xmlns:a16="http://schemas.microsoft.com/office/drawing/2014/main" id="{999B981B-515F-48EE-A97B-6E985EAFB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7">
              <a:extLst>
                <a:ext uri="{FF2B5EF4-FFF2-40B4-BE49-F238E27FC236}">
                  <a16:creationId xmlns:a16="http://schemas.microsoft.com/office/drawing/2014/main" id="{97FC1A04-F873-42DA-93D9-6EA6A122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6" name="Rectangle 218">
              <a:extLst>
                <a:ext uri="{FF2B5EF4-FFF2-40B4-BE49-F238E27FC236}">
                  <a16:creationId xmlns:a16="http://schemas.microsoft.com/office/drawing/2014/main" id="{DC623128-C12D-4A6C-B1CF-BF0AE174B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7" name="Line 219">
              <a:extLst>
                <a:ext uri="{FF2B5EF4-FFF2-40B4-BE49-F238E27FC236}">
                  <a16:creationId xmlns:a16="http://schemas.microsoft.com/office/drawing/2014/main" id="{FB397024-89AF-403E-8CA5-FD1AC894A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20">
              <a:extLst>
                <a:ext uri="{FF2B5EF4-FFF2-40B4-BE49-F238E27FC236}">
                  <a16:creationId xmlns:a16="http://schemas.microsoft.com/office/drawing/2014/main" id="{34B3DAEA-4B45-4FDB-B430-CCD0419ED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21">
              <a:extLst>
                <a:ext uri="{FF2B5EF4-FFF2-40B4-BE49-F238E27FC236}">
                  <a16:creationId xmlns:a16="http://schemas.microsoft.com/office/drawing/2014/main" id="{5F094C59-79F3-4657-A1C2-F9A9366F3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165"/>
              <a:ext cx="27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22">
              <a:extLst>
                <a:ext uri="{FF2B5EF4-FFF2-40B4-BE49-F238E27FC236}">
                  <a16:creationId xmlns:a16="http://schemas.microsoft.com/office/drawing/2014/main" id="{ED3CA286-084B-4DA3-8C94-644B73AB0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" y="1165"/>
              <a:ext cx="279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42">
              <a:extLst>
                <a:ext uri="{FF2B5EF4-FFF2-40B4-BE49-F238E27FC236}">
                  <a16:creationId xmlns:a16="http://schemas.microsoft.com/office/drawing/2014/main" id="{E3E8C3A7-BBC7-44B8-B86C-2CA945A36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243">
              <a:extLst>
                <a:ext uri="{FF2B5EF4-FFF2-40B4-BE49-F238E27FC236}">
                  <a16:creationId xmlns:a16="http://schemas.microsoft.com/office/drawing/2014/main" id="{717F55C5-55A7-4A4E-A827-102D6ACF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3" name="Rectangle 244">
              <a:extLst>
                <a:ext uri="{FF2B5EF4-FFF2-40B4-BE49-F238E27FC236}">
                  <a16:creationId xmlns:a16="http://schemas.microsoft.com/office/drawing/2014/main" id="{445EB5C7-CE2D-425D-A539-8CF336B40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4" name="Line 245">
              <a:extLst>
                <a:ext uri="{FF2B5EF4-FFF2-40B4-BE49-F238E27FC236}">
                  <a16:creationId xmlns:a16="http://schemas.microsoft.com/office/drawing/2014/main" id="{F96C11AC-3AD9-4217-AA4B-AB0A32CA0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5" y="116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46">
              <a:extLst>
                <a:ext uri="{FF2B5EF4-FFF2-40B4-BE49-F238E27FC236}">
                  <a16:creationId xmlns:a16="http://schemas.microsoft.com/office/drawing/2014/main" id="{1495417E-7D02-45D3-976B-BC0879BDA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247">
              <a:extLst>
                <a:ext uri="{FF2B5EF4-FFF2-40B4-BE49-F238E27FC236}">
                  <a16:creationId xmlns:a16="http://schemas.microsoft.com/office/drawing/2014/main" id="{9BEE072B-A84C-4975-9ED7-55119C0C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7" name="Rectangle 248">
              <a:extLst>
                <a:ext uri="{FF2B5EF4-FFF2-40B4-BE49-F238E27FC236}">
                  <a16:creationId xmlns:a16="http://schemas.microsoft.com/office/drawing/2014/main" id="{E549BBF0-A1A2-44E6-80FA-AA10160E4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8" name="Line 249">
              <a:extLst>
                <a:ext uri="{FF2B5EF4-FFF2-40B4-BE49-F238E27FC236}">
                  <a16:creationId xmlns:a16="http://schemas.microsoft.com/office/drawing/2014/main" id="{FE113D82-F27E-4355-8AC6-D5E04A14A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50">
              <a:extLst>
                <a:ext uri="{FF2B5EF4-FFF2-40B4-BE49-F238E27FC236}">
                  <a16:creationId xmlns:a16="http://schemas.microsoft.com/office/drawing/2014/main" id="{EC266033-0B28-4447-AFC7-DB69D3867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51">
              <a:extLst>
                <a:ext uri="{FF2B5EF4-FFF2-40B4-BE49-F238E27FC236}">
                  <a16:creationId xmlns:a16="http://schemas.microsoft.com/office/drawing/2014/main" id="{A45E21FE-6533-48E2-81A2-AC9CBE15F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5" y="1165"/>
              <a:ext cx="277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52">
              <a:extLst>
                <a:ext uri="{FF2B5EF4-FFF2-40B4-BE49-F238E27FC236}">
                  <a16:creationId xmlns:a16="http://schemas.microsoft.com/office/drawing/2014/main" id="{7930FCA7-A741-4B78-8297-CC25AB310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165"/>
              <a:ext cx="279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72">
              <a:extLst>
                <a:ext uri="{FF2B5EF4-FFF2-40B4-BE49-F238E27FC236}">
                  <a16:creationId xmlns:a16="http://schemas.microsoft.com/office/drawing/2014/main" id="{15DC4223-B362-4A7F-8F55-E32447970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273">
              <a:extLst>
                <a:ext uri="{FF2B5EF4-FFF2-40B4-BE49-F238E27FC236}">
                  <a16:creationId xmlns:a16="http://schemas.microsoft.com/office/drawing/2014/main" id="{DCC78263-2C23-48B1-B91E-72C69FB7A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4" name="Rectangle 274">
              <a:extLst>
                <a:ext uri="{FF2B5EF4-FFF2-40B4-BE49-F238E27FC236}">
                  <a16:creationId xmlns:a16="http://schemas.microsoft.com/office/drawing/2014/main" id="{921F23A3-98CA-4553-83B2-3E16D0E07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5" name="Line 275">
              <a:extLst>
                <a:ext uri="{FF2B5EF4-FFF2-40B4-BE49-F238E27FC236}">
                  <a16:creationId xmlns:a16="http://schemas.microsoft.com/office/drawing/2014/main" id="{2FB67F83-B4B8-4BB0-AEE4-2E84B3502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5" y="116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76">
              <a:extLst>
                <a:ext uri="{FF2B5EF4-FFF2-40B4-BE49-F238E27FC236}">
                  <a16:creationId xmlns:a16="http://schemas.microsoft.com/office/drawing/2014/main" id="{553C078F-EFF3-4496-9111-900C43B00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1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77">
              <a:extLst>
                <a:ext uri="{FF2B5EF4-FFF2-40B4-BE49-F238E27FC236}">
                  <a16:creationId xmlns:a16="http://schemas.microsoft.com/office/drawing/2014/main" id="{9AFA744F-865A-4014-9A0F-414F7156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8" name="Rectangle 278">
              <a:extLst>
                <a:ext uri="{FF2B5EF4-FFF2-40B4-BE49-F238E27FC236}">
                  <a16:creationId xmlns:a16="http://schemas.microsoft.com/office/drawing/2014/main" id="{9885191E-F2D6-4DF0-813D-139A86529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9" name="Line 279">
              <a:extLst>
                <a:ext uri="{FF2B5EF4-FFF2-40B4-BE49-F238E27FC236}">
                  <a16:creationId xmlns:a16="http://schemas.microsoft.com/office/drawing/2014/main" id="{2465E8A1-70A6-40A4-9CF8-16ABB9B2C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80">
              <a:extLst>
                <a:ext uri="{FF2B5EF4-FFF2-40B4-BE49-F238E27FC236}">
                  <a16:creationId xmlns:a16="http://schemas.microsoft.com/office/drawing/2014/main" id="{5642D251-6F0D-4AC2-8FA5-BC2730B2A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81">
              <a:extLst>
                <a:ext uri="{FF2B5EF4-FFF2-40B4-BE49-F238E27FC236}">
                  <a16:creationId xmlns:a16="http://schemas.microsoft.com/office/drawing/2014/main" id="{DF6B2798-C77E-45D7-B479-99AF3C9E7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" y="1165"/>
              <a:ext cx="278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82">
              <a:extLst>
                <a:ext uri="{FF2B5EF4-FFF2-40B4-BE49-F238E27FC236}">
                  <a16:creationId xmlns:a16="http://schemas.microsoft.com/office/drawing/2014/main" id="{49132EF1-D8BA-4467-A05B-AB73A8D95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0" y="1165"/>
              <a:ext cx="280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283">
              <a:extLst>
                <a:ext uri="{FF2B5EF4-FFF2-40B4-BE49-F238E27FC236}">
                  <a16:creationId xmlns:a16="http://schemas.microsoft.com/office/drawing/2014/main" id="{BA87CA2D-CFC8-487E-9677-6B3B81407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65" name="Line 284">
              <a:extLst>
                <a:ext uri="{FF2B5EF4-FFF2-40B4-BE49-F238E27FC236}">
                  <a16:creationId xmlns:a16="http://schemas.microsoft.com/office/drawing/2014/main" id="{AD29FFF8-E67C-42FC-A0D4-89BF91C0B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285">
              <a:extLst>
                <a:ext uri="{FF2B5EF4-FFF2-40B4-BE49-F238E27FC236}">
                  <a16:creationId xmlns:a16="http://schemas.microsoft.com/office/drawing/2014/main" id="{56072DCA-C457-4E04-BE37-1B365B45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67" name="Rectangle 286">
              <a:extLst>
                <a:ext uri="{FF2B5EF4-FFF2-40B4-BE49-F238E27FC236}">
                  <a16:creationId xmlns:a16="http://schemas.microsoft.com/office/drawing/2014/main" id="{BDD368CB-E69C-40AD-A0FF-09FF149E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68" name="Rectangle 287">
              <a:extLst>
                <a:ext uri="{FF2B5EF4-FFF2-40B4-BE49-F238E27FC236}">
                  <a16:creationId xmlns:a16="http://schemas.microsoft.com/office/drawing/2014/main" id="{10528335-6826-4A79-AF96-BDAC426E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69" name="Rectangle 288">
              <a:extLst>
                <a:ext uri="{FF2B5EF4-FFF2-40B4-BE49-F238E27FC236}">
                  <a16:creationId xmlns:a16="http://schemas.microsoft.com/office/drawing/2014/main" id="{2E83977F-35B7-425A-AE14-FF76121AA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70" name="Rectangle 289">
              <a:extLst>
                <a:ext uri="{FF2B5EF4-FFF2-40B4-BE49-F238E27FC236}">
                  <a16:creationId xmlns:a16="http://schemas.microsoft.com/office/drawing/2014/main" id="{47D03D81-66E9-4E49-83B6-1BBCB4A6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71" name="Rectangle 290">
              <a:extLst>
                <a:ext uri="{FF2B5EF4-FFF2-40B4-BE49-F238E27FC236}">
                  <a16:creationId xmlns:a16="http://schemas.microsoft.com/office/drawing/2014/main" id="{0EA35CC1-8D85-4A39-9080-677E6431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72" name="Rectangle 291">
              <a:extLst>
                <a:ext uri="{FF2B5EF4-FFF2-40B4-BE49-F238E27FC236}">
                  <a16:creationId xmlns:a16="http://schemas.microsoft.com/office/drawing/2014/main" id="{BE43CCB6-7FFE-49EB-B930-C15085196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73" name="Line 292">
              <a:extLst>
                <a:ext uri="{FF2B5EF4-FFF2-40B4-BE49-F238E27FC236}">
                  <a16:creationId xmlns:a16="http://schemas.microsoft.com/office/drawing/2014/main" id="{D6E7DD37-D8AD-40F5-A31B-4EB323B4D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293">
              <a:extLst>
                <a:ext uri="{FF2B5EF4-FFF2-40B4-BE49-F238E27FC236}">
                  <a16:creationId xmlns:a16="http://schemas.microsoft.com/office/drawing/2014/main" id="{7B131146-983B-4E7B-B10D-0EEE55A0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sp>
          <p:nvSpPr>
            <p:cNvPr id="75" name="Line 294">
              <a:extLst>
                <a:ext uri="{FF2B5EF4-FFF2-40B4-BE49-F238E27FC236}">
                  <a16:creationId xmlns:a16="http://schemas.microsoft.com/office/drawing/2014/main" id="{E0575D9A-E3B4-4F62-9AD1-1994ECB6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95">
              <a:extLst>
                <a:ext uri="{FF2B5EF4-FFF2-40B4-BE49-F238E27FC236}">
                  <a16:creationId xmlns:a16="http://schemas.microsoft.com/office/drawing/2014/main" id="{FF1CB488-3F0A-4179-8A5D-EE646845B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296">
              <a:extLst>
                <a:ext uri="{FF2B5EF4-FFF2-40B4-BE49-F238E27FC236}">
                  <a16:creationId xmlns:a16="http://schemas.microsoft.com/office/drawing/2014/main" id="{F4C3A8FA-E11E-4D5E-9517-153F82302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97">
              <a:extLst>
                <a:ext uri="{FF2B5EF4-FFF2-40B4-BE49-F238E27FC236}">
                  <a16:creationId xmlns:a16="http://schemas.microsoft.com/office/drawing/2014/main" id="{1B459BBA-AEBA-4077-B78F-78DE07B6E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" name="Group 299">
              <a:extLst>
                <a:ext uri="{FF2B5EF4-FFF2-40B4-BE49-F238E27FC236}">
                  <a16:creationId xmlns:a16="http://schemas.microsoft.com/office/drawing/2014/main" id="{E3AC1F70-EB09-4F20-BCA3-C1847C273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728"/>
              <a:ext cx="1088" cy="344"/>
              <a:chOff x="801" y="1440"/>
              <a:chExt cx="1088" cy="344"/>
            </a:xfrm>
          </p:grpSpPr>
          <p:grpSp>
            <p:nvGrpSpPr>
              <p:cNvPr id="118" name="Group 300">
                <a:extLst>
                  <a:ext uri="{FF2B5EF4-FFF2-40B4-BE49-F238E27FC236}">
                    <a16:creationId xmlns:a16="http://schemas.microsoft.com/office/drawing/2014/main" id="{AF88277A-8642-47FA-B490-D3BBC27D4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33" name="AutoShape 301">
                  <a:extLst>
                    <a:ext uri="{FF2B5EF4-FFF2-40B4-BE49-F238E27FC236}">
                      <a16:creationId xmlns:a16="http://schemas.microsoft.com/office/drawing/2014/main" id="{EE536591-4CF9-499A-9378-33E69AA38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AutoShape 302">
                  <a:extLst>
                    <a:ext uri="{FF2B5EF4-FFF2-40B4-BE49-F238E27FC236}">
                      <a16:creationId xmlns:a16="http://schemas.microsoft.com/office/drawing/2014/main" id="{EA5DD388-B883-4307-AB53-412BC6DB87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AutoShape 303">
                  <a:extLst>
                    <a:ext uri="{FF2B5EF4-FFF2-40B4-BE49-F238E27FC236}">
                      <a16:creationId xmlns:a16="http://schemas.microsoft.com/office/drawing/2014/main" id="{EAF79221-3705-4AD5-AB83-290514E08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304">
                <a:extLst>
                  <a:ext uri="{FF2B5EF4-FFF2-40B4-BE49-F238E27FC236}">
                    <a16:creationId xmlns:a16="http://schemas.microsoft.com/office/drawing/2014/main" id="{59B723FB-1576-42A0-BCBA-36653D2CDB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27" name="Freeform 305">
                  <a:extLst>
                    <a:ext uri="{FF2B5EF4-FFF2-40B4-BE49-F238E27FC236}">
                      <a16:creationId xmlns:a16="http://schemas.microsoft.com/office/drawing/2014/main" id="{26A92EAE-F4AE-4494-9FA8-2DD10C7B7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Rectangle 306">
                  <a:extLst>
                    <a:ext uri="{FF2B5EF4-FFF2-40B4-BE49-F238E27FC236}">
                      <a16:creationId xmlns:a16="http://schemas.microsoft.com/office/drawing/2014/main" id="{C8E4372A-6F52-4F97-804B-6772A8658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Rectangle 307">
                  <a:extLst>
                    <a:ext uri="{FF2B5EF4-FFF2-40B4-BE49-F238E27FC236}">
                      <a16:creationId xmlns:a16="http://schemas.microsoft.com/office/drawing/2014/main" id="{933AB692-48A4-461B-90D6-89DEF85138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Rectangle 308">
                  <a:extLst>
                    <a:ext uri="{FF2B5EF4-FFF2-40B4-BE49-F238E27FC236}">
                      <a16:creationId xmlns:a16="http://schemas.microsoft.com/office/drawing/2014/main" id="{7C5A7765-5378-4D7C-A2C6-2F1293647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Oval 309">
                  <a:extLst>
                    <a:ext uri="{FF2B5EF4-FFF2-40B4-BE49-F238E27FC236}">
                      <a16:creationId xmlns:a16="http://schemas.microsoft.com/office/drawing/2014/main" id="{D6596F93-7AEC-41A1-92E2-86E0552849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Freeform 310">
                  <a:extLst>
                    <a:ext uri="{FF2B5EF4-FFF2-40B4-BE49-F238E27FC236}">
                      <a16:creationId xmlns:a16="http://schemas.microsoft.com/office/drawing/2014/main" id="{C070354A-7192-42FC-9D29-D2BBC928E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0" name="Freeform 311">
                <a:extLst>
                  <a:ext uri="{FF2B5EF4-FFF2-40B4-BE49-F238E27FC236}">
                    <a16:creationId xmlns:a16="http://schemas.microsoft.com/office/drawing/2014/main" id="{4CE763C7-4EEE-4B05-951D-920DA61B3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" name="Group 312">
                <a:extLst>
                  <a:ext uri="{FF2B5EF4-FFF2-40B4-BE49-F238E27FC236}">
                    <a16:creationId xmlns:a16="http://schemas.microsoft.com/office/drawing/2014/main" id="{66E75C3C-779F-4A19-87E7-0C4BD2895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440"/>
                <a:ext cx="244" cy="326"/>
                <a:chOff x="1053" y="1458"/>
                <a:chExt cx="244" cy="326"/>
              </a:xfrm>
            </p:grpSpPr>
            <p:grpSp>
              <p:nvGrpSpPr>
                <p:cNvPr id="122" name="Group 313">
                  <a:extLst>
                    <a:ext uri="{FF2B5EF4-FFF2-40B4-BE49-F238E27FC236}">
                      <a16:creationId xmlns:a16="http://schemas.microsoft.com/office/drawing/2014/main" id="{F97DD956-10AC-47B8-87C2-AEE1AB2291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3" y="1458"/>
                  <a:ext cx="244" cy="326"/>
                  <a:chOff x="1053" y="1458"/>
                  <a:chExt cx="244" cy="326"/>
                </a:xfrm>
              </p:grpSpPr>
              <p:sp>
                <p:nvSpPr>
                  <p:cNvPr id="125" name="AutoShape 314">
                    <a:extLst>
                      <a:ext uri="{FF2B5EF4-FFF2-40B4-BE49-F238E27FC236}">
                        <a16:creationId xmlns:a16="http://schemas.microsoft.com/office/drawing/2014/main" id="{77E5D328-DD43-4C66-BAE3-43461607CE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1510"/>
                    <a:ext cx="24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AutoShape 315">
                    <a:extLst>
                      <a:ext uri="{FF2B5EF4-FFF2-40B4-BE49-F238E27FC236}">
                        <a16:creationId xmlns:a16="http://schemas.microsoft.com/office/drawing/2014/main" id="{7C4DAE0E-26E2-4FE6-BA08-FA908348F3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58"/>
                    <a:ext cx="186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" name="Oval 316">
                  <a:extLst>
                    <a:ext uri="{FF2B5EF4-FFF2-40B4-BE49-F238E27FC236}">
                      <a16:creationId xmlns:a16="http://schemas.microsoft.com/office/drawing/2014/main" id="{48FA729C-BF63-4E1D-862C-F1791520F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AutoShape 317">
                  <a:extLst>
                    <a:ext uri="{FF2B5EF4-FFF2-40B4-BE49-F238E27FC236}">
                      <a16:creationId xmlns:a16="http://schemas.microsoft.com/office/drawing/2014/main" id="{0D5E3787-DB28-4AA0-8E14-DB415DCD9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0" name="Group 318">
              <a:extLst>
                <a:ext uri="{FF2B5EF4-FFF2-40B4-BE49-F238E27FC236}">
                  <a16:creationId xmlns:a16="http://schemas.microsoft.com/office/drawing/2014/main" id="{A65B1378-0CAA-40ED-9096-C2B046A3B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016"/>
              <a:ext cx="1088" cy="344"/>
              <a:chOff x="801" y="1440"/>
              <a:chExt cx="1088" cy="344"/>
            </a:xfrm>
          </p:grpSpPr>
          <p:grpSp>
            <p:nvGrpSpPr>
              <p:cNvPr id="100" name="Group 319">
                <a:extLst>
                  <a:ext uri="{FF2B5EF4-FFF2-40B4-BE49-F238E27FC236}">
                    <a16:creationId xmlns:a16="http://schemas.microsoft.com/office/drawing/2014/main" id="{39B2648B-8646-4DF5-AE65-416C3A3FF7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15" name="AutoShape 320">
                  <a:extLst>
                    <a:ext uri="{FF2B5EF4-FFF2-40B4-BE49-F238E27FC236}">
                      <a16:creationId xmlns:a16="http://schemas.microsoft.com/office/drawing/2014/main" id="{16A4798C-62B2-47AD-9E45-59A5BB2E1C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AutoShape 321">
                  <a:extLst>
                    <a:ext uri="{FF2B5EF4-FFF2-40B4-BE49-F238E27FC236}">
                      <a16:creationId xmlns:a16="http://schemas.microsoft.com/office/drawing/2014/main" id="{264A9CB6-2AFD-4359-B5AC-8D7751143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AutoShape 322">
                  <a:extLst>
                    <a:ext uri="{FF2B5EF4-FFF2-40B4-BE49-F238E27FC236}">
                      <a16:creationId xmlns:a16="http://schemas.microsoft.com/office/drawing/2014/main" id="{D090C934-B2F7-477C-AB66-1A04D33A1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323">
                <a:extLst>
                  <a:ext uri="{FF2B5EF4-FFF2-40B4-BE49-F238E27FC236}">
                    <a16:creationId xmlns:a16="http://schemas.microsoft.com/office/drawing/2014/main" id="{5477544C-6D1C-48E1-A389-602F880B90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09" name="Freeform 324">
                  <a:extLst>
                    <a:ext uri="{FF2B5EF4-FFF2-40B4-BE49-F238E27FC236}">
                      <a16:creationId xmlns:a16="http://schemas.microsoft.com/office/drawing/2014/main" id="{A6E819B7-D7B9-4A6D-A5BC-F9B634720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Rectangle 325">
                  <a:extLst>
                    <a:ext uri="{FF2B5EF4-FFF2-40B4-BE49-F238E27FC236}">
                      <a16:creationId xmlns:a16="http://schemas.microsoft.com/office/drawing/2014/main" id="{259A4DED-42DE-4A2B-AE34-8E7CBFDF6A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Rectangle 326">
                  <a:extLst>
                    <a:ext uri="{FF2B5EF4-FFF2-40B4-BE49-F238E27FC236}">
                      <a16:creationId xmlns:a16="http://schemas.microsoft.com/office/drawing/2014/main" id="{127D473E-3CEF-46EC-A3C2-04C294429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Rectangle 327">
                  <a:extLst>
                    <a:ext uri="{FF2B5EF4-FFF2-40B4-BE49-F238E27FC236}">
                      <a16:creationId xmlns:a16="http://schemas.microsoft.com/office/drawing/2014/main" id="{AFE07B8E-6F89-42CA-BA5D-86A5C3EE3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Oval 328">
                  <a:extLst>
                    <a:ext uri="{FF2B5EF4-FFF2-40B4-BE49-F238E27FC236}">
                      <a16:creationId xmlns:a16="http://schemas.microsoft.com/office/drawing/2014/main" id="{B26CC3E8-68EE-45C6-9FB9-050418438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Freeform 329">
                  <a:extLst>
                    <a:ext uri="{FF2B5EF4-FFF2-40B4-BE49-F238E27FC236}">
                      <a16:creationId xmlns:a16="http://schemas.microsoft.com/office/drawing/2014/main" id="{BCB16D23-DAA5-4850-B52C-B4157BB2E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" name="Freeform 330">
                <a:extLst>
                  <a:ext uri="{FF2B5EF4-FFF2-40B4-BE49-F238E27FC236}">
                    <a16:creationId xmlns:a16="http://schemas.microsoft.com/office/drawing/2014/main" id="{42471AA2-AC62-4EF9-8242-9A2C9AC37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" name="Group 331">
                <a:extLst>
                  <a:ext uri="{FF2B5EF4-FFF2-40B4-BE49-F238E27FC236}">
                    <a16:creationId xmlns:a16="http://schemas.microsoft.com/office/drawing/2014/main" id="{4121BF72-BB63-4B01-BCF8-66F181F57F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3" y="1440"/>
                <a:ext cx="264" cy="326"/>
                <a:chOff x="1033" y="1458"/>
                <a:chExt cx="264" cy="326"/>
              </a:xfrm>
            </p:grpSpPr>
            <p:grpSp>
              <p:nvGrpSpPr>
                <p:cNvPr id="104" name="Group 332">
                  <a:extLst>
                    <a:ext uri="{FF2B5EF4-FFF2-40B4-BE49-F238E27FC236}">
                      <a16:creationId xmlns:a16="http://schemas.microsoft.com/office/drawing/2014/main" id="{487C04FA-2255-45B8-ABD1-B919F31D92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3" y="1458"/>
                  <a:ext cx="264" cy="326"/>
                  <a:chOff x="1033" y="1458"/>
                  <a:chExt cx="264" cy="326"/>
                </a:xfrm>
              </p:grpSpPr>
              <p:sp>
                <p:nvSpPr>
                  <p:cNvPr id="107" name="AutoShape 333">
                    <a:extLst>
                      <a:ext uri="{FF2B5EF4-FFF2-40B4-BE49-F238E27FC236}">
                        <a16:creationId xmlns:a16="http://schemas.microsoft.com/office/drawing/2014/main" id="{CEB7E5F2-A105-4899-B46A-0BF861ECD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3" y="1510"/>
                    <a:ext cx="26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334">
                    <a:extLst>
                      <a:ext uri="{FF2B5EF4-FFF2-40B4-BE49-F238E27FC236}">
                        <a16:creationId xmlns:a16="http://schemas.microsoft.com/office/drawing/2014/main" id="{4AF7EA53-D0D4-4C8A-AE45-E942555874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5" y="1458"/>
                    <a:ext cx="202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5" name="Oval 335">
                  <a:extLst>
                    <a:ext uri="{FF2B5EF4-FFF2-40B4-BE49-F238E27FC236}">
                      <a16:creationId xmlns:a16="http://schemas.microsoft.com/office/drawing/2014/main" id="{35883CAE-2049-430D-8675-730C3378C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AutoShape 336">
                  <a:extLst>
                    <a:ext uri="{FF2B5EF4-FFF2-40B4-BE49-F238E27FC236}">
                      <a16:creationId xmlns:a16="http://schemas.microsoft.com/office/drawing/2014/main" id="{D58EF1BD-E4C3-40F6-A886-9DCD30F3F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1" name="Group 337">
              <a:extLst>
                <a:ext uri="{FF2B5EF4-FFF2-40B4-BE49-F238E27FC236}">
                  <a16:creationId xmlns:a16="http://schemas.microsoft.com/office/drawing/2014/main" id="{A7107F3F-4B0B-43C4-A3E2-F292C67FB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352"/>
              <a:ext cx="1088" cy="344"/>
              <a:chOff x="801" y="1440"/>
              <a:chExt cx="1088" cy="344"/>
            </a:xfrm>
          </p:grpSpPr>
          <p:grpSp>
            <p:nvGrpSpPr>
              <p:cNvPr id="82" name="Group 338">
                <a:extLst>
                  <a:ext uri="{FF2B5EF4-FFF2-40B4-BE49-F238E27FC236}">
                    <a16:creationId xmlns:a16="http://schemas.microsoft.com/office/drawing/2014/main" id="{53B82EFE-7DB0-4E6A-8C79-8F279D50E4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97" name="AutoShape 339">
                  <a:extLst>
                    <a:ext uri="{FF2B5EF4-FFF2-40B4-BE49-F238E27FC236}">
                      <a16:creationId xmlns:a16="http://schemas.microsoft.com/office/drawing/2014/main" id="{C83C8B5E-D8C9-4C5A-A8F4-FF5E86045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AutoShape 340">
                  <a:extLst>
                    <a:ext uri="{FF2B5EF4-FFF2-40B4-BE49-F238E27FC236}">
                      <a16:creationId xmlns:a16="http://schemas.microsoft.com/office/drawing/2014/main" id="{4E93F132-79CE-4DF4-8E4F-E1AD3FDCD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AutoShape 341">
                  <a:extLst>
                    <a:ext uri="{FF2B5EF4-FFF2-40B4-BE49-F238E27FC236}">
                      <a16:creationId xmlns:a16="http://schemas.microsoft.com/office/drawing/2014/main" id="{99ACD676-0CFC-40EB-9FE1-0A2466FF7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" name="Group 342">
                <a:extLst>
                  <a:ext uri="{FF2B5EF4-FFF2-40B4-BE49-F238E27FC236}">
                    <a16:creationId xmlns:a16="http://schemas.microsoft.com/office/drawing/2014/main" id="{18290740-BF9D-4769-8E41-C57F842B2A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91" name="Freeform 343">
                  <a:extLst>
                    <a:ext uri="{FF2B5EF4-FFF2-40B4-BE49-F238E27FC236}">
                      <a16:creationId xmlns:a16="http://schemas.microsoft.com/office/drawing/2014/main" id="{44357387-6747-4ACA-97E7-0887DDEB8D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Rectangle 344">
                  <a:extLst>
                    <a:ext uri="{FF2B5EF4-FFF2-40B4-BE49-F238E27FC236}">
                      <a16:creationId xmlns:a16="http://schemas.microsoft.com/office/drawing/2014/main" id="{CD0C0508-F7BF-4647-B295-B85113AE8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345">
                  <a:extLst>
                    <a:ext uri="{FF2B5EF4-FFF2-40B4-BE49-F238E27FC236}">
                      <a16:creationId xmlns:a16="http://schemas.microsoft.com/office/drawing/2014/main" id="{60ABE83C-0B66-465A-A548-7078D695E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Rectangle 346">
                  <a:extLst>
                    <a:ext uri="{FF2B5EF4-FFF2-40B4-BE49-F238E27FC236}">
                      <a16:creationId xmlns:a16="http://schemas.microsoft.com/office/drawing/2014/main" id="{B07DB840-9005-4046-9ABC-CEFF7B608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347">
                  <a:extLst>
                    <a:ext uri="{FF2B5EF4-FFF2-40B4-BE49-F238E27FC236}">
                      <a16:creationId xmlns:a16="http://schemas.microsoft.com/office/drawing/2014/main" id="{9EBB4F40-4F71-449D-B51F-6B0A6E12F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Freeform 348">
                  <a:extLst>
                    <a:ext uri="{FF2B5EF4-FFF2-40B4-BE49-F238E27FC236}">
                      <a16:creationId xmlns:a16="http://schemas.microsoft.com/office/drawing/2014/main" id="{59991490-0321-433C-A124-7E1892F8D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" name="Freeform 349">
                <a:extLst>
                  <a:ext uri="{FF2B5EF4-FFF2-40B4-BE49-F238E27FC236}">
                    <a16:creationId xmlns:a16="http://schemas.microsoft.com/office/drawing/2014/main" id="{BAC07103-BD6D-4967-8EC7-E57309980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5" name="Group 350">
                <a:extLst>
                  <a:ext uri="{FF2B5EF4-FFF2-40B4-BE49-F238E27FC236}">
                    <a16:creationId xmlns:a16="http://schemas.microsoft.com/office/drawing/2014/main" id="{189E2D50-C6D7-4F5D-AA3F-D4F4AE105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2" y="1440"/>
                <a:ext cx="255" cy="326"/>
                <a:chOff x="1042" y="1458"/>
                <a:chExt cx="255" cy="326"/>
              </a:xfrm>
            </p:grpSpPr>
            <p:grpSp>
              <p:nvGrpSpPr>
                <p:cNvPr id="86" name="Group 351">
                  <a:extLst>
                    <a:ext uri="{FF2B5EF4-FFF2-40B4-BE49-F238E27FC236}">
                      <a16:creationId xmlns:a16="http://schemas.microsoft.com/office/drawing/2014/main" id="{77856BE7-733B-4DF1-AAAF-54F1466FCA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2" y="1458"/>
                  <a:ext cx="255" cy="326"/>
                  <a:chOff x="1042" y="1458"/>
                  <a:chExt cx="255" cy="326"/>
                </a:xfrm>
              </p:grpSpPr>
              <p:sp>
                <p:nvSpPr>
                  <p:cNvPr id="89" name="AutoShape 352">
                    <a:extLst>
                      <a:ext uri="{FF2B5EF4-FFF2-40B4-BE49-F238E27FC236}">
                        <a16:creationId xmlns:a16="http://schemas.microsoft.com/office/drawing/2014/main" id="{0999C114-1E2C-4DFC-94D1-636487AA5D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1510"/>
                    <a:ext cx="255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AutoShape 353">
                    <a:extLst>
                      <a:ext uri="{FF2B5EF4-FFF2-40B4-BE49-F238E27FC236}">
                        <a16:creationId xmlns:a16="http://schemas.microsoft.com/office/drawing/2014/main" id="{166B6F65-1C88-4590-A5F5-BEA81568F8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1458"/>
                    <a:ext cx="195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7" name="Oval 354">
                  <a:extLst>
                    <a:ext uri="{FF2B5EF4-FFF2-40B4-BE49-F238E27FC236}">
                      <a16:creationId xmlns:a16="http://schemas.microsoft.com/office/drawing/2014/main" id="{B2700D4C-13A1-4D27-AB6F-233A027CCC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AutoShape 355">
                  <a:extLst>
                    <a:ext uri="{FF2B5EF4-FFF2-40B4-BE49-F238E27FC236}">
                      <a16:creationId xmlns:a16="http://schemas.microsoft.com/office/drawing/2014/main" id="{43EC90EC-3DE1-41D4-B942-701617761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Pipelined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F8FA32F-CF19-4A45-AC2F-F103FA5F05F4}"/>
              </a:ext>
            </a:extLst>
          </p:cNvPr>
          <p:cNvSpPr txBox="1">
            <a:spLocks noChangeArrowheads="1"/>
          </p:cNvSpPr>
          <p:nvPr/>
        </p:nvSpPr>
        <p:spPr>
          <a:xfrm>
            <a:off x="650177" y="4910118"/>
            <a:ext cx="7924800" cy="167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66"/>
                </a:solidFill>
              </a:rPr>
              <a:t>Pipelined laundry takes </a:t>
            </a:r>
            <a:r>
              <a:rPr lang="en-US" u="sng" dirty="0">
                <a:solidFill>
                  <a:srgbClr val="660066"/>
                </a:solidFill>
              </a:rPr>
              <a:t>3.5 hours</a:t>
            </a:r>
            <a:r>
              <a:rPr lang="en-US" dirty="0">
                <a:solidFill>
                  <a:srgbClr val="660066"/>
                </a:solidFill>
              </a:rPr>
              <a:t> for 4 loads! 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1 load every 30 minutes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Potential speedup = 2 </a:t>
            </a:r>
            <a:r>
              <a:rPr lang="en-US" dirty="0" err="1"/>
              <a:t>hr</a:t>
            </a:r>
            <a:r>
              <a:rPr lang="en-US" dirty="0"/>
              <a:t>/30 min  = 4 (no. of stages) 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Time to fill pipeline takes 2 hours </a:t>
            </a:r>
            <a:r>
              <a:rPr lang="en-US" dirty="0">
                <a:sym typeface="Wingdings" pitchFamily="2" charset="2"/>
              </a:rPr>
              <a:t> speedup </a:t>
            </a:r>
            <a:r>
              <a:rPr lang="en-US" dirty="0">
                <a:sym typeface="Symbol" pitchFamily="18" charset="2"/>
              </a:rPr>
              <a:t></a:t>
            </a:r>
          </a:p>
        </p:txBody>
      </p:sp>
      <p:grpSp>
        <p:nvGrpSpPr>
          <p:cNvPr id="25" name="Group 193">
            <a:extLst>
              <a:ext uri="{FF2B5EF4-FFF2-40B4-BE49-F238E27FC236}">
                <a16:creationId xmlns:a16="http://schemas.microsoft.com/office/drawing/2014/main" id="{2FCB7136-E126-4E89-9494-9AFC2A5D988D}"/>
              </a:ext>
            </a:extLst>
          </p:cNvPr>
          <p:cNvGrpSpPr>
            <a:grpSpLocks/>
          </p:cNvGrpSpPr>
          <p:nvPr/>
        </p:nvGrpSpPr>
        <p:grpSpPr bwMode="auto">
          <a:xfrm>
            <a:off x="312822" y="1276397"/>
            <a:ext cx="8420558" cy="3813763"/>
            <a:chOff x="85" y="646"/>
            <a:chExt cx="5631" cy="2279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5D0AA201-3835-4B59-9D0A-BBC642B20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1104"/>
              <a:ext cx="218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27" name="Group 7">
              <a:extLst>
                <a:ext uri="{FF2B5EF4-FFF2-40B4-BE49-F238E27FC236}">
                  <a16:creationId xmlns:a16="http://schemas.microsoft.com/office/drawing/2014/main" id="{794687E8-75B6-494F-B9AD-932882606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59" cy="316"/>
              <a:chOff x="440" y="1867"/>
              <a:chExt cx="259" cy="316"/>
            </a:xfrm>
          </p:grpSpPr>
          <p:sp>
            <p:nvSpPr>
              <p:cNvPr id="164" name="Freeform 8">
                <a:extLst>
                  <a:ext uri="{FF2B5EF4-FFF2-40B4-BE49-F238E27FC236}">
                    <a16:creationId xmlns:a16="http://schemas.microsoft.com/office/drawing/2014/main" id="{F9FEAE0F-0149-495A-B7C0-FB806878F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9">
                <a:extLst>
                  <a:ext uri="{FF2B5EF4-FFF2-40B4-BE49-F238E27FC236}">
                    <a16:creationId xmlns:a16="http://schemas.microsoft.com/office/drawing/2014/main" id="{2F5072FD-57FC-4BAD-8627-0D3604137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189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C27F366F-724D-4CC4-9B8F-C4A12A9BF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2150"/>
              <a:ext cx="255" cy="316"/>
              <a:chOff x="432" y="2217"/>
              <a:chExt cx="255" cy="316"/>
            </a:xfrm>
          </p:grpSpPr>
          <p:sp>
            <p:nvSpPr>
              <p:cNvPr id="162" name="Freeform 11">
                <a:extLst>
                  <a:ext uri="{FF2B5EF4-FFF2-40B4-BE49-F238E27FC236}">
                    <a16:creationId xmlns:a16="http://schemas.microsoft.com/office/drawing/2014/main" id="{65A03285-B5FE-40C1-AE36-585CFD606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12">
                <a:extLst>
                  <a:ext uri="{FF2B5EF4-FFF2-40B4-BE49-F238E27FC236}">
                    <a16:creationId xmlns:a16="http://schemas.microsoft.com/office/drawing/2014/main" id="{79B24926-B284-44BB-A5DC-DE67F42AD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24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E6DFCE18-51C9-48D0-BFE0-4F4BDFBC3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59" cy="312"/>
              <a:chOff x="440" y="2521"/>
              <a:chExt cx="259" cy="312"/>
            </a:xfrm>
          </p:grpSpPr>
          <p:sp>
            <p:nvSpPr>
              <p:cNvPr id="160" name="Freeform 14">
                <a:extLst>
                  <a:ext uri="{FF2B5EF4-FFF2-40B4-BE49-F238E27FC236}">
                    <a16:creationId xmlns:a16="http://schemas.microsoft.com/office/drawing/2014/main" id="{B2C6607A-383D-4A9E-B246-01AE855BA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5">
                <a:extLst>
                  <a:ext uri="{FF2B5EF4-FFF2-40B4-BE49-F238E27FC236}">
                    <a16:creationId xmlns:a16="http://schemas.microsoft.com/office/drawing/2014/main" id="{0A75C703-5670-4752-916E-F5983C221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254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30" name="Group 16">
              <a:extLst>
                <a:ext uri="{FF2B5EF4-FFF2-40B4-BE49-F238E27FC236}">
                  <a16:creationId xmlns:a16="http://schemas.microsoft.com/office/drawing/2014/main" id="{A2081929-56CF-4256-A34E-9C1B1B81A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0"/>
              <a:chOff x="440" y="1479"/>
              <a:chExt cx="260" cy="300"/>
            </a:xfrm>
          </p:grpSpPr>
          <p:sp>
            <p:nvSpPr>
              <p:cNvPr id="158" name="Freeform 17">
                <a:extLst>
                  <a:ext uri="{FF2B5EF4-FFF2-40B4-BE49-F238E27FC236}">
                    <a16:creationId xmlns:a16="http://schemas.microsoft.com/office/drawing/2014/main" id="{E4A5EBDB-FD93-4238-A4F5-4FD3D30B7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8">
                <a:extLst>
                  <a:ext uri="{FF2B5EF4-FFF2-40B4-BE49-F238E27FC236}">
                    <a16:creationId xmlns:a16="http://schemas.microsoft.com/office/drawing/2014/main" id="{78940E81-A136-4C09-B489-AF5A2D5A3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0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D7D502E2-F18F-4E24-8265-148824E03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1929829D-E31C-4FD2-AC9B-4D2B4D59F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grpSp>
          <p:nvGrpSpPr>
            <p:cNvPr id="33" name="Group 21">
              <a:extLst>
                <a:ext uri="{FF2B5EF4-FFF2-40B4-BE49-F238E27FC236}">
                  <a16:creationId xmlns:a16="http://schemas.microsoft.com/office/drawing/2014/main" id="{EA82C155-ABEE-4D2E-A369-D5A810D5D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0" y="1437"/>
              <a:ext cx="1089" cy="295"/>
              <a:chOff x="800" y="1437"/>
              <a:chExt cx="1089" cy="295"/>
            </a:xfrm>
          </p:grpSpPr>
          <p:grpSp>
            <p:nvGrpSpPr>
              <p:cNvPr id="140" name="Group 22">
                <a:extLst>
                  <a:ext uri="{FF2B5EF4-FFF2-40B4-BE49-F238E27FC236}">
                    <a16:creationId xmlns:a16="http://schemas.microsoft.com/office/drawing/2014/main" id="{E162454D-0E81-4797-9EF7-984B157933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0" y="1438"/>
                <a:ext cx="218" cy="290"/>
                <a:chOff x="800" y="1438"/>
                <a:chExt cx="218" cy="290"/>
              </a:xfrm>
            </p:grpSpPr>
            <p:sp>
              <p:nvSpPr>
                <p:cNvPr id="155" name="AutoShape 23">
                  <a:extLst>
                    <a:ext uri="{FF2B5EF4-FFF2-40B4-BE49-F238E27FC236}">
                      <a16:creationId xmlns:a16="http://schemas.microsoft.com/office/drawing/2014/main" id="{ACCBA7D8-DAE9-4746-9C9E-2576DED07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" y="1490"/>
                  <a:ext cx="218" cy="23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AutoShape 24">
                  <a:extLst>
                    <a:ext uri="{FF2B5EF4-FFF2-40B4-BE49-F238E27FC236}">
                      <a16:creationId xmlns:a16="http://schemas.microsoft.com/office/drawing/2014/main" id="{F0CF2981-8489-4150-AC23-41635904B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" y="143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AutoShape 25">
                  <a:extLst>
                    <a:ext uri="{FF2B5EF4-FFF2-40B4-BE49-F238E27FC236}">
                      <a16:creationId xmlns:a16="http://schemas.microsoft.com/office/drawing/2014/main" id="{E9427515-76BE-45C2-ACF0-C3C807DF7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26">
                <a:extLst>
                  <a:ext uri="{FF2B5EF4-FFF2-40B4-BE49-F238E27FC236}">
                    <a16:creationId xmlns:a16="http://schemas.microsoft.com/office/drawing/2014/main" id="{E8289D2F-9B88-4547-B4E5-20162B39C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1" y="1437"/>
                <a:ext cx="201" cy="273"/>
                <a:chOff x="1384" y="1449"/>
                <a:chExt cx="201" cy="273"/>
              </a:xfrm>
            </p:grpSpPr>
            <p:sp>
              <p:nvSpPr>
                <p:cNvPr id="149" name="Freeform 27">
                  <a:extLst>
                    <a:ext uri="{FF2B5EF4-FFF2-40B4-BE49-F238E27FC236}">
                      <a16:creationId xmlns:a16="http://schemas.microsoft.com/office/drawing/2014/main" id="{1BF83437-E5E2-4557-99B0-F6494DF1E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0" y="1578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Rectangle 28">
                  <a:extLst>
                    <a:ext uri="{FF2B5EF4-FFF2-40B4-BE49-F238E27FC236}">
                      <a16:creationId xmlns:a16="http://schemas.microsoft.com/office/drawing/2014/main" id="{0C6D5420-593B-4DE1-B430-A19B4818CA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5" y="1578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Rectangle 29">
                  <a:extLst>
                    <a:ext uri="{FF2B5EF4-FFF2-40B4-BE49-F238E27FC236}">
                      <a16:creationId xmlns:a16="http://schemas.microsoft.com/office/drawing/2014/main" id="{5DF61732-41FF-44A5-81AD-E00F40FC5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3" y="1636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Rectangle 30">
                  <a:extLst>
                    <a:ext uri="{FF2B5EF4-FFF2-40B4-BE49-F238E27FC236}">
                      <a16:creationId xmlns:a16="http://schemas.microsoft.com/office/drawing/2014/main" id="{B32841EF-BC31-4AD2-84D2-2108A9226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4" y="1634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31">
                  <a:extLst>
                    <a:ext uri="{FF2B5EF4-FFF2-40B4-BE49-F238E27FC236}">
                      <a16:creationId xmlns:a16="http://schemas.microsoft.com/office/drawing/2014/main" id="{7C33050B-0F67-4475-AB87-B09462B5E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9" y="1449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Freeform 32">
                  <a:extLst>
                    <a:ext uri="{FF2B5EF4-FFF2-40B4-BE49-F238E27FC236}">
                      <a16:creationId xmlns:a16="http://schemas.microsoft.com/office/drawing/2014/main" id="{5579D231-3610-4D76-8662-26EC11509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5" y="1496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F596823E-2F47-42F5-A122-D5694D614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292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3" name="Group 34">
                <a:extLst>
                  <a:ext uri="{FF2B5EF4-FFF2-40B4-BE49-F238E27FC236}">
                    <a16:creationId xmlns:a16="http://schemas.microsoft.com/office/drawing/2014/main" id="{F4776DD3-7630-4311-AD92-B8CF12D82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440"/>
                <a:ext cx="244" cy="288"/>
                <a:chOff x="1053" y="1458"/>
                <a:chExt cx="244" cy="288"/>
              </a:xfrm>
            </p:grpSpPr>
            <p:grpSp>
              <p:nvGrpSpPr>
                <p:cNvPr id="144" name="Group 35">
                  <a:extLst>
                    <a:ext uri="{FF2B5EF4-FFF2-40B4-BE49-F238E27FC236}">
                      <a16:creationId xmlns:a16="http://schemas.microsoft.com/office/drawing/2014/main" id="{1B6CAC22-EABF-48BC-9C61-EFE6678448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3" y="1458"/>
                  <a:ext cx="244" cy="288"/>
                  <a:chOff x="1053" y="1458"/>
                  <a:chExt cx="244" cy="288"/>
                </a:xfrm>
              </p:grpSpPr>
              <p:sp>
                <p:nvSpPr>
                  <p:cNvPr id="147" name="AutoShape 36">
                    <a:extLst>
                      <a:ext uri="{FF2B5EF4-FFF2-40B4-BE49-F238E27FC236}">
                        <a16:creationId xmlns:a16="http://schemas.microsoft.com/office/drawing/2014/main" id="{3AB23FCA-585F-47FC-B567-B590F7F5AD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1510"/>
                    <a:ext cx="244" cy="23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37">
                    <a:extLst>
                      <a:ext uri="{FF2B5EF4-FFF2-40B4-BE49-F238E27FC236}">
                        <a16:creationId xmlns:a16="http://schemas.microsoft.com/office/drawing/2014/main" id="{3D849E48-6349-481D-A08C-600B3BF1AA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58"/>
                    <a:ext cx="186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5" name="Oval 38">
                  <a:extLst>
                    <a:ext uri="{FF2B5EF4-FFF2-40B4-BE49-F238E27FC236}">
                      <a16:creationId xmlns:a16="http://schemas.microsoft.com/office/drawing/2014/main" id="{4FE10DE7-5DD3-46B9-BE3F-14C018E448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AutoShape 39">
                  <a:extLst>
                    <a:ext uri="{FF2B5EF4-FFF2-40B4-BE49-F238E27FC236}">
                      <a16:creationId xmlns:a16="http://schemas.microsoft.com/office/drawing/2014/main" id="{08FEC8D0-DF39-4F34-B5FC-A929A7237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1" y="1630"/>
                  <a:ext cx="131" cy="51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Rectangle 83">
              <a:extLst>
                <a:ext uri="{FF2B5EF4-FFF2-40B4-BE49-F238E27FC236}">
                  <a16:creationId xmlns:a16="http://schemas.microsoft.com/office/drawing/2014/main" id="{85765330-B15D-403D-99A6-3DA0F6DC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35" name="Line 84">
              <a:extLst>
                <a:ext uri="{FF2B5EF4-FFF2-40B4-BE49-F238E27FC236}">
                  <a16:creationId xmlns:a16="http://schemas.microsoft.com/office/drawing/2014/main" id="{D27D6342-AABA-4038-9314-ED27518C6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85">
              <a:extLst>
                <a:ext uri="{FF2B5EF4-FFF2-40B4-BE49-F238E27FC236}">
                  <a16:creationId xmlns:a16="http://schemas.microsoft.com/office/drawing/2014/main" id="{FCCC61D1-BBCE-4A6C-9FFF-EFCB981F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37" name="Rectangle 86">
              <a:extLst>
                <a:ext uri="{FF2B5EF4-FFF2-40B4-BE49-F238E27FC236}">
                  <a16:creationId xmlns:a16="http://schemas.microsoft.com/office/drawing/2014/main" id="{0CA1242E-51F7-446D-AC08-839344E7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F03668C2-8929-43C9-A99F-5A150CECD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DE77449D-C2D9-46DE-ABB9-61F2D0C5D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40" name="Rectangle 89">
              <a:extLst>
                <a:ext uri="{FF2B5EF4-FFF2-40B4-BE49-F238E27FC236}">
                  <a16:creationId xmlns:a16="http://schemas.microsoft.com/office/drawing/2014/main" id="{F727FE81-C75F-4533-B708-0A7E5177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41" name="Rectangle 90">
              <a:extLst>
                <a:ext uri="{FF2B5EF4-FFF2-40B4-BE49-F238E27FC236}">
                  <a16:creationId xmlns:a16="http://schemas.microsoft.com/office/drawing/2014/main" id="{5D9579D0-ABBB-4049-A75D-09FD3ED7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FranklinGothic" charset="0"/>
                </a:rPr>
                <a:t>12</a:t>
              </a:r>
            </a:p>
          </p:txBody>
        </p:sp>
        <p:sp>
          <p:nvSpPr>
            <p:cNvPr id="42" name="Rectangle 91">
              <a:extLst>
                <a:ext uri="{FF2B5EF4-FFF2-40B4-BE49-F238E27FC236}">
                  <a16:creationId xmlns:a16="http://schemas.microsoft.com/office/drawing/2014/main" id="{6C24D0ED-ED4C-444F-B10B-09D35061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43" name="Line 92">
              <a:extLst>
                <a:ext uri="{FF2B5EF4-FFF2-40B4-BE49-F238E27FC236}">
                  <a16:creationId xmlns:a16="http://schemas.microsoft.com/office/drawing/2014/main" id="{5CD0457A-07AB-4CE6-B187-95EDBF93B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93">
              <a:extLst>
                <a:ext uri="{FF2B5EF4-FFF2-40B4-BE49-F238E27FC236}">
                  <a16:creationId xmlns:a16="http://schemas.microsoft.com/office/drawing/2014/main" id="{33FBAAE0-9A83-4464-AC14-C6CB6A5C7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grpSp>
          <p:nvGrpSpPr>
            <p:cNvPr id="45" name="Group 98">
              <a:extLst>
                <a:ext uri="{FF2B5EF4-FFF2-40B4-BE49-F238E27FC236}">
                  <a16:creationId xmlns:a16="http://schemas.microsoft.com/office/drawing/2014/main" id="{43366CF8-3678-44BD-9A60-09E468760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735"/>
              <a:ext cx="1088" cy="310"/>
              <a:chOff x="801" y="1447"/>
              <a:chExt cx="1088" cy="310"/>
            </a:xfrm>
          </p:grpSpPr>
          <p:grpSp>
            <p:nvGrpSpPr>
              <p:cNvPr id="122" name="Group 99">
                <a:extLst>
                  <a:ext uri="{FF2B5EF4-FFF2-40B4-BE49-F238E27FC236}">
                    <a16:creationId xmlns:a16="http://schemas.microsoft.com/office/drawing/2014/main" id="{AC820114-D408-44AA-9C95-556764058C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298"/>
                <a:chOff x="801" y="1458"/>
                <a:chExt cx="218" cy="298"/>
              </a:xfrm>
            </p:grpSpPr>
            <p:sp>
              <p:nvSpPr>
                <p:cNvPr id="137" name="AutoShape 100">
                  <a:extLst>
                    <a:ext uri="{FF2B5EF4-FFF2-40B4-BE49-F238E27FC236}">
                      <a16:creationId xmlns:a16="http://schemas.microsoft.com/office/drawing/2014/main" id="{DFCF7AEC-A05F-4240-B74B-C8E9D97C3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AutoShape 101">
                  <a:extLst>
                    <a:ext uri="{FF2B5EF4-FFF2-40B4-BE49-F238E27FC236}">
                      <a16:creationId xmlns:a16="http://schemas.microsoft.com/office/drawing/2014/main" id="{4FF5DCE6-5105-4976-A609-381250F9F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AutoShape 102">
                  <a:extLst>
                    <a:ext uri="{FF2B5EF4-FFF2-40B4-BE49-F238E27FC236}">
                      <a16:creationId xmlns:a16="http://schemas.microsoft.com/office/drawing/2014/main" id="{946A9ACD-D8B5-473D-8C4A-D6C8110FD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" name="Group 103">
                <a:extLst>
                  <a:ext uri="{FF2B5EF4-FFF2-40B4-BE49-F238E27FC236}">
                    <a16:creationId xmlns:a16="http://schemas.microsoft.com/office/drawing/2014/main" id="{D2DCB7E1-E234-468F-8157-C672200114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31" name="Freeform 104">
                  <a:extLst>
                    <a:ext uri="{FF2B5EF4-FFF2-40B4-BE49-F238E27FC236}">
                      <a16:creationId xmlns:a16="http://schemas.microsoft.com/office/drawing/2014/main" id="{851F94EC-0042-4EBE-956B-E875D4005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Rectangle 105">
                  <a:extLst>
                    <a:ext uri="{FF2B5EF4-FFF2-40B4-BE49-F238E27FC236}">
                      <a16:creationId xmlns:a16="http://schemas.microsoft.com/office/drawing/2014/main" id="{FA6F4ADE-8D6A-4CA4-9567-FA9676BC2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Rectangle 106">
                  <a:extLst>
                    <a:ext uri="{FF2B5EF4-FFF2-40B4-BE49-F238E27FC236}">
                      <a16:creationId xmlns:a16="http://schemas.microsoft.com/office/drawing/2014/main" id="{E5FD66DD-E16D-4991-8F6A-011CC7912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Rectangle 107">
                  <a:extLst>
                    <a:ext uri="{FF2B5EF4-FFF2-40B4-BE49-F238E27FC236}">
                      <a16:creationId xmlns:a16="http://schemas.microsoft.com/office/drawing/2014/main" id="{72F520CC-1399-4BE1-A4D3-8C676C3BA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Oval 108">
                  <a:extLst>
                    <a:ext uri="{FF2B5EF4-FFF2-40B4-BE49-F238E27FC236}">
                      <a16:creationId xmlns:a16="http://schemas.microsoft.com/office/drawing/2014/main" id="{53750E56-D08E-43E3-BA3E-BEEEC71B67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Freeform 109">
                  <a:extLst>
                    <a:ext uri="{FF2B5EF4-FFF2-40B4-BE49-F238E27FC236}">
                      <a16:creationId xmlns:a16="http://schemas.microsoft.com/office/drawing/2014/main" id="{7400CEF8-4BBC-4315-83A2-C9DCF00D6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4" name="Freeform 110">
                <a:extLst>
                  <a:ext uri="{FF2B5EF4-FFF2-40B4-BE49-F238E27FC236}">
                    <a16:creationId xmlns:a16="http://schemas.microsoft.com/office/drawing/2014/main" id="{D35CE7A9-26AD-4728-8242-D6479A7A1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63"/>
                <a:ext cx="209" cy="292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5" name="Group 111">
                <a:extLst>
                  <a:ext uri="{FF2B5EF4-FFF2-40B4-BE49-F238E27FC236}">
                    <a16:creationId xmlns:a16="http://schemas.microsoft.com/office/drawing/2014/main" id="{CF3477A7-2AC0-48ED-958A-C5E1365B23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" y="1447"/>
                <a:ext cx="262" cy="298"/>
                <a:chOff x="1035" y="1465"/>
                <a:chExt cx="262" cy="298"/>
              </a:xfrm>
            </p:grpSpPr>
            <p:grpSp>
              <p:nvGrpSpPr>
                <p:cNvPr id="126" name="Group 112">
                  <a:extLst>
                    <a:ext uri="{FF2B5EF4-FFF2-40B4-BE49-F238E27FC236}">
                      <a16:creationId xmlns:a16="http://schemas.microsoft.com/office/drawing/2014/main" id="{63201C68-1F4D-4B80-B82E-97076C9B6C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5" y="1465"/>
                  <a:ext cx="262" cy="298"/>
                  <a:chOff x="1035" y="1465"/>
                  <a:chExt cx="262" cy="298"/>
                </a:xfrm>
              </p:grpSpPr>
              <p:sp>
                <p:nvSpPr>
                  <p:cNvPr id="129" name="AutoShape 113">
                    <a:extLst>
                      <a:ext uri="{FF2B5EF4-FFF2-40B4-BE49-F238E27FC236}">
                        <a16:creationId xmlns:a16="http://schemas.microsoft.com/office/drawing/2014/main" id="{C1807D22-DFEA-4918-8749-45FDB22C19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5" y="1514"/>
                    <a:ext cx="262" cy="2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AutoShape 114">
                    <a:extLst>
                      <a:ext uri="{FF2B5EF4-FFF2-40B4-BE49-F238E27FC236}">
                        <a16:creationId xmlns:a16="http://schemas.microsoft.com/office/drawing/2014/main" id="{EBEF6529-9EDF-4DBF-87FA-87AB1555F8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7" y="1465"/>
                    <a:ext cx="200" cy="42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7" name="Oval 115">
                  <a:extLst>
                    <a:ext uri="{FF2B5EF4-FFF2-40B4-BE49-F238E27FC236}">
                      <a16:creationId xmlns:a16="http://schemas.microsoft.com/office/drawing/2014/main" id="{C1871FCC-959E-4853-99FD-9C88BDF9D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AutoShape 116">
                  <a:extLst>
                    <a:ext uri="{FF2B5EF4-FFF2-40B4-BE49-F238E27FC236}">
                      <a16:creationId xmlns:a16="http://schemas.microsoft.com/office/drawing/2014/main" id="{13381558-5650-449A-9365-B8FB6133F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3" y="1640"/>
                  <a:ext cx="140" cy="58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117">
              <a:extLst>
                <a:ext uri="{FF2B5EF4-FFF2-40B4-BE49-F238E27FC236}">
                  <a16:creationId xmlns:a16="http://schemas.microsoft.com/office/drawing/2014/main" id="{7E0C8450-53F3-42A4-93CC-B5F8D7B44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052"/>
              <a:ext cx="1088" cy="305"/>
              <a:chOff x="801" y="1476"/>
              <a:chExt cx="1088" cy="305"/>
            </a:xfrm>
          </p:grpSpPr>
          <p:grpSp>
            <p:nvGrpSpPr>
              <p:cNvPr id="104" name="Group 118">
                <a:extLst>
                  <a:ext uri="{FF2B5EF4-FFF2-40B4-BE49-F238E27FC236}">
                    <a16:creationId xmlns:a16="http://schemas.microsoft.com/office/drawing/2014/main" id="{08D1E84C-A4D7-4655-AB9D-F47F86F4A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91"/>
                <a:ext cx="218" cy="288"/>
                <a:chOff x="801" y="1491"/>
                <a:chExt cx="218" cy="288"/>
              </a:xfrm>
            </p:grpSpPr>
            <p:sp>
              <p:nvSpPr>
                <p:cNvPr id="119" name="AutoShape 119">
                  <a:extLst>
                    <a:ext uri="{FF2B5EF4-FFF2-40B4-BE49-F238E27FC236}">
                      <a16:creationId xmlns:a16="http://schemas.microsoft.com/office/drawing/2014/main" id="{CA3DD5E4-68E8-48D0-B5CB-54C4578AD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43"/>
                  <a:ext cx="218" cy="23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AutoShape 120">
                  <a:extLst>
                    <a:ext uri="{FF2B5EF4-FFF2-40B4-BE49-F238E27FC236}">
                      <a16:creationId xmlns:a16="http://schemas.microsoft.com/office/drawing/2014/main" id="{E61B172E-77F8-44FF-87C1-6F91D2AC1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91"/>
                  <a:ext cx="165" cy="42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utoShape 121">
                  <a:extLst>
                    <a:ext uri="{FF2B5EF4-FFF2-40B4-BE49-F238E27FC236}">
                      <a16:creationId xmlns:a16="http://schemas.microsoft.com/office/drawing/2014/main" id="{1F31C236-C29F-4D4F-AC31-B3B0053F7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65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122">
                <a:extLst>
                  <a:ext uri="{FF2B5EF4-FFF2-40B4-BE49-F238E27FC236}">
                    <a16:creationId xmlns:a16="http://schemas.microsoft.com/office/drawing/2014/main" id="{D515BCAD-0CD9-49C9-A43A-5FC4393C6E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13" name="Freeform 123">
                  <a:extLst>
                    <a:ext uri="{FF2B5EF4-FFF2-40B4-BE49-F238E27FC236}">
                      <a16:creationId xmlns:a16="http://schemas.microsoft.com/office/drawing/2014/main" id="{05D0CDC1-061D-43B1-8815-98942E1E6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Rectangle 124">
                  <a:extLst>
                    <a:ext uri="{FF2B5EF4-FFF2-40B4-BE49-F238E27FC236}">
                      <a16:creationId xmlns:a16="http://schemas.microsoft.com/office/drawing/2014/main" id="{3F62082A-CF32-472C-A6CA-CE0A22C6C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Rectangle 125">
                  <a:extLst>
                    <a:ext uri="{FF2B5EF4-FFF2-40B4-BE49-F238E27FC236}">
                      <a16:creationId xmlns:a16="http://schemas.microsoft.com/office/drawing/2014/main" id="{CB829CB0-4399-4811-8604-B49DA02B4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Rectangle 126">
                  <a:extLst>
                    <a:ext uri="{FF2B5EF4-FFF2-40B4-BE49-F238E27FC236}">
                      <a16:creationId xmlns:a16="http://schemas.microsoft.com/office/drawing/2014/main" id="{A7E32B15-D2A7-4454-8E16-929E5B68E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Oval 127">
                  <a:extLst>
                    <a:ext uri="{FF2B5EF4-FFF2-40B4-BE49-F238E27FC236}">
                      <a16:creationId xmlns:a16="http://schemas.microsoft.com/office/drawing/2014/main" id="{53561DF6-2CA5-4542-A39C-DA84BB5C83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128">
                  <a:extLst>
                    <a:ext uri="{FF2B5EF4-FFF2-40B4-BE49-F238E27FC236}">
                      <a16:creationId xmlns:a16="http://schemas.microsoft.com/office/drawing/2014/main" id="{D6B1CA7B-A13B-4490-B960-8B8FBA1E3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" name="Freeform 129">
                <a:extLst>
                  <a:ext uri="{FF2B5EF4-FFF2-40B4-BE49-F238E27FC236}">
                    <a16:creationId xmlns:a16="http://schemas.microsoft.com/office/drawing/2014/main" id="{54FA36C9-A7EC-4DA2-AD9F-F691F125E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76"/>
                <a:ext cx="209" cy="293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7" name="Group 130">
                <a:extLst>
                  <a:ext uri="{FF2B5EF4-FFF2-40B4-BE49-F238E27FC236}">
                    <a16:creationId xmlns:a16="http://schemas.microsoft.com/office/drawing/2014/main" id="{E8D0CD0F-C5D0-484A-9050-99EAF0F8C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1479"/>
                <a:ext cx="251" cy="302"/>
                <a:chOff x="1046" y="1497"/>
                <a:chExt cx="251" cy="302"/>
              </a:xfrm>
            </p:grpSpPr>
            <p:grpSp>
              <p:nvGrpSpPr>
                <p:cNvPr id="108" name="Group 131">
                  <a:extLst>
                    <a:ext uri="{FF2B5EF4-FFF2-40B4-BE49-F238E27FC236}">
                      <a16:creationId xmlns:a16="http://schemas.microsoft.com/office/drawing/2014/main" id="{B6AD1F14-7580-4F19-B8DB-222A200668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" y="1497"/>
                  <a:ext cx="251" cy="302"/>
                  <a:chOff x="1046" y="1497"/>
                  <a:chExt cx="251" cy="302"/>
                </a:xfrm>
              </p:grpSpPr>
              <p:sp>
                <p:nvSpPr>
                  <p:cNvPr id="111" name="AutoShape 132">
                    <a:extLst>
                      <a:ext uri="{FF2B5EF4-FFF2-40B4-BE49-F238E27FC236}">
                        <a16:creationId xmlns:a16="http://schemas.microsoft.com/office/drawing/2014/main" id="{B25E6184-7F1B-4352-8DC5-4441C6693F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1549"/>
                    <a:ext cx="251" cy="25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33">
                    <a:extLst>
                      <a:ext uri="{FF2B5EF4-FFF2-40B4-BE49-F238E27FC236}">
                        <a16:creationId xmlns:a16="http://schemas.microsoft.com/office/drawing/2014/main" id="{52C2D253-A1C0-406F-8B44-08C6C1BC81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5" y="1497"/>
                    <a:ext cx="192" cy="45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" name="Oval 134">
                  <a:extLst>
                    <a:ext uri="{FF2B5EF4-FFF2-40B4-BE49-F238E27FC236}">
                      <a16:creationId xmlns:a16="http://schemas.microsoft.com/office/drawing/2014/main" id="{6173D175-E66B-4587-9C6F-7788E4B31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525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AutoShape 135">
                  <a:extLst>
                    <a:ext uri="{FF2B5EF4-FFF2-40B4-BE49-F238E27FC236}">
                      <a16:creationId xmlns:a16="http://schemas.microsoft.com/office/drawing/2014/main" id="{DC5D9694-5E66-4385-8E80-8B904E7BB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1679"/>
                  <a:ext cx="134" cy="54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oup 136">
              <a:extLst>
                <a:ext uri="{FF2B5EF4-FFF2-40B4-BE49-F238E27FC236}">
                  <a16:creationId xmlns:a16="http://schemas.microsoft.com/office/drawing/2014/main" id="{B8C3AA9C-7883-40E2-B8AA-5022B146E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386"/>
              <a:ext cx="1065" cy="310"/>
              <a:chOff x="801" y="1474"/>
              <a:chExt cx="1065" cy="310"/>
            </a:xfrm>
          </p:grpSpPr>
          <p:grpSp>
            <p:nvGrpSpPr>
              <p:cNvPr id="86" name="Group 137">
                <a:extLst>
                  <a:ext uri="{FF2B5EF4-FFF2-40B4-BE49-F238E27FC236}">
                    <a16:creationId xmlns:a16="http://schemas.microsoft.com/office/drawing/2014/main" id="{C8D22174-51CA-4DA4-B81E-80E80F188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80"/>
                <a:ext cx="218" cy="304"/>
                <a:chOff x="801" y="1480"/>
                <a:chExt cx="218" cy="304"/>
              </a:xfrm>
            </p:grpSpPr>
            <p:sp>
              <p:nvSpPr>
                <p:cNvPr id="101" name="AutoShape 138">
                  <a:extLst>
                    <a:ext uri="{FF2B5EF4-FFF2-40B4-BE49-F238E27FC236}">
                      <a16:creationId xmlns:a16="http://schemas.microsoft.com/office/drawing/2014/main" id="{8929BBDC-6ACC-4AEF-9B9E-451F28944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32"/>
                  <a:ext cx="218" cy="252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39">
                  <a:extLst>
                    <a:ext uri="{FF2B5EF4-FFF2-40B4-BE49-F238E27FC236}">
                      <a16:creationId xmlns:a16="http://schemas.microsoft.com/office/drawing/2014/main" id="{EF7445D9-3E69-4665-9A27-FDCCA89DC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80"/>
                  <a:ext cx="165" cy="45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AutoShape 140">
                  <a:extLst>
                    <a:ext uri="{FF2B5EF4-FFF2-40B4-BE49-F238E27FC236}">
                      <a16:creationId xmlns:a16="http://schemas.microsoft.com/office/drawing/2014/main" id="{332613EE-9387-42F1-A9B3-B29381D0B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54"/>
                  <a:ext cx="114" cy="27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141">
                <a:extLst>
                  <a:ext uri="{FF2B5EF4-FFF2-40B4-BE49-F238E27FC236}">
                    <a16:creationId xmlns:a16="http://schemas.microsoft.com/office/drawing/2014/main" id="{23FCD185-5C6E-43C6-BB9A-0B506B3827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95" name="Freeform 142">
                  <a:extLst>
                    <a:ext uri="{FF2B5EF4-FFF2-40B4-BE49-F238E27FC236}">
                      <a16:creationId xmlns:a16="http://schemas.microsoft.com/office/drawing/2014/main" id="{762921A3-0C64-4624-951B-044AF136B0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Rectangle 143">
                  <a:extLst>
                    <a:ext uri="{FF2B5EF4-FFF2-40B4-BE49-F238E27FC236}">
                      <a16:creationId xmlns:a16="http://schemas.microsoft.com/office/drawing/2014/main" id="{D145B4E9-9E4A-493E-BD20-FB4EF2363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144">
                  <a:extLst>
                    <a:ext uri="{FF2B5EF4-FFF2-40B4-BE49-F238E27FC236}">
                      <a16:creationId xmlns:a16="http://schemas.microsoft.com/office/drawing/2014/main" id="{4103C5BD-1403-439F-BEE5-9BF6DC151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145">
                  <a:extLst>
                    <a:ext uri="{FF2B5EF4-FFF2-40B4-BE49-F238E27FC236}">
                      <a16:creationId xmlns:a16="http://schemas.microsoft.com/office/drawing/2014/main" id="{CD5D8626-291B-4E03-B5C5-78624FD4C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Oval 146">
                  <a:extLst>
                    <a:ext uri="{FF2B5EF4-FFF2-40B4-BE49-F238E27FC236}">
                      <a16:creationId xmlns:a16="http://schemas.microsoft.com/office/drawing/2014/main" id="{8DA6E5FE-EB82-4681-AD88-FCCC55B9D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Freeform 147">
                  <a:extLst>
                    <a:ext uri="{FF2B5EF4-FFF2-40B4-BE49-F238E27FC236}">
                      <a16:creationId xmlns:a16="http://schemas.microsoft.com/office/drawing/2014/main" id="{F6006266-43E8-438C-9917-CA55E1727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8" name="Freeform 148">
                <a:extLst>
                  <a:ext uri="{FF2B5EF4-FFF2-40B4-BE49-F238E27FC236}">
                    <a16:creationId xmlns:a16="http://schemas.microsoft.com/office/drawing/2014/main" id="{F56D7154-81D4-4212-8D68-B5A271C78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481"/>
                <a:ext cx="209" cy="288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" name="Group 149">
                <a:extLst>
                  <a:ext uri="{FF2B5EF4-FFF2-40B4-BE49-F238E27FC236}">
                    <a16:creationId xmlns:a16="http://schemas.microsoft.com/office/drawing/2014/main" id="{D7AFE22F-A4E8-44D0-AFDC-05559508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1" y="1474"/>
                <a:ext cx="256" cy="308"/>
                <a:chOff x="1041" y="1492"/>
                <a:chExt cx="256" cy="308"/>
              </a:xfrm>
            </p:grpSpPr>
            <p:grpSp>
              <p:nvGrpSpPr>
                <p:cNvPr id="90" name="Group 150">
                  <a:extLst>
                    <a:ext uri="{FF2B5EF4-FFF2-40B4-BE49-F238E27FC236}">
                      <a16:creationId xmlns:a16="http://schemas.microsoft.com/office/drawing/2014/main" id="{12EA909E-ADB8-4652-95A4-3C844EC533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1" y="1492"/>
                  <a:ext cx="256" cy="308"/>
                  <a:chOff x="1041" y="1492"/>
                  <a:chExt cx="256" cy="308"/>
                </a:xfrm>
              </p:grpSpPr>
              <p:sp>
                <p:nvSpPr>
                  <p:cNvPr id="93" name="AutoShape 151">
                    <a:extLst>
                      <a:ext uri="{FF2B5EF4-FFF2-40B4-BE49-F238E27FC236}">
                        <a16:creationId xmlns:a16="http://schemas.microsoft.com/office/drawing/2014/main" id="{69A80F60-8C59-4E1D-8DA2-76466A10B6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1" y="1544"/>
                    <a:ext cx="256" cy="25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2">
                    <a:extLst>
                      <a:ext uri="{FF2B5EF4-FFF2-40B4-BE49-F238E27FC236}">
                        <a16:creationId xmlns:a16="http://schemas.microsoft.com/office/drawing/2014/main" id="{B43E6387-7287-46F4-ACCE-0B9985805B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" y="1492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1" name="Oval 153">
                  <a:extLst>
                    <a:ext uri="{FF2B5EF4-FFF2-40B4-BE49-F238E27FC236}">
                      <a16:creationId xmlns:a16="http://schemas.microsoft.com/office/drawing/2014/main" id="{858B89B6-DBD8-4110-AEFB-7248CB5E76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520"/>
                  <a:ext cx="27" cy="2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AutoShape 154">
                  <a:extLst>
                    <a:ext uri="{FF2B5EF4-FFF2-40B4-BE49-F238E27FC236}">
                      <a16:creationId xmlns:a16="http://schemas.microsoft.com/office/drawing/2014/main" id="{9F83BC40-48FF-4466-87D4-7C9424EBE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1674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" name="Line 155">
              <a:extLst>
                <a:ext uri="{FF2B5EF4-FFF2-40B4-BE49-F238E27FC236}">
                  <a16:creationId xmlns:a16="http://schemas.microsoft.com/office/drawing/2014/main" id="{C776F24E-6EA2-4121-B522-0BE8303FA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3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56">
              <a:extLst>
                <a:ext uri="{FF2B5EF4-FFF2-40B4-BE49-F238E27FC236}">
                  <a16:creationId xmlns:a16="http://schemas.microsoft.com/office/drawing/2014/main" id="{665B3D23-125D-46BE-8D87-AC977F4B1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114D722B-0E35-4517-B106-2340B8188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1502FF82-0841-48FA-820C-4CE249788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108"/>
              <a:ext cx="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59">
              <a:extLst>
                <a:ext uri="{FF2B5EF4-FFF2-40B4-BE49-F238E27FC236}">
                  <a16:creationId xmlns:a16="http://schemas.microsoft.com/office/drawing/2014/main" id="{59C82FA1-CB1B-437D-A119-3C92AE759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0">
              <a:extLst>
                <a:ext uri="{FF2B5EF4-FFF2-40B4-BE49-F238E27FC236}">
                  <a16:creationId xmlns:a16="http://schemas.microsoft.com/office/drawing/2014/main" id="{F36A89F0-9B72-45C1-BE28-32845707E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61">
              <a:extLst>
                <a:ext uri="{FF2B5EF4-FFF2-40B4-BE49-F238E27FC236}">
                  <a16:creationId xmlns:a16="http://schemas.microsoft.com/office/drawing/2014/main" id="{B5933D64-DC08-4974-9E35-DDD014A27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5" name="Line 162">
              <a:extLst>
                <a:ext uri="{FF2B5EF4-FFF2-40B4-BE49-F238E27FC236}">
                  <a16:creationId xmlns:a16="http://schemas.microsoft.com/office/drawing/2014/main" id="{E63F1DD7-D32C-4EE3-A0FF-EB7D0672C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3">
              <a:extLst>
                <a:ext uri="{FF2B5EF4-FFF2-40B4-BE49-F238E27FC236}">
                  <a16:creationId xmlns:a16="http://schemas.microsoft.com/office/drawing/2014/main" id="{7F2F318C-5375-4C59-8CB9-B620DB073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1108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64">
              <a:extLst>
                <a:ext uri="{FF2B5EF4-FFF2-40B4-BE49-F238E27FC236}">
                  <a16:creationId xmlns:a16="http://schemas.microsoft.com/office/drawing/2014/main" id="{CF09D899-8124-40FB-9A60-E01AF91C7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5">
              <a:extLst>
                <a:ext uri="{FF2B5EF4-FFF2-40B4-BE49-F238E27FC236}">
                  <a16:creationId xmlns:a16="http://schemas.microsoft.com/office/drawing/2014/main" id="{0542CA6C-05D5-41C9-A5AD-9FE4667D7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66">
              <a:extLst>
                <a:ext uri="{FF2B5EF4-FFF2-40B4-BE49-F238E27FC236}">
                  <a16:creationId xmlns:a16="http://schemas.microsoft.com/office/drawing/2014/main" id="{5FB0E7B4-6F96-47F0-8F2B-5449CEDF3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1108"/>
              <a:ext cx="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67">
              <a:extLst>
                <a:ext uri="{FF2B5EF4-FFF2-40B4-BE49-F238E27FC236}">
                  <a16:creationId xmlns:a16="http://schemas.microsoft.com/office/drawing/2014/main" id="{F52D7FD6-7E1F-416D-BC26-84E1E2D13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1063"/>
              <a:ext cx="268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68">
              <a:extLst>
                <a:ext uri="{FF2B5EF4-FFF2-40B4-BE49-F238E27FC236}">
                  <a16:creationId xmlns:a16="http://schemas.microsoft.com/office/drawing/2014/main" id="{673E02A4-3A8B-402B-BE91-CC928CD2A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063"/>
              <a:ext cx="268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69">
              <a:extLst>
                <a:ext uri="{FF2B5EF4-FFF2-40B4-BE49-F238E27FC236}">
                  <a16:creationId xmlns:a16="http://schemas.microsoft.com/office/drawing/2014/main" id="{7A32ACEB-2EEE-4B39-8B4E-A3958C4CD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1063"/>
              <a:ext cx="270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170">
              <a:extLst>
                <a:ext uri="{FF2B5EF4-FFF2-40B4-BE49-F238E27FC236}">
                  <a16:creationId xmlns:a16="http://schemas.microsoft.com/office/drawing/2014/main" id="{51F3B23A-5EDE-4AE6-84AE-B3245BF4A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4" name="Rectangle 171">
              <a:extLst>
                <a:ext uri="{FF2B5EF4-FFF2-40B4-BE49-F238E27FC236}">
                  <a16:creationId xmlns:a16="http://schemas.microsoft.com/office/drawing/2014/main" id="{2AE94D03-BEA8-404C-A7D4-AA16891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5" name="Line 172">
              <a:extLst>
                <a:ext uri="{FF2B5EF4-FFF2-40B4-BE49-F238E27FC236}">
                  <a16:creationId xmlns:a16="http://schemas.microsoft.com/office/drawing/2014/main" id="{7DA07E46-1FCC-4C07-8601-7FB70B000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108"/>
              <a:ext cx="2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73">
              <a:extLst>
                <a:ext uri="{FF2B5EF4-FFF2-40B4-BE49-F238E27FC236}">
                  <a16:creationId xmlns:a16="http://schemas.microsoft.com/office/drawing/2014/main" id="{E8C6331A-E342-4920-BBD4-197B50440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7" name="Rectangle 174">
              <a:extLst>
                <a:ext uri="{FF2B5EF4-FFF2-40B4-BE49-F238E27FC236}">
                  <a16:creationId xmlns:a16="http://schemas.microsoft.com/office/drawing/2014/main" id="{A67AC775-ECEC-4B37-B917-753B15CA7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8" name="Line 175">
              <a:extLst>
                <a:ext uri="{FF2B5EF4-FFF2-40B4-BE49-F238E27FC236}">
                  <a16:creationId xmlns:a16="http://schemas.microsoft.com/office/drawing/2014/main" id="{4ECF57A2-3966-48AB-B424-90B7E631A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158"/>
              <a:ext cx="264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76">
              <a:extLst>
                <a:ext uri="{FF2B5EF4-FFF2-40B4-BE49-F238E27FC236}">
                  <a16:creationId xmlns:a16="http://schemas.microsoft.com/office/drawing/2014/main" id="{886DD30D-C33F-4A56-BBE8-4790DB8AC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202"/>
              <a:ext cx="266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77">
              <a:extLst>
                <a:ext uri="{FF2B5EF4-FFF2-40B4-BE49-F238E27FC236}">
                  <a16:creationId xmlns:a16="http://schemas.microsoft.com/office/drawing/2014/main" id="{7BD9492E-0CA0-4965-9E41-5BB96F546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159"/>
              <a:ext cx="26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78">
              <a:extLst>
                <a:ext uri="{FF2B5EF4-FFF2-40B4-BE49-F238E27FC236}">
                  <a16:creationId xmlns:a16="http://schemas.microsoft.com/office/drawing/2014/main" id="{1BE0F817-9523-4785-BC6F-C19C1972A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1158"/>
              <a:ext cx="26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79">
              <a:extLst>
                <a:ext uri="{FF2B5EF4-FFF2-40B4-BE49-F238E27FC236}">
                  <a16:creationId xmlns:a16="http://schemas.microsoft.com/office/drawing/2014/main" id="{C180FA3C-7E70-4013-8142-6902D5B13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1202"/>
              <a:ext cx="267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80">
              <a:extLst>
                <a:ext uri="{FF2B5EF4-FFF2-40B4-BE49-F238E27FC236}">
                  <a16:creationId xmlns:a16="http://schemas.microsoft.com/office/drawing/2014/main" id="{9647C902-8CAB-42D7-94C4-28143B4D2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" y="1158"/>
              <a:ext cx="265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81">
              <a:extLst>
                <a:ext uri="{FF2B5EF4-FFF2-40B4-BE49-F238E27FC236}">
                  <a16:creationId xmlns:a16="http://schemas.microsoft.com/office/drawing/2014/main" id="{1EB06F55-10E0-4FDA-BAD3-E61E2142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202"/>
              <a:ext cx="267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82">
              <a:extLst>
                <a:ext uri="{FF2B5EF4-FFF2-40B4-BE49-F238E27FC236}">
                  <a16:creationId xmlns:a16="http://schemas.microsoft.com/office/drawing/2014/main" id="{D47B049C-1E1D-4E29-B55C-74A9E9629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7" y="1202"/>
              <a:ext cx="266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83">
              <a:extLst>
                <a:ext uri="{FF2B5EF4-FFF2-40B4-BE49-F238E27FC236}">
                  <a16:creationId xmlns:a16="http://schemas.microsoft.com/office/drawing/2014/main" id="{682CFE6A-3EF3-40D3-A233-610E04DED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1063"/>
              <a:ext cx="269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184">
              <a:extLst>
                <a:ext uri="{FF2B5EF4-FFF2-40B4-BE49-F238E27FC236}">
                  <a16:creationId xmlns:a16="http://schemas.microsoft.com/office/drawing/2014/main" id="{DB9BABDA-C25C-4ABB-B5EE-83250A52F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1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78" name="Rectangle 185">
              <a:extLst>
                <a:ext uri="{FF2B5EF4-FFF2-40B4-BE49-F238E27FC236}">
                  <a16:creationId xmlns:a16="http://schemas.microsoft.com/office/drawing/2014/main" id="{5AF391CF-567E-4FFE-8F88-5179C79B5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1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79" name="Line 186">
              <a:extLst>
                <a:ext uri="{FF2B5EF4-FFF2-40B4-BE49-F238E27FC236}">
                  <a16:creationId xmlns:a16="http://schemas.microsoft.com/office/drawing/2014/main" id="{1FD0E560-5209-47EC-9531-EBAE6397D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87">
              <a:extLst>
                <a:ext uri="{FF2B5EF4-FFF2-40B4-BE49-F238E27FC236}">
                  <a16:creationId xmlns:a16="http://schemas.microsoft.com/office/drawing/2014/main" id="{6497575A-7DDA-4ADB-A8B9-EE35853C2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88">
              <a:extLst>
                <a:ext uri="{FF2B5EF4-FFF2-40B4-BE49-F238E27FC236}">
                  <a16:creationId xmlns:a16="http://schemas.microsoft.com/office/drawing/2014/main" id="{0A3C6397-972C-44DC-AC47-664059AE3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89">
              <a:extLst>
                <a:ext uri="{FF2B5EF4-FFF2-40B4-BE49-F238E27FC236}">
                  <a16:creationId xmlns:a16="http://schemas.microsoft.com/office/drawing/2014/main" id="{B09976EA-046C-4176-A567-299442C39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90">
              <a:extLst>
                <a:ext uri="{FF2B5EF4-FFF2-40B4-BE49-F238E27FC236}">
                  <a16:creationId xmlns:a16="http://schemas.microsoft.com/office/drawing/2014/main" id="{5D9834AA-9D79-40B7-8AF5-66BC95CCC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91">
              <a:extLst>
                <a:ext uri="{FF2B5EF4-FFF2-40B4-BE49-F238E27FC236}">
                  <a16:creationId xmlns:a16="http://schemas.microsoft.com/office/drawing/2014/main" id="{69F82779-0233-418E-8BC1-B50D57E86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9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92">
              <a:extLst>
                <a:ext uri="{FF2B5EF4-FFF2-40B4-BE49-F238E27FC236}">
                  <a16:creationId xmlns:a16="http://schemas.microsoft.com/office/drawing/2014/main" id="{B2C488BF-AF26-43E6-AC0D-CDCDEC4B6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What If: Slow Dryer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240B14AC-6A9C-4EBC-9ADC-4475DBC7FF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922836"/>
            <a:ext cx="7924800" cy="14017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Pipelined laundry now takes 5.5 hours!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One load every 1 hour (dryer speed)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Pipeline rate is limited by the slowest stage</a:t>
            </a:r>
          </a:p>
        </p:txBody>
      </p:sp>
      <p:grpSp>
        <p:nvGrpSpPr>
          <p:cNvPr id="72" name="Group 272">
            <a:extLst>
              <a:ext uri="{FF2B5EF4-FFF2-40B4-BE49-F238E27FC236}">
                <a16:creationId xmlns:a16="http://schemas.microsoft.com/office/drawing/2014/main" id="{4106FA68-1F91-4EA5-AA75-4065B5F1C49E}"/>
              </a:ext>
            </a:extLst>
          </p:cNvPr>
          <p:cNvGrpSpPr>
            <a:grpSpLocks/>
          </p:cNvGrpSpPr>
          <p:nvPr/>
        </p:nvGrpSpPr>
        <p:grpSpPr bwMode="auto">
          <a:xfrm>
            <a:off x="358438" y="1237078"/>
            <a:ext cx="8364458" cy="3617913"/>
            <a:chOff x="88" y="646"/>
            <a:chExt cx="5628" cy="2279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3E31D6E5-44C0-453B-BD3E-60A53B5FA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1104"/>
              <a:ext cx="212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74" name="Group 6">
              <a:extLst>
                <a:ext uri="{FF2B5EF4-FFF2-40B4-BE49-F238E27FC236}">
                  <a16:creationId xmlns:a16="http://schemas.microsoft.com/office/drawing/2014/main" id="{313474A6-B21E-4A6F-B736-626230F7D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50" cy="249"/>
              <a:chOff x="440" y="1867"/>
              <a:chExt cx="250" cy="249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4D328E97-A02E-4C84-BAE6-46CC679C1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">
                <a:extLst>
                  <a:ext uri="{FF2B5EF4-FFF2-40B4-BE49-F238E27FC236}">
                    <a16:creationId xmlns:a16="http://schemas.microsoft.com/office/drawing/2014/main" id="{92EDD16E-8F4E-4634-A802-FCB20D228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1885"/>
                <a:ext cx="24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75" name="Group 9">
              <a:extLst>
                <a:ext uri="{FF2B5EF4-FFF2-40B4-BE49-F238E27FC236}">
                  <a16:creationId xmlns:a16="http://schemas.microsoft.com/office/drawing/2014/main" id="{232DA028-762D-4C38-A86C-DF41C8B61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" y="2150"/>
              <a:ext cx="255" cy="304"/>
              <a:chOff x="436" y="2217"/>
              <a:chExt cx="255" cy="304"/>
            </a:xfrm>
          </p:grpSpPr>
          <p:sp>
            <p:nvSpPr>
              <p:cNvPr id="215" name="Freeform 10">
                <a:extLst>
                  <a:ext uri="{FF2B5EF4-FFF2-40B4-BE49-F238E27FC236}">
                    <a16:creationId xmlns:a16="http://schemas.microsoft.com/office/drawing/2014/main" id="{7549AE22-37FB-4410-A0ED-46E37629B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11">
                <a:extLst>
                  <a:ext uri="{FF2B5EF4-FFF2-40B4-BE49-F238E27FC236}">
                    <a16:creationId xmlns:a16="http://schemas.microsoft.com/office/drawing/2014/main" id="{F1A51052-F82D-481D-A5AF-353306473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232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76" name="Group 12">
              <a:extLst>
                <a:ext uri="{FF2B5EF4-FFF2-40B4-BE49-F238E27FC236}">
                  <a16:creationId xmlns:a16="http://schemas.microsoft.com/office/drawing/2014/main" id="{F99E6C45-C6CA-49B9-8438-3B98E9CDC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5"/>
              <a:chOff x="440" y="2521"/>
              <a:chExt cx="260" cy="305"/>
            </a:xfrm>
          </p:grpSpPr>
          <p:sp>
            <p:nvSpPr>
              <p:cNvPr id="213" name="Freeform 13">
                <a:extLst>
                  <a:ext uri="{FF2B5EF4-FFF2-40B4-BE49-F238E27FC236}">
                    <a16:creationId xmlns:a16="http://schemas.microsoft.com/office/drawing/2014/main" id="{57F74989-45C6-4812-9992-A756AD699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14">
                <a:extLst>
                  <a:ext uri="{FF2B5EF4-FFF2-40B4-BE49-F238E27FC236}">
                    <a16:creationId xmlns:a16="http://schemas.microsoft.com/office/drawing/2014/main" id="{65FAE7A5-66E1-4C16-833F-6BBAA2940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37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77" name="Group 15">
              <a:extLst>
                <a:ext uri="{FF2B5EF4-FFF2-40B4-BE49-F238E27FC236}">
                  <a16:creationId xmlns:a16="http://schemas.microsoft.com/office/drawing/2014/main" id="{719BADC4-B8CD-4E24-A6D8-7D7279281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3"/>
              <a:chOff x="440" y="1479"/>
              <a:chExt cx="260" cy="303"/>
            </a:xfrm>
          </p:grpSpPr>
          <p:sp>
            <p:nvSpPr>
              <p:cNvPr id="211" name="Freeform 16">
                <a:extLst>
                  <a:ext uri="{FF2B5EF4-FFF2-40B4-BE49-F238E27FC236}">
                    <a16:creationId xmlns:a16="http://schemas.microsoft.com/office/drawing/2014/main" id="{FBAC03FC-0E5E-4AD8-9BAB-0EAFABBFA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17">
                <a:extLst>
                  <a:ext uri="{FF2B5EF4-FFF2-40B4-BE49-F238E27FC236}">
                    <a16:creationId xmlns:a16="http://schemas.microsoft.com/office/drawing/2014/main" id="{3CB7E74F-5B91-45B6-81C7-8C4302A9E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3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78" name="Line 18">
              <a:extLst>
                <a:ext uri="{FF2B5EF4-FFF2-40B4-BE49-F238E27FC236}">
                  <a16:creationId xmlns:a16="http://schemas.microsoft.com/office/drawing/2014/main" id="{B75D2479-9656-46CD-9518-39AFC39C9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DBCC008-9572-46EC-A983-A97417BD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104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sp>
          <p:nvSpPr>
            <p:cNvPr id="80" name="Rectangle 39">
              <a:extLst>
                <a:ext uri="{FF2B5EF4-FFF2-40B4-BE49-F238E27FC236}">
                  <a16:creationId xmlns:a16="http://schemas.microsoft.com/office/drawing/2014/main" id="{E767D62B-6633-4D7C-9AFD-8CAB70AA7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B61DA767-6952-4634-8A29-6F021126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82" name="Rectangle 42">
              <a:extLst>
                <a:ext uri="{FF2B5EF4-FFF2-40B4-BE49-F238E27FC236}">
                  <a16:creationId xmlns:a16="http://schemas.microsoft.com/office/drawing/2014/main" id="{625A5549-0288-4319-B5BE-13D04F197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83" name="Rectangle 43">
              <a:extLst>
                <a:ext uri="{FF2B5EF4-FFF2-40B4-BE49-F238E27FC236}">
                  <a16:creationId xmlns:a16="http://schemas.microsoft.com/office/drawing/2014/main" id="{5B0A5905-BEF4-46DB-B4BD-4267FD1A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84" name="Rectangle 44">
              <a:extLst>
                <a:ext uri="{FF2B5EF4-FFF2-40B4-BE49-F238E27FC236}">
                  <a16:creationId xmlns:a16="http://schemas.microsoft.com/office/drawing/2014/main" id="{8BD10227-F485-4480-9BF7-99A435B2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85" name="Rectangle 45">
              <a:extLst>
                <a:ext uri="{FF2B5EF4-FFF2-40B4-BE49-F238E27FC236}">
                  <a16:creationId xmlns:a16="http://schemas.microsoft.com/office/drawing/2014/main" id="{DC14B482-0BDC-4CE1-AA1E-8F65B86AB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86" name="Rectangle 46">
              <a:extLst>
                <a:ext uri="{FF2B5EF4-FFF2-40B4-BE49-F238E27FC236}">
                  <a16:creationId xmlns:a16="http://schemas.microsoft.com/office/drawing/2014/main" id="{1947A65E-B4A4-45BA-BC0D-171A2F55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87" name="Rectangle 47">
              <a:extLst>
                <a:ext uri="{FF2B5EF4-FFF2-40B4-BE49-F238E27FC236}">
                  <a16:creationId xmlns:a16="http://schemas.microsoft.com/office/drawing/2014/main" id="{BE2562D3-1D55-4876-8716-4E9D76B3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88" name="Line 48">
              <a:extLst>
                <a:ext uri="{FF2B5EF4-FFF2-40B4-BE49-F238E27FC236}">
                  <a16:creationId xmlns:a16="http://schemas.microsoft.com/office/drawing/2014/main" id="{72E62466-9434-4B53-B45E-8900F270E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CCBE4062-53AF-4887-8477-32DFCBA51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grpSp>
          <p:nvGrpSpPr>
            <p:cNvPr id="90" name="Group 268">
              <a:extLst>
                <a:ext uri="{FF2B5EF4-FFF2-40B4-BE49-F238E27FC236}">
                  <a16:creationId xmlns:a16="http://schemas.microsoft.com/office/drawing/2014/main" id="{597741AE-6968-41FF-9059-DB8B1B39D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742"/>
              <a:ext cx="1736" cy="311"/>
              <a:chOff x="1056" y="1742"/>
              <a:chExt cx="1736" cy="311"/>
            </a:xfrm>
          </p:grpSpPr>
          <p:sp>
            <p:nvSpPr>
              <p:cNvPr id="194" name="AutoShape 145">
                <a:extLst>
                  <a:ext uri="{FF2B5EF4-FFF2-40B4-BE49-F238E27FC236}">
                    <a16:creationId xmlns:a16="http://schemas.microsoft.com/office/drawing/2014/main" id="{E3A08AC2-BF9B-4F5E-80A2-97FF042BD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94"/>
                <a:ext cx="208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46">
                <a:extLst>
                  <a:ext uri="{FF2B5EF4-FFF2-40B4-BE49-F238E27FC236}">
                    <a16:creationId xmlns:a16="http://schemas.microsoft.com/office/drawing/2014/main" id="{E615C407-34F6-4DC0-8CB4-D5FBE0FEE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1742"/>
                <a:ext cx="157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47">
                <a:extLst>
                  <a:ext uri="{FF2B5EF4-FFF2-40B4-BE49-F238E27FC236}">
                    <a16:creationId xmlns:a16="http://schemas.microsoft.com/office/drawing/2014/main" id="{ACCEE57A-84B3-4041-B313-6BF4870A7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1814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" name="Group 148">
                <a:extLst>
                  <a:ext uri="{FF2B5EF4-FFF2-40B4-BE49-F238E27FC236}">
                    <a16:creationId xmlns:a16="http://schemas.microsoft.com/office/drawing/2014/main" id="{F6457268-AC1C-45C9-BBF0-B20CBC4EE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2" y="1769"/>
                <a:ext cx="201" cy="257"/>
                <a:chOff x="1811" y="1710"/>
                <a:chExt cx="201" cy="257"/>
              </a:xfrm>
            </p:grpSpPr>
            <p:sp>
              <p:nvSpPr>
                <p:cNvPr id="205" name="Freeform 149">
                  <a:extLst>
                    <a:ext uri="{FF2B5EF4-FFF2-40B4-BE49-F238E27FC236}">
                      <a16:creationId xmlns:a16="http://schemas.microsoft.com/office/drawing/2014/main" id="{ED6C52F9-0A96-4828-9E7E-9AB6A2FA61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0" y="1829"/>
                  <a:ext cx="60" cy="138"/>
                </a:xfrm>
                <a:custGeom>
                  <a:avLst/>
                  <a:gdLst>
                    <a:gd name="T0" fmla="*/ 43 w 60"/>
                    <a:gd name="T1" fmla="*/ 0 h 138"/>
                    <a:gd name="T2" fmla="*/ 59 w 60"/>
                    <a:gd name="T3" fmla="*/ 0 h 138"/>
                    <a:gd name="T4" fmla="*/ 16 w 60"/>
                    <a:gd name="T5" fmla="*/ 137 h 138"/>
                    <a:gd name="T6" fmla="*/ 0 w 60"/>
                    <a:gd name="T7" fmla="*/ 137 h 138"/>
                    <a:gd name="T8" fmla="*/ 43 w 60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38"/>
                    <a:gd name="T17" fmla="*/ 60 w 60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38">
                      <a:moveTo>
                        <a:pt x="43" y="0"/>
                      </a:moveTo>
                      <a:lnTo>
                        <a:pt x="59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Rectangle 150">
                  <a:extLst>
                    <a:ext uri="{FF2B5EF4-FFF2-40B4-BE49-F238E27FC236}">
                      <a16:creationId xmlns:a16="http://schemas.microsoft.com/office/drawing/2014/main" id="{6C14C7C6-742C-4348-97E1-3728C3F69C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" y="1829"/>
                  <a:ext cx="76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Rectangle 151">
                  <a:extLst>
                    <a:ext uri="{FF2B5EF4-FFF2-40B4-BE49-F238E27FC236}">
                      <a16:creationId xmlns:a16="http://schemas.microsoft.com/office/drawing/2014/main" id="{BFD6DF48-FC2E-48C8-B1A9-E40109C47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" y="1887"/>
                  <a:ext cx="57" cy="11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Rectangle 152">
                  <a:extLst>
                    <a:ext uri="{FF2B5EF4-FFF2-40B4-BE49-F238E27FC236}">
                      <a16:creationId xmlns:a16="http://schemas.microsoft.com/office/drawing/2014/main" id="{20924C96-D423-46D4-8709-4DB0EE808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1" y="1887"/>
                  <a:ext cx="75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53">
                  <a:extLst>
                    <a:ext uri="{FF2B5EF4-FFF2-40B4-BE49-F238E27FC236}">
                      <a16:creationId xmlns:a16="http://schemas.microsoft.com/office/drawing/2014/main" id="{42103D6E-7E4E-4772-B322-CCAE2977A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0" y="1710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Freeform 154">
                  <a:extLst>
                    <a:ext uri="{FF2B5EF4-FFF2-40B4-BE49-F238E27FC236}">
                      <a16:creationId xmlns:a16="http://schemas.microsoft.com/office/drawing/2014/main" id="{E7A8DC97-AD97-46E4-A2F8-EFD3E9F97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1" y="1755"/>
                  <a:ext cx="138" cy="212"/>
                </a:xfrm>
                <a:custGeom>
                  <a:avLst/>
                  <a:gdLst>
                    <a:gd name="T0" fmla="*/ 1 w 138"/>
                    <a:gd name="T1" fmla="*/ 98 h 212"/>
                    <a:gd name="T2" fmla="*/ 1 w 138"/>
                    <a:gd name="T3" fmla="*/ 100 h 212"/>
                    <a:gd name="T4" fmla="*/ 0 w 138"/>
                    <a:gd name="T5" fmla="*/ 104 h 212"/>
                    <a:gd name="T6" fmla="*/ 0 w 138"/>
                    <a:gd name="T7" fmla="*/ 107 h 212"/>
                    <a:gd name="T8" fmla="*/ 1 w 138"/>
                    <a:gd name="T9" fmla="*/ 111 h 212"/>
                    <a:gd name="T10" fmla="*/ 3 w 138"/>
                    <a:gd name="T11" fmla="*/ 114 h 212"/>
                    <a:gd name="T12" fmla="*/ 6 w 138"/>
                    <a:gd name="T13" fmla="*/ 116 h 212"/>
                    <a:gd name="T14" fmla="*/ 9 w 138"/>
                    <a:gd name="T15" fmla="*/ 118 h 212"/>
                    <a:gd name="T16" fmla="*/ 11 w 138"/>
                    <a:gd name="T17" fmla="*/ 119 h 212"/>
                    <a:gd name="T18" fmla="*/ 15 w 138"/>
                    <a:gd name="T19" fmla="*/ 119 h 212"/>
                    <a:gd name="T20" fmla="*/ 89 w 138"/>
                    <a:gd name="T21" fmla="*/ 211 h 212"/>
                    <a:gd name="T22" fmla="*/ 113 w 138"/>
                    <a:gd name="T23" fmla="*/ 101 h 212"/>
                    <a:gd name="T24" fmla="*/ 113 w 138"/>
                    <a:gd name="T25" fmla="*/ 99 h 212"/>
                    <a:gd name="T26" fmla="*/ 111 w 138"/>
                    <a:gd name="T27" fmla="*/ 97 h 212"/>
                    <a:gd name="T28" fmla="*/ 109 w 138"/>
                    <a:gd name="T29" fmla="*/ 95 h 212"/>
                    <a:gd name="T30" fmla="*/ 108 w 138"/>
                    <a:gd name="T31" fmla="*/ 94 h 212"/>
                    <a:gd name="T32" fmla="*/ 105 w 138"/>
                    <a:gd name="T33" fmla="*/ 93 h 212"/>
                    <a:gd name="T34" fmla="*/ 102 w 138"/>
                    <a:gd name="T35" fmla="*/ 92 h 212"/>
                    <a:gd name="T36" fmla="*/ 100 w 138"/>
                    <a:gd name="T37" fmla="*/ 92 h 212"/>
                    <a:gd name="T38" fmla="*/ 97 w 138"/>
                    <a:gd name="T39" fmla="*/ 92 h 212"/>
                    <a:gd name="T40" fmla="*/ 66 w 138"/>
                    <a:gd name="T41" fmla="*/ 54 h 212"/>
                    <a:gd name="T42" fmla="*/ 127 w 138"/>
                    <a:gd name="T43" fmla="*/ 67 h 212"/>
                    <a:gd name="T44" fmla="*/ 130 w 138"/>
                    <a:gd name="T45" fmla="*/ 66 h 212"/>
                    <a:gd name="T46" fmla="*/ 131 w 138"/>
                    <a:gd name="T47" fmla="*/ 65 h 212"/>
                    <a:gd name="T48" fmla="*/ 134 w 138"/>
                    <a:gd name="T49" fmla="*/ 63 h 212"/>
                    <a:gd name="T50" fmla="*/ 136 w 138"/>
                    <a:gd name="T51" fmla="*/ 62 h 212"/>
                    <a:gd name="T52" fmla="*/ 136 w 138"/>
                    <a:gd name="T53" fmla="*/ 59 h 212"/>
                    <a:gd name="T54" fmla="*/ 137 w 138"/>
                    <a:gd name="T55" fmla="*/ 56 h 212"/>
                    <a:gd name="T56" fmla="*/ 136 w 138"/>
                    <a:gd name="T57" fmla="*/ 53 h 212"/>
                    <a:gd name="T58" fmla="*/ 135 w 138"/>
                    <a:gd name="T59" fmla="*/ 50 h 212"/>
                    <a:gd name="T60" fmla="*/ 133 w 138"/>
                    <a:gd name="T61" fmla="*/ 49 h 212"/>
                    <a:gd name="T62" fmla="*/ 131 w 138"/>
                    <a:gd name="T63" fmla="*/ 47 h 212"/>
                    <a:gd name="T64" fmla="*/ 128 w 138"/>
                    <a:gd name="T65" fmla="*/ 46 h 212"/>
                    <a:gd name="T66" fmla="*/ 87 w 138"/>
                    <a:gd name="T67" fmla="*/ 46 h 212"/>
                    <a:gd name="T68" fmla="*/ 80 w 138"/>
                    <a:gd name="T69" fmla="*/ 30 h 212"/>
                    <a:gd name="T70" fmla="*/ 80 w 138"/>
                    <a:gd name="T71" fmla="*/ 26 h 212"/>
                    <a:gd name="T72" fmla="*/ 81 w 138"/>
                    <a:gd name="T73" fmla="*/ 22 h 212"/>
                    <a:gd name="T74" fmla="*/ 81 w 138"/>
                    <a:gd name="T75" fmla="*/ 17 h 212"/>
                    <a:gd name="T76" fmla="*/ 80 w 138"/>
                    <a:gd name="T77" fmla="*/ 14 h 212"/>
                    <a:gd name="T78" fmla="*/ 78 w 138"/>
                    <a:gd name="T79" fmla="*/ 11 h 212"/>
                    <a:gd name="T80" fmla="*/ 76 w 138"/>
                    <a:gd name="T81" fmla="*/ 7 h 212"/>
                    <a:gd name="T82" fmla="*/ 73 w 138"/>
                    <a:gd name="T83" fmla="*/ 5 h 212"/>
                    <a:gd name="T84" fmla="*/ 70 w 138"/>
                    <a:gd name="T85" fmla="*/ 2 h 212"/>
                    <a:gd name="T86" fmla="*/ 66 w 138"/>
                    <a:gd name="T87" fmla="*/ 1 h 212"/>
                    <a:gd name="T88" fmla="*/ 62 w 138"/>
                    <a:gd name="T89" fmla="*/ 0 h 212"/>
                    <a:gd name="T90" fmla="*/ 57 w 138"/>
                    <a:gd name="T91" fmla="*/ 0 h 212"/>
                    <a:gd name="T92" fmla="*/ 53 w 138"/>
                    <a:gd name="T93" fmla="*/ 1 h 212"/>
                    <a:gd name="T94" fmla="*/ 49 w 138"/>
                    <a:gd name="T95" fmla="*/ 2 h 212"/>
                    <a:gd name="T96" fmla="*/ 45 w 138"/>
                    <a:gd name="T97" fmla="*/ 4 h 212"/>
                    <a:gd name="T98" fmla="*/ 42 w 138"/>
                    <a:gd name="T99" fmla="*/ 8 h 212"/>
                    <a:gd name="T100" fmla="*/ 39 w 138"/>
                    <a:gd name="T101" fmla="*/ 12 h 212"/>
                    <a:gd name="T102" fmla="*/ 37 w 138"/>
                    <a:gd name="T103" fmla="*/ 16 h 21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8"/>
                    <a:gd name="T157" fmla="*/ 0 h 212"/>
                    <a:gd name="T158" fmla="*/ 138 w 138"/>
                    <a:gd name="T159" fmla="*/ 212 h 21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" name="Freeform 155">
                <a:extLst>
                  <a:ext uri="{FF2B5EF4-FFF2-40B4-BE49-F238E27FC236}">
                    <a16:creationId xmlns:a16="http://schemas.microsoft.com/office/drawing/2014/main" id="{83AC1C37-25D9-4EBB-91D6-BC8529659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752"/>
                <a:ext cx="200" cy="292"/>
              </a:xfrm>
              <a:custGeom>
                <a:avLst/>
                <a:gdLst>
                  <a:gd name="T0" fmla="*/ 199 w 200"/>
                  <a:gd name="T1" fmla="*/ 263 h 292"/>
                  <a:gd name="T2" fmla="*/ 184 w 200"/>
                  <a:gd name="T3" fmla="*/ 263 h 292"/>
                  <a:gd name="T4" fmla="*/ 158 w 200"/>
                  <a:gd name="T5" fmla="*/ 230 h 292"/>
                  <a:gd name="T6" fmla="*/ 121 w 200"/>
                  <a:gd name="T7" fmla="*/ 169 h 292"/>
                  <a:gd name="T8" fmla="*/ 111 w 200"/>
                  <a:gd name="T9" fmla="*/ 142 h 292"/>
                  <a:gd name="T10" fmla="*/ 114 w 200"/>
                  <a:gd name="T11" fmla="*/ 123 h 292"/>
                  <a:gd name="T12" fmla="*/ 123 w 200"/>
                  <a:gd name="T13" fmla="*/ 119 h 292"/>
                  <a:gd name="T14" fmla="*/ 136 w 200"/>
                  <a:gd name="T15" fmla="*/ 129 h 292"/>
                  <a:gd name="T16" fmla="*/ 155 w 200"/>
                  <a:gd name="T17" fmla="*/ 140 h 292"/>
                  <a:gd name="T18" fmla="*/ 164 w 200"/>
                  <a:gd name="T19" fmla="*/ 140 h 292"/>
                  <a:gd name="T20" fmla="*/ 165 w 200"/>
                  <a:gd name="T21" fmla="*/ 134 h 292"/>
                  <a:gd name="T22" fmla="*/ 156 w 200"/>
                  <a:gd name="T23" fmla="*/ 123 h 292"/>
                  <a:gd name="T24" fmla="*/ 135 w 200"/>
                  <a:gd name="T25" fmla="*/ 108 h 292"/>
                  <a:gd name="T26" fmla="*/ 126 w 200"/>
                  <a:gd name="T27" fmla="*/ 87 h 292"/>
                  <a:gd name="T28" fmla="*/ 123 w 200"/>
                  <a:gd name="T29" fmla="*/ 69 h 292"/>
                  <a:gd name="T30" fmla="*/ 113 w 200"/>
                  <a:gd name="T31" fmla="*/ 56 h 292"/>
                  <a:gd name="T32" fmla="*/ 109 w 200"/>
                  <a:gd name="T33" fmla="*/ 48 h 292"/>
                  <a:gd name="T34" fmla="*/ 114 w 200"/>
                  <a:gd name="T35" fmla="*/ 36 h 292"/>
                  <a:gd name="T36" fmla="*/ 119 w 200"/>
                  <a:gd name="T37" fmla="*/ 24 h 292"/>
                  <a:gd name="T38" fmla="*/ 115 w 200"/>
                  <a:gd name="T39" fmla="*/ 9 h 292"/>
                  <a:gd name="T40" fmla="*/ 105 w 200"/>
                  <a:gd name="T41" fmla="*/ 1 h 292"/>
                  <a:gd name="T42" fmla="*/ 90 w 200"/>
                  <a:gd name="T43" fmla="*/ 3 h 292"/>
                  <a:gd name="T44" fmla="*/ 84 w 200"/>
                  <a:gd name="T45" fmla="*/ 13 h 292"/>
                  <a:gd name="T46" fmla="*/ 84 w 200"/>
                  <a:gd name="T47" fmla="*/ 23 h 292"/>
                  <a:gd name="T48" fmla="*/ 88 w 200"/>
                  <a:gd name="T49" fmla="*/ 35 h 292"/>
                  <a:gd name="T50" fmla="*/ 88 w 200"/>
                  <a:gd name="T51" fmla="*/ 46 h 292"/>
                  <a:gd name="T52" fmla="*/ 78 w 200"/>
                  <a:gd name="T53" fmla="*/ 56 h 292"/>
                  <a:gd name="T54" fmla="*/ 65 w 200"/>
                  <a:gd name="T55" fmla="*/ 64 h 292"/>
                  <a:gd name="T56" fmla="*/ 55 w 200"/>
                  <a:gd name="T57" fmla="*/ 75 h 292"/>
                  <a:gd name="T58" fmla="*/ 46 w 200"/>
                  <a:gd name="T59" fmla="*/ 99 h 292"/>
                  <a:gd name="T60" fmla="*/ 41 w 200"/>
                  <a:gd name="T61" fmla="*/ 122 h 292"/>
                  <a:gd name="T62" fmla="*/ 40 w 200"/>
                  <a:gd name="T63" fmla="*/ 146 h 292"/>
                  <a:gd name="T64" fmla="*/ 41 w 200"/>
                  <a:gd name="T65" fmla="*/ 158 h 292"/>
                  <a:gd name="T66" fmla="*/ 49 w 200"/>
                  <a:gd name="T67" fmla="*/ 162 h 292"/>
                  <a:gd name="T68" fmla="*/ 53 w 200"/>
                  <a:gd name="T69" fmla="*/ 158 h 292"/>
                  <a:gd name="T70" fmla="*/ 53 w 200"/>
                  <a:gd name="T71" fmla="*/ 133 h 292"/>
                  <a:gd name="T72" fmla="*/ 55 w 200"/>
                  <a:gd name="T73" fmla="*/ 117 h 292"/>
                  <a:gd name="T74" fmla="*/ 64 w 200"/>
                  <a:gd name="T75" fmla="*/ 109 h 292"/>
                  <a:gd name="T76" fmla="*/ 70 w 200"/>
                  <a:gd name="T77" fmla="*/ 114 h 292"/>
                  <a:gd name="T78" fmla="*/ 68 w 200"/>
                  <a:gd name="T79" fmla="*/ 140 h 292"/>
                  <a:gd name="T80" fmla="*/ 61 w 200"/>
                  <a:gd name="T81" fmla="*/ 167 h 292"/>
                  <a:gd name="T82" fmla="*/ 53 w 200"/>
                  <a:gd name="T83" fmla="*/ 197 h 292"/>
                  <a:gd name="T84" fmla="*/ 33 w 200"/>
                  <a:gd name="T85" fmla="*/ 226 h 292"/>
                  <a:gd name="T86" fmla="*/ 8 w 200"/>
                  <a:gd name="T87" fmla="*/ 256 h 292"/>
                  <a:gd name="T88" fmla="*/ 0 w 200"/>
                  <a:gd name="T89" fmla="*/ 272 h 292"/>
                  <a:gd name="T90" fmla="*/ 19 w 200"/>
                  <a:gd name="T91" fmla="*/ 291 h 292"/>
                  <a:gd name="T92" fmla="*/ 33 w 200"/>
                  <a:gd name="T93" fmla="*/ 288 h 292"/>
                  <a:gd name="T94" fmla="*/ 23 w 200"/>
                  <a:gd name="T95" fmla="*/ 276 h 292"/>
                  <a:gd name="T96" fmla="*/ 30 w 200"/>
                  <a:gd name="T97" fmla="*/ 260 h 292"/>
                  <a:gd name="T98" fmla="*/ 61 w 200"/>
                  <a:gd name="T99" fmla="*/ 223 h 292"/>
                  <a:gd name="T100" fmla="*/ 84 w 200"/>
                  <a:gd name="T101" fmla="*/ 197 h 292"/>
                  <a:gd name="T102" fmla="*/ 95 w 200"/>
                  <a:gd name="T103" fmla="*/ 191 h 292"/>
                  <a:gd name="T104" fmla="*/ 109 w 200"/>
                  <a:gd name="T105" fmla="*/ 199 h 292"/>
                  <a:gd name="T106" fmla="*/ 141 w 200"/>
                  <a:gd name="T107" fmla="*/ 243 h 292"/>
                  <a:gd name="T108" fmla="*/ 168 w 200"/>
                  <a:gd name="T109" fmla="*/ 281 h 292"/>
                  <a:gd name="T110" fmla="*/ 178 w 200"/>
                  <a:gd name="T111" fmla="*/ 283 h 292"/>
                  <a:gd name="T112" fmla="*/ 191 w 200"/>
                  <a:gd name="T113" fmla="*/ 273 h 29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2"/>
                  <a:gd name="T173" fmla="*/ 200 w 200"/>
                  <a:gd name="T174" fmla="*/ 292 h 29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2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5"/>
                    </a:lnTo>
                    <a:lnTo>
                      <a:pt x="184" y="263"/>
                    </a:lnTo>
                    <a:lnTo>
                      <a:pt x="174" y="256"/>
                    </a:lnTo>
                    <a:lnTo>
                      <a:pt x="158" y="230"/>
                    </a:lnTo>
                    <a:lnTo>
                      <a:pt x="134" y="191"/>
                    </a:lnTo>
                    <a:lnTo>
                      <a:pt x="121" y="169"/>
                    </a:lnTo>
                    <a:lnTo>
                      <a:pt x="113" y="152"/>
                    </a:lnTo>
                    <a:lnTo>
                      <a:pt x="111" y="142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2"/>
                    </a:lnTo>
                    <a:lnTo>
                      <a:pt x="136" y="129"/>
                    </a:lnTo>
                    <a:lnTo>
                      <a:pt x="148" y="137"/>
                    </a:lnTo>
                    <a:lnTo>
                      <a:pt x="155" y="140"/>
                    </a:lnTo>
                    <a:lnTo>
                      <a:pt x="160" y="142"/>
                    </a:lnTo>
                    <a:lnTo>
                      <a:pt x="164" y="140"/>
                    </a:lnTo>
                    <a:lnTo>
                      <a:pt x="166" y="137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7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7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1" y="161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7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7"/>
                    </a:lnTo>
                    <a:lnTo>
                      <a:pt x="58" y="183"/>
                    </a:lnTo>
                    <a:lnTo>
                      <a:pt x="53" y="197"/>
                    </a:lnTo>
                    <a:lnTo>
                      <a:pt x="41" y="214"/>
                    </a:lnTo>
                    <a:lnTo>
                      <a:pt x="33" y="226"/>
                    </a:lnTo>
                    <a:lnTo>
                      <a:pt x="18" y="243"/>
                    </a:lnTo>
                    <a:lnTo>
                      <a:pt x="8" y="256"/>
                    </a:lnTo>
                    <a:lnTo>
                      <a:pt x="0" y="267"/>
                    </a:lnTo>
                    <a:lnTo>
                      <a:pt x="0" y="272"/>
                    </a:lnTo>
                    <a:lnTo>
                      <a:pt x="8" y="281"/>
                    </a:lnTo>
                    <a:lnTo>
                      <a:pt x="19" y="291"/>
                    </a:lnTo>
                    <a:lnTo>
                      <a:pt x="30" y="291"/>
                    </a:lnTo>
                    <a:lnTo>
                      <a:pt x="33" y="288"/>
                    </a:lnTo>
                    <a:lnTo>
                      <a:pt x="28" y="282"/>
                    </a:lnTo>
                    <a:lnTo>
                      <a:pt x="23" y="276"/>
                    </a:lnTo>
                    <a:lnTo>
                      <a:pt x="23" y="271"/>
                    </a:lnTo>
                    <a:lnTo>
                      <a:pt x="30" y="260"/>
                    </a:lnTo>
                    <a:lnTo>
                      <a:pt x="43" y="247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7"/>
                    </a:lnTo>
                    <a:lnTo>
                      <a:pt x="88" y="192"/>
                    </a:lnTo>
                    <a:lnTo>
                      <a:pt x="95" y="191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20"/>
                    </a:lnTo>
                    <a:lnTo>
                      <a:pt x="141" y="243"/>
                    </a:lnTo>
                    <a:lnTo>
                      <a:pt x="158" y="267"/>
                    </a:lnTo>
                    <a:lnTo>
                      <a:pt x="168" y="281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9" name="Group 156">
                <a:extLst>
                  <a:ext uri="{FF2B5EF4-FFF2-40B4-BE49-F238E27FC236}">
                    <a16:creationId xmlns:a16="http://schemas.microsoft.com/office/drawing/2014/main" id="{C73A687E-899B-4BD0-9F4A-74DAE1B219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742"/>
                <a:ext cx="521" cy="311"/>
                <a:chOff x="1509" y="1675"/>
                <a:chExt cx="260" cy="311"/>
              </a:xfrm>
            </p:grpSpPr>
            <p:grpSp>
              <p:nvGrpSpPr>
                <p:cNvPr id="200" name="Group 157">
                  <a:extLst>
                    <a:ext uri="{FF2B5EF4-FFF2-40B4-BE49-F238E27FC236}">
                      <a16:creationId xmlns:a16="http://schemas.microsoft.com/office/drawing/2014/main" id="{022BC315-6AC7-4ABE-AFC9-6A30642A6C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203" name="AutoShape 158">
                    <a:extLst>
                      <a:ext uri="{FF2B5EF4-FFF2-40B4-BE49-F238E27FC236}">
                        <a16:creationId xmlns:a16="http://schemas.microsoft.com/office/drawing/2014/main" id="{074251DE-576A-441D-A5F6-E017105165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159">
                    <a:extLst>
                      <a:ext uri="{FF2B5EF4-FFF2-40B4-BE49-F238E27FC236}">
                        <a16:creationId xmlns:a16="http://schemas.microsoft.com/office/drawing/2014/main" id="{E518C387-BE71-4584-82CF-F0395E94FE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1" name="Oval 160">
                  <a:extLst>
                    <a:ext uri="{FF2B5EF4-FFF2-40B4-BE49-F238E27FC236}">
                      <a16:creationId xmlns:a16="http://schemas.microsoft.com/office/drawing/2014/main" id="{3F1CB984-9D15-4C23-B5A3-DFDA27AE5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AutoShape 161">
                  <a:extLst>
                    <a:ext uri="{FF2B5EF4-FFF2-40B4-BE49-F238E27FC236}">
                      <a16:creationId xmlns:a16="http://schemas.microsoft.com/office/drawing/2014/main" id="{EC07B8F4-D06D-43C1-8785-E3276989C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1" name="Group 269">
              <a:extLst>
                <a:ext uri="{FF2B5EF4-FFF2-40B4-BE49-F238E27FC236}">
                  <a16:creationId xmlns:a16="http://schemas.microsoft.com/office/drawing/2014/main" id="{33736D95-2A16-4569-9904-4D38B3FB6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7" y="1392"/>
              <a:ext cx="1371" cy="335"/>
              <a:chOff x="797" y="1392"/>
              <a:chExt cx="1371" cy="335"/>
            </a:xfrm>
          </p:grpSpPr>
          <p:grpSp>
            <p:nvGrpSpPr>
              <p:cNvPr id="176" name="Group 184">
                <a:extLst>
                  <a:ext uri="{FF2B5EF4-FFF2-40B4-BE49-F238E27FC236}">
                    <a16:creationId xmlns:a16="http://schemas.microsoft.com/office/drawing/2014/main" id="{1C96716E-A100-4E7B-AE84-BF56A9E3A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7" y="1417"/>
                <a:ext cx="206" cy="310"/>
                <a:chOff x="1013" y="1348"/>
                <a:chExt cx="206" cy="310"/>
              </a:xfrm>
            </p:grpSpPr>
            <p:sp>
              <p:nvSpPr>
                <p:cNvPr id="191" name="AutoShape 185">
                  <a:extLst>
                    <a:ext uri="{FF2B5EF4-FFF2-40B4-BE49-F238E27FC236}">
                      <a16:creationId xmlns:a16="http://schemas.microsoft.com/office/drawing/2014/main" id="{8B2DABF6-7CCB-44E6-BD07-09065A3F2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AutoShape 186">
                  <a:extLst>
                    <a:ext uri="{FF2B5EF4-FFF2-40B4-BE49-F238E27FC236}">
                      <a16:creationId xmlns:a16="http://schemas.microsoft.com/office/drawing/2014/main" id="{0BAB788C-8B2F-46D2-8442-0D33DFB87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AutoShape 187">
                  <a:extLst>
                    <a:ext uri="{FF2B5EF4-FFF2-40B4-BE49-F238E27FC236}">
                      <a16:creationId xmlns:a16="http://schemas.microsoft.com/office/drawing/2014/main" id="{EC2BF4C9-9E2B-4A55-A55F-8F1B9C714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7" name="Group 188">
                <a:extLst>
                  <a:ext uri="{FF2B5EF4-FFF2-40B4-BE49-F238E27FC236}">
                    <a16:creationId xmlns:a16="http://schemas.microsoft.com/office/drawing/2014/main" id="{BE201456-949D-4EBB-A8D3-0BA4479FD8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440"/>
                <a:ext cx="203" cy="257"/>
                <a:chOff x="1531" y="1389"/>
                <a:chExt cx="203" cy="257"/>
              </a:xfrm>
            </p:grpSpPr>
            <p:sp>
              <p:nvSpPr>
                <p:cNvPr id="185" name="Freeform 189">
                  <a:extLst>
                    <a:ext uri="{FF2B5EF4-FFF2-40B4-BE49-F238E27FC236}">
                      <a16:creationId xmlns:a16="http://schemas.microsoft.com/office/drawing/2014/main" id="{126F95A5-B0AB-45B6-8A42-72EC914795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Rectangle 190">
                  <a:extLst>
                    <a:ext uri="{FF2B5EF4-FFF2-40B4-BE49-F238E27FC236}">
                      <a16:creationId xmlns:a16="http://schemas.microsoft.com/office/drawing/2014/main" id="{091D6BDE-E947-4F2F-8CDD-9F3E3E717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" name="Rectangle 191">
                  <a:extLst>
                    <a:ext uri="{FF2B5EF4-FFF2-40B4-BE49-F238E27FC236}">
                      <a16:creationId xmlns:a16="http://schemas.microsoft.com/office/drawing/2014/main" id="{C1E01A4A-76DD-4544-8C1C-BBAD494389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Rectangle 192">
                  <a:extLst>
                    <a:ext uri="{FF2B5EF4-FFF2-40B4-BE49-F238E27FC236}">
                      <a16:creationId xmlns:a16="http://schemas.microsoft.com/office/drawing/2014/main" id="{071FA301-6C27-449C-910F-1E6002DC4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193">
                  <a:extLst>
                    <a:ext uri="{FF2B5EF4-FFF2-40B4-BE49-F238E27FC236}">
                      <a16:creationId xmlns:a16="http://schemas.microsoft.com/office/drawing/2014/main" id="{EB930607-C3C5-42EB-8C78-544D31DC1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Freeform 194">
                  <a:extLst>
                    <a:ext uri="{FF2B5EF4-FFF2-40B4-BE49-F238E27FC236}">
                      <a16:creationId xmlns:a16="http://schemas.microsoft.com/office/drawing/2014/main" id="{B68C79CB-90F1-435F-B000-68A20F0759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8" name="Freeform 195">
                <a:extLst>
                  <a:ext uri="{FF2B5EF4-FFF2-40B4-BE49-F238E27FC236}">
                    <a16:creationId xmlns:a16="http://schemas.microsoft.com/office/drawing/2014/main" id="{8F5FA121-40D6-4F1C-8D46-5D6B9B41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9" name="Group 196">
                <a:extLst>
                  <a:ext uri="{FF2B5EF4-FFF2-40B4-BE49-F238E27FC236}">
                    <a16:creationId xmlns:a16="http://schemas.microsoft.com/office/drawing/2014/main" id="{69C0C689-D99F-476A-A2F8-80EDA5D69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392"/>
                <a:ext cx="521" cy="311"/>
                <a:chOff x="1509" y="1675"/>
                <a:chExt cx="260" cy="311"/>
              </a:xfrm>
            </p:grpSpPr>
            <p:grpSp>
              <p:nvGrpSpPr>
                <p:cNvPr id="180" name="Group 197">
                  <a:extLst>
                    <a:ext uri="{FF2B5EF4-FFF2-40B4-BE49-F238E27FC236}">
                      <a16:creationId xmlns:a16="http://schemas.microsoft.com/office/drawing/2014/main" id="{54893C85-5512-49EB-9F23-371F1B00A7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83" name="AutoShape 198">
                    <a:extLst>
                      <a:ext uri="{FF2B5EF4-FFF2-40B4-BE49-F238E27FC236}">
                        <a16:creationId xmlns:a16="http://schemas.microsoft.com/office/drawing/2014/main" id="{14989A1F-70EE-4B4D-86B4-AE03F8C8FF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99">
                    <a:extLst>
                      <a:ext uri="{FF2B5EF4-FFF2-40B4-BE49-F238E27FC236}">
                        <a16:creationId xmlns:a16="http://schemas.microsoft.com/office/drawing/2014/main" id="{5FA3E043-0178-4F5C-A8A8-C75B37E215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1" name="Oval 200">
                  <a:extLst>
                    <a:ext uri="{FF2B5EF4-FFF2-40B4-BE49-F238E27FC236}">
                      <a16:creationId xmlns:a16="http://schemas.microsoft.com/office/drawing/2014/main" id="{0C89349C-B4CA-4BCC-A4E0-DDEC5E6A3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201">
                  <a:extLst>
                    <a:ext uri="{FF2B5EF4-FFF2-40B4-BE49-F238E27FC236}">
                      <a16:creationId xmlns:a16="http://schemas.microsoft.com/office/drawing/2014/main" id="{F351902B-D0C0-4201-8D09-567405C49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" name="Group 267">
              <a:extLst>
                <a:ext uri="{FF2B5EF4-FFF2-40B4-BE49-F238E27FC236}">
                  <a16:creationId xmlns:a16="http://schemas.microsoft.com/office/drawing/2014/main" id="{7B6C7189-9ECC-4A89-BC50-C3C160F7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2063"/>
              <a:ext cx="2033" cy="324"/>
              <a:chOff x="1336" y="2063"/>
              <a:chExt cx="2033" cy="324"/>
            </a:xfrm>
          </p:grpSpPr>
          <p:sp>
            <p:nvSpPr>
              <p:cNvPr id="159" name="AutoShape 162">
                <a:extLst>
                  <a:ext uri="{FF2B5EF4-FFF2-40B4-BE49-F238E27FC236}">
                    <a16:creationId xmlns:a16="http://schemas.microsoft.com/office/drawing/2014/main" id="{577A3419-0C46-4E5F-89DA-3ED82B6E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2128"/>
                <a:ext cx="206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163">
                <a:extLst>
                  <a:ext uri="{FF2B5EF4-FFF2-40B4-BE49-F238E27FC236}">
                    <a16:creationId xmlns:a16="http://schemas.microsoft.com/office/drawing/2014/main" id="{1A468ADC-A779-470A-82A4-8CB108CE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2077"/>
                <a:ext cx="156" cy="45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164">
                <a:extLst>
                  <a:ext uri="{FF2B5EF4-FFF2-40B4-BE49-F238E27FC236}">
                    <a16:creationId xmlns:a16="http://schemas.microsoft.com/office/drawing/2014/main" id="{201AEA71-13C5-4B66-ADC8-E1723D4DF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148"/>
                <a:ext cx="106" cy="15"/>
              </a:xfrm>
              <a:prstGeom prst="parallelogram">
                <a:avLst>
                  <a:gd name="adj" fmla="val 176634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165">
                <a:extLst>
                  <a:ext uri="{FF2B5EF4-FFF2-40B4-BE49-F238E27FC236}">
                    <a16:creationId xmlns:a16="http://schemas.microsoft.com/office/drawing/2014/main" id="{97BA971E-CE80-432F-89E1-A9B55EBE2F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4" y="2110"/>
                <a:ext cx="202" cy="257"/>
                <a:chOff x="2105" y="2049"/>
                <a:chExt cx="202" cy="257"/>
              </a:xfrm>
            </p:grpSpPr>
            <p:sp>
              <p:nvSpPr>
                <p:cNvPr id="170" name="Freeform 166">
                  <a:extLst>
                    <a:ext uri="{FF2B5EF4-FFF2-40B4-BE49-F238E27FC236}">
                      <a16:creationId xmlns:a16="http://schemas.microsoft.com/office/drawing/2014/main" id="{81DC2164-DD6E-4BB2-9503-CD5E6EFDF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2168"/>
                  <a:ext cx="61" cy="138"/>
                </a:xfrm>
                <a:custGeom>
                  <a:avLst/>
                  <a:gdLst>
                    <a:gd name="T0" fmla="*/ 44 w 61"/>
                    <a:gd name="T1" fmla="*/ 0 h 138"/>
                    <a:gd name="T2" fmla="*/ 60 w 61"/>
                    <a:gd name="T3" fmla="*/ 0 h 138"/>
                    <a:gd name="T4" fmla="*/ 16 w 61"/>
                    <a:gd name="T5" fmla="*/ 137 h 138"/>
                    <a:gd name="T6" fmla="*/ 0 w 61"/>
                    <a:gd name="T7" fmla="*/ 137 h 138"/>
                    <a:gd name="T8" fmla="*/ 44 w 61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138"/>
                    <a:gd name="T17" fmla="*/ 61 w 61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Rectangle 167">
                  <a:extLst>
                    <a:ext uri="{FF2B5EF4-FFF2-40B4-BE49-F238E27FC236}">
                      <a16:creationId xmlns:a16="http://schemas.microsoft.com/office/drawing/2014/main" id="{386E69A8-406F-4C97-8966-C421A3D69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0" y="2168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Rectangle 168">
                  <a:extLst>
                    <a:ext uri="{FF2B5EF4-FFF2-40B4-BE49-F238E27FC236}">
                      <a16:creationId xmlns:a16="http://schemas.microsoft.com/office/drawing/2014/main" id="{62E6F7E4-4EDE-4332-BE2E-129FB60B8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8" y="2225"/>
                  <a:ext cx="5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Rectangle 169">
                  <a:extLst>
                    <a:ext uri="{FF2B5EF4-FFF2-40B4-BE49-F238E27FC236}">
                      <a16:creationId xmlns:a16="http://schemas.microsoft.com/office/drawing/2014/main" id="{54CDFC22-E6E3-4F73-B676-91836C23E6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7" y="2225"/>
                  <a:ext cx="73" cy="8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Oval 170">
                  <a:extLst>
                    <a:ext uri="{FF2B5EF4-FFF2-40B4-BE49-F238E27FC236}">
                      <a16:creationId xmlns:a16="http://schemas.microsoft.com/office/drawing/2014/main" id="{59A38B34-10D7-499D-9CE6-58041579A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5" y="2049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Freeform 171">
                  <a:extLst>
                    <a:ext uri="{FF2B5EF4-FFF2-40B4-BE49-F238E27FC236}">
                      <a16:creationId xmlns:a16="http://schemas.microsoft.com/office/drawing/2014/main" id="{E99BAB95-D8C0-4BC6-9921-7F6F3A5F63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094"/>
                  <a:ext cx="138" cy="212"/>
                </a:xfrm>
                <a:custGeom>
                  <a:avLst/>
                  <a:gdLst>
                    <a:gd name="T0" fmla="*/ 1 w 138"/>
                    <a:gd name="T1" fmla="*/ 98 h 212"/>
                    <a:gd name="T2" fmla="*/ 1 w 138"/>
                    <a:gd name="T3" fmla="*/ 100 h 212"/>
                    <a:gd name="T4" fmla="*/ 0 w 138"/>
                    <a:gd name="T5" fmla="*/ 104 h 212"/>
                    <a:gd name="T6" fmla="*/ 0 w 138"/>
                    <a:gd name="T7" fmla="*/ 107 h 212"/>
                    <a:gd name="T8" fmla="*/ 1 w 138"/>
                    <a:gd name="T9" fmla="*/ 111 h 212"/>
                    <a:gd name="T10" fmla="*/ 3 w 138"/>
                    <a:gd name="T11" fmla="*/ 114 h 212"/>
                    <a:gd name="T12" fmla="*/ 6 w 138"/>
                    <a:gd name="T13" fmla="*/ 116 h 212"/>
                    <a:gd name="T14" fmla="*/ 9 w 138"/>
                    <a:gd name="T15" fmla="*/ 118 h 212"/>
                    <a:gd name="T16" fmla="*/ 11 w 138"/>
                    <a:gd name="T17" fmla="*/ 119 h 212"/>
                    <a:gd name="T18" fmla="*/ 15 w 138"/>
                    <a:gd name="T19" fmla="*/ 119 h 212"/>
                    <a:gd name="T20" fmla="*/ 89 w 138"/>
                    <a:gd name="T21" fmla="*/ 211 h 212"/>
                    <a:gd name="T22" fmla="*/ 113 w 138"/>
                    <a:gd name="T23" fmla="*/ 101 h 212"/>
                    <a:gd name="T24" fmla="*/ 113 w 138"/>
                    <a:gd name="T25" fmla="*/ 99 h 212"/>
                    <a:gd name="T26" fmla="*/ 111 w 138"/>
                    <a:gd name="T27" fmla="*/ 97 h 212"/>
                    <a:gd name="T28" fmla="*/ 109 w 138"/>
                    <a:gd name="T29" fmla="*/ 95 h 212"/>
                    <a:gd name="T30" fmla="*/ 108 w 138"/>
                    <a:gd name="T31" fmla="*/ 94 h 212"/>
                    <a:gd name="T32" fmla="*/ 105 w 138"/>
                    <a:gd name="T33" fmla="*/ 93 h 212"/>
                    <a:gd name="T34" fmla="*/ 102 w 138"/>
                    <a:gd name="T35" fmla="*/ 92 h 212"/>
                    <a:gd name="T36" fmla="*/ 100 w 138"/>
                    <a:gd name="T37" fmla="*/ 92 h 212"/>
                    <a:gd name="T38" fmla="*/ 97 w 138"/>
                    <a:gd name="T39" fmla="*/ 92 h 212"/>
                    <a:gd name="T40" fmla="*/ 66 w 138"/>
                    <a:gd name="T41" fmla="*/ 54 h 212"/>
                    <a:gd name="T42" fmla="*/ 127 w 138"/>
                    <a:gd name="T43" fmla="*/ 67 h 212"/>
                    <a:gd name="T44" fmla="*/ 130 w 138"/>
                    <a:gd name="T45" fmla="*/ 66 h 212"/>
                    <a:gd name="T46" fmla="*/ 131 w 138"/>
                    <a:gd name="T47" fmla="*/ 65 h 212"/>
                    <a:gd name="T48" fmla="*/ 134 w 138"/>
                    <a:gd name="T49" fmla="*/ 63 h 212"/>
                    <a:gd name="T50" fmla="*/ 136 w 138"/>
                    <a:gd name="T51" fmla="*/ 62 h 212"/>
                    <a:gd name="T52" fmla="*/ 136 w 138"/>
                    <a:gd name="T53" fmla="*/ 59 h 212"/>
                    <a:gd name="T54" fmla="*/ 137 w 138"/>
                    <a:gd name="T55" fmla="*/ 56 h 212"/>
                    <a:gd name="T56" fmla="*/ 136 w 138"/>
                    <a:gd name="T57" fmla="*/ 53 h 212"/>
                    <a:gd name="T58" fmla="*/ 135 w 138"/>
                    <a:gd name="T59" fmla="*/ 50 h 212"/>
                    <a:gd name="T60" fmla="*/ 133 w 138"/>
                    <a:gd name="T61" fmla="*/ 49 h 212"/>
                    <a:gd name="T62" fmla="*/ 131 w 138"/>
                    <a:gd name="T63" fmla="*/ 47 h 212"/>
                    <a:gd name="T64" fmla="*/ 128 w 138"/>
                    <a:gd name="T65" fmla="*/ 46 h 212"/>
                    <a:gd name="T66" fmla="*/ 87 w 138"/>
                    <a:gd name="T67" fmla="*/ 46 h 212"/>
                    <a:gd name="T68" fmla="*/ 80 w 138"/>
                    <a:gd name="T69" fmla="*/ 30 h 212"/>
                    <a:gd name="T70" fmla="*/ 80 w 138"/>
                    <a:gd name="T71" fmla="*/ 26 h 212"/>
                    <a:gd name="T72" fmla="*/ 81 w 138"/>
                    <a:gd name="T73" fmla="*/ 22 h 212"/>
                    <a:gd name="T74" fmla="*/ 81 w 138"/>
                    <a:gd name="T75" fmla="*/ 17 h 212"/>
                    <a:gd name="T76" fmla="*/ 80 w 138"/>
                    <a:gd name="T77" fmla="*/ 14 h 212"/>
                    <a:gd name="T78" fmla="*/ 78 w 138"/>
                    <a:gd name="T79" fmla="*/ 11 h 212"/>
                    <a:gd name="T80" fmla="*/ 76 w 138"/>
                    <a:gd name="T81" fmla="*/ 7 h 212"/>
                    <a:gd name="T82" fmla="*/ 73 w 138"/>
                    <a:gd name="T83" fmla="*/ 5 h 212"/>
                    <a:gd name="T84" fmla="*/ 70 w 138"/>
                    <a:gd name="T85" fmla="*/ 2 h 212"/>
                    <a:gd name="T86" fmla="*/ 66 w 138"/>
                    <a:gd name="T87" fmla="*/ 1 h 212"/>
                    <a:gd name="T88" fmla="*/ 62 w 138"/>
                    <a:gd name="T89" fmla="*/ 0 h 212"/>
                    <a:gd name="T90" fmla="*/ 57 w 138"/>
                    <a:gd name="T91" fmla="*/ 0 h 212"/>
                    <a:gd name="T92" fmla="*/ 53 w 138"/>
                    <a:gd name="T93" fmla="*/ 1 h 212"/>
                    <a:gd name="T94" fmla="*/ 49 w 138"/>
                    <a:gd name="T95" fmla="*/ 2 h 212"/>
                    <a:gd name="T96" fmla="*/ 45 w 138"/>
                    <a:gd name="T97" fmla="*/ 4 h 212"/>
                    <a:gd name="T98" fmla="*/ 42 w 138"/>
                    <a:gd name="T99" fmla="*/ 8 h 212"/>
                    <a:gd name="T100" fmla="*/ 39 w 138"/>
                    <a:gd name="T101" fmla="*/ 12 h 212"/>
                    <a:gd name="T102" fmla="*/ 37 w 138"/>
                    <a:gd name="T103" fmla="*/ 16 h 21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8"/>
                    <a:gd name="T157" fmla="*/ 0 h 212"/>
                    <a:gd name="T158" fmla="*/ 138 w 138"/>
                    <a:gd name="T159" fmla="*/ 212 h 21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" name="Freeform 172">
                <a:extLst>
                  <a:ext uri="{FF2B5EF4-FFF2-40B4-BE49-F238E27FC236}">
                    <a16:creationId xmlns:a16="http://schemas.microsoft.com/office/drawing/2014/main" id="{A7E94738-7691-4DB1-8318-58B0C623E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63"/>
                <a:ext cx="201" cy="291"/>
              </a:xfrm>
              <a:custGeom>
                <a:avLst/>
                <a:gdLst>
                  <a:gd name="T0" fmla="*/ 200 w 201"/>
                  <a:gd name="T1" fmla="*/ 263 h 291"/>
                  <a:gd name="T2" fmla="*/ 185 w 201"/>
                  <a:gd name="T3" fmla="*/ 263 h 291"/>
                  <a:gd name="T4" fmla="*/ 158 w 201"/>
                  <a:gd name="T5" fmla="*/ 229 h 291"/>
                  <a:gd name="T6" fmla="*/ 122 w 201"/>
                  <a:gd name="T7" fmla="*/ 169 h 291"/>
                  <a:gd name="T8" fmla="*/ 112 w 201"/>
                  <a:gd name="T9" fmla="*/ 141 h 291"/>
                  <a:gd name="T10" fmla="*/ 114 w 201"/>
                  <a:gd name="T11" fmla="*/ 123 h 291"/>
                  <a:gd name="T12" fmla="*/ 123 w 201"/>
                  <a:gd name="T13" fmla="*/ 119 h 291"/>
                  <a:gd name="T14" fmla="*/ 137 w 201"/>
                  <a:gd name="T15" fmla="*/ 129 h 291"/>
                  <a:gd name="T16" fmla="*/ 156 w 201"/>
                  <a:gd name="T17" fmla="*/ 140 h 291"/>
                  <a:gd name="T18" fmla="*/ 165 w 201"/>
                  <a:gd name="T19" fmla="*/ 140 h 291"/>
                  <a:gd name="T20" fmla="*/ 166 w 201"/>
                  <a:gd name="T21" fmla="*/ 134 h 291"/>
                  <a:gd name="T22" fmla="*/ 157 w 201"/>
                  <a:gd name="T23" fmla="*/ 123 h 291"/>
                  <a:gd name="T24" fmla="*/ 136 w 201"/>
                  <a:gd name="T25" fmla="*/ 108 h 291"/>
                  <a:gd name="T26" fmla="*/ 127 w 201"/>
                  <a:gd name="T27" fmla="*/ 86 h 291"/>
                  <a:gd name="T28" fmla="*/ 123 w 201"/>
                  <a:gd name="T29" fmla="*/ 69 h 291"/>
                  <a:gd name="T30" fmla="*/ 113 w 201"/>
                  <a:gd name="T31" fmla="*/ 56 h 291"/>
                  <a:gd name="T32" fmla="*/ 109 w 201"/>
                  <a:gd name="T33" fmla="*/ 48 h 291"/>
                  <a:gd name="T34" fmla="*/ 114 w 201"/>
                  <a:gd name="T35" fmla="*/ 36 h 291"/>
                  <a:gd name="T36" fmla="*/ 119 w 201"/>
                  <a:gd name="T37" fmla="*/ 24 h 291"/>
                  <a:gd name="T38" fmla="*/ 116 w 201"/>
                  <a:gd name="T39" fmla="*/ 9 h 291"/>
                  <a:gd name="T40" fmla="*/ 106 w 201"/>
                  <a:gd name="T41" fmla="*/ 1 h 291"/>
                  <a:gd name="T42" fmla="*/ 91 w 201"/>
                  <a:gd name="T43" fmla="*/ 3 h 291"/>
                  <a:gd name="T44" fmla="*/ 84 w 201"/>
                  <a:gd name="T45" fmla="*/ 13 h 291"/>
                  <a:gd name="T46" fmla="*/ 84 w 201"/>
                  <a:gd name="T47" fmla="*/ 23 h 291"/>
                  <a:gd name="T48" fmla="*/ 88 w 201"/>
                  <a:gd name="T49" fmla="*/ 35 h 291"/>
                  <a:gd name="T50" fmla="*/ 88 w 201"/>
                  <a:gd name="T51" fmla="*/ 46 h 291"/>
                  <a:gd name="T52" fmla="*/ 78 w 201"/>
                  <a:gd name="T53" fmla="*/ 56 h 291"/>
                  <a:gd name="T54" fmla="*/ 65 w 201"/>
                  <a:gd name="T55" fmla="*/ 64 h 291"/>
                  <a:gd name="T56" fmla="*/ 55 w 201"/>
                  <a:gd name="T57" fmla="*/ 75 h 291"/>
                  <a:gd name="T58" fmla="*/ 47 w 201"/>
                  <a:gd name="T59" fmla="*/ 99 h 291"/>
                  <a:gd name="T60" fmla="*/ 42 w 201"/>
                  <a:gd name="T61" fmla="*/ 121 h 291"/>
                  <a:gd name="T62" fmla="*/ 40 w 201"/>
                  <a:gd name="T63" fmla="*/ 145 h 291"/>
                  <a:gd name="T64" fmla="*/ 42 w 201"/>
                  <a:gd name="T65" fmla="*/ 158 h 291"/>
                  <a:gd name="T66" fmla="*/ 49 w 201"/>
                  <a:gd name="T67" fmla="*/ 161 h 291"/>
                  <a:gd name="T68" fmla="*/ 53 w 201"/>
                  <a:gd name="T69" fmla="*/ 158 h 291"/>
                  <a:gd name="T70" fmla="*/ 53 w 201"/>
                  <a:gd name="T71" fmla="*/ 133 h 291"/>
                  <a:gd name="T72" fmla="*/ 55 w 201"/>
                  <a:gd name="T73" fmla="*/ 116 h 291"/>
                  <a:gd name="T74" fmla="*/ 64 w 201"/>
                  <a:gd name="T75" fmla="*/ 109 h 291"/>
                  <a:gd name="T76" fmla="*/ 70 w 201"/>
                  <a:gd name="T77" fmla="*/ 114 h 291"/>
                  <a:gd name="T78" fmla="*/ 68 w 201"/>
                  <a:gd name="T79" fmla="*/ 140 h 291"/>
                  <a:gd name="T80" fmla="*/ 62 w 201"/>
                  <a:gd name="T81" fmla="*/ 166 h 291"/>
                  <a:gd name="T82" fmla="*/ 53 w 201"/>
                  <a:gd name="T83" fmla="*/ 196 h 291"/>
                  <a:gd name="T84" fmla="*/ 33 w 201"/>
                  <a:gd name="T85" fmla="*/ 225 h 291"/>
                  <a:gd name="T86" fmla="*/ 8 w 201"/>
                  <a:gd name="T87" fmla="*/ 255 h 291"/>
                  <a:gd name="T88" fmla="*/ 0 w 201"/>
                  <a:gd name="T89" fmla="*/ 271 h 291"/>
                  <a:gd name="T90" fmla="*/ 19 w 201"/>
                  <a:gd name="T91" fmla="*/ 290 h 291"/>
                  <a:gd name="T92" fmla="*/ 33 w 201"/>
                  <a:gd name="T93" fmla="*/ 288 h 291"/>
                  <a:gd name="T94" fmla="*/ 23 w 201"/>
                  <a:gd name="T95" fmla="*/ 275 h 291"/>
                  <a:gd name="T96" fmla="*/ 30 w 201"/>
                  <a:gd name="T97" fmla="*/ 259 h 291"/>
                  <a:gd name="T98" fmla="*/ 62 w 201"/>
                  <a:gd name="T99" fmla="*/ 223 h 291"/>
                  <a:gd name="T100" fmla="*/ 84 w 201"/>
                  <a:gd name="T101" fmla="*/ 196 h 291"/>
                  <a:gd name="T102" fmla="*/ 96 w 201"/>
                  <a:gd name="T103" fmla="*/ 190 h 291"/>
                  <a:gd name="T104" fmla="*/ 109 w 201"/>
                  <a:gd name="T105" fmla="*/ 199 h 291"/>
                  <a:gd name="T106" fmla="*/ 142 w 201"/>
                  <a:gd name="T107" fmla="*/ 243 h 291"/>
                  <a:gd name="T108" fmla="*/ 169 w 201"/>
                  <a:gd name="T109" fmla="*/ 280 h 291"/>
                  <a:gd name="T110" fmla="*/ 179 w 201"/>
                  <a:gd name="T111" fmla="*/ 283 h 291"/>
                  <a:gd name="T112" fmla="*/ 192 w 201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1"/>
                  <a:gd name="T172" fmla="*/ 0 h 291"/>
                  <a:gd name="T173" fmla="*/ 201 w 201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1" h="291">
                    <a:moveTo>
                      <a:pt x="199" y="268"/>
                    </a:moveTo>
                    <a:lnTo>
                      <a:pt x="200" y="263"/>
                    </a:lnTo>
                    <a:lnTo>
                      <a:pt x="192" y="264"/>
                    </a:lnTo>
                    <a:lnTo>
                      <a:pt x="185" y="263"/>
                    </a:lnTo>
                    <a:lnTo>
                      <a:pt x="175" y="255"/>
                    </a:lnTo>
                    <a:lnTo>
                      <a:pt x="158" y="229"/>
                    </a:lnTo>
                    <a:lnTo>
                      <a:pt x="135" y="190"/>
                    </a:lnTo>
                    <a:lnTo>
                      <a:pt x="122" y="169"/>
                    </a:lnTo>
                    <a:lnTo>
                      <a:pt x="113" y="151"/>
                    </a:lnTo>
                    <a:lnTo>
                      <a:pt x="112" y="141"/>
                    </a:lnTo>
                    <a:lnTo>
                      <a:pt x="112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7" y="129"/>
                    </a:lnTo>
                    <a:lnTo>
                      <a:pt x="148" y="136"/>
                    </a:lnTo>
                    <a:lnTo>
                      <a:pt x="156" y="140"/>
                    </a:lnTo>
                    <a:lnTo>
                      <a:pt x="161" y="141"/>
                    </a:lnTo>
                    <a:lnTo>
                      <a:pt x="165" y="140"/>
                    </a:lnTo>
                    <a:lnTo>
                      <a:pt x="167" y="136"/>
                    </a:lnTo>
                    <a:lnTo>
                      <a:pt x="166" y="134"/>
                    </a:lnTo>
                    <a:lnTo>
                      <a:pt x="165" y="130"/>
                    </a:lnTo>
                    <a:lnTo>
                      <a:pt x="157" y="123"/>
                    </a:lnTo>
                    <a:lnTo>
                      <a:pt x="143" y="114"/>
                    </a:lnTo>
                    <a:lnTo>
                      <a:pt x="136" y="108"/>
                    </a:lnTo>
                    <a:lnTo>
                      <a:pt x="131" y="99"/>
                    </a:lnTo>
                    <a:lnTo>
                      <a:pt x="127" y="86"/>
                    </a:lnTo>
                    <a:lnTo>
                      <a:pt x="126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2" y="40"/>
                    </a:lnTo>
                    <a:lnTo>
                      <a:pt x="114" y="36"/>
                    </a:lnTo>
                    <a:lnTo>
                      <a:pt x="117" y="31"/>
                    </a:lnTo>
                    <a:lnTo>
                      <a:pt x="119" y="24"/>
                    </a:lnTo>
                    <a:lnTo>
                      <a:pt x="117" y="15"/>
                    </a:lnTo>
                    <a:lnTo>
                      <a:pt x="116" y="9"/>
                    </a:lnTo>
                    <a:lnTo>
                      <a:pt x="112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7" y="99"/>
                    </a:lnTo>
                    <a:lnTo>
                      <a:pt x="43" y="109"/>
                    </a:lnTo>
                    <a:lnTo>
                      <a:pt x="42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2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2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2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2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2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6" y="190"/>
                    </a:lnTo>
                    <a:lnTo>
                      <a:pt x="102" y="194"/>
                    </a:lnTo>
                    <a:lnTo>
                      <a:pt x="109" y="199"/>
                    </a:lnTo>
                    <a:lnTo>
                      <a:pt x="125" y="219"/>
                    </a:lnTo>
                    <a:lnTo>
                      <a:pt x="142" y="243"/>
                    </a:lnTo>
                    <a:lnTo>
                      <a:pt x="158" y="266"/>
                    </a:lnTo>
                    <a:lnTo>
                      <a:pt x="169" y="280"/>
                    </a:lnTo>
                    <a:lnTo>
                      <a:pt x="172" y="283"/>
                    </a:lnTo>
                    <a:lnTo>
                      <a:pt x="179" y="283"/>
                    </a:lnTo>
                    <a:lnTo>
                      <a:pt x="185" y="278"/>
                    </a:lnTo>
                    <a:lnTo>
                      <a:pt x="192" y="273"/>
                    </a:lnTo>
                    <a:lnTo>
                      <a:pt x="199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" name="Group 202">
                <a:extLst>
                  <a:ext uri="{FF2B5EF4-FFF2-40B4-BE49-F238E27FC236}">
                    <a16:creationId xmlns:a16="http://schemas.microsoft.com/office/drawing/2014/main" id="{B4F47CD1-B007-47DF-9965-D5B7912D6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074"/>
                <a:ext cx="521" cy="311"/>
                <a:chOff x="1509" y="1675"/>
                <a:chExt cx="260" cy="311"/>
              </a:xfrm>
            </p:grpSpPr>
            <p:grpSp>
              <p:nvGrpSpPr>
                <p:cNvPr id="165" name="Group 203">
                  <a:extLst>
                    <a:ext uri="{FF2B5EF4-FFF2-40B4-BE49-F238E27FC236}">
                      <a16:creationId xmlns:a16="http://schemas.microsoft.com/office/drawing/2014/main" id="{0DCBBB42-D9F3-4799-92E5-5402672902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68" name="AutoShape 204">
                    <a:extLst>
                      <a:ext uri="{FF2B5EF4-FFF2-40B4-BE49-F238E27FC236}">
                        <a16:creationId xmlns:a16="http://schemas.microsoft.com/office/drawing/2014/main" id="{5597C4ED-A40F-4DD7-ACC8-7022A7D7A8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205">
                    <a:extLst>
                      <a:ext uri="{FF2B5EF4-FFF2-40B4-BE49-F238E27FC236}">
                        <a16:creationId xmlns:a16="http://schemas.microsoft.com/office/drawing/2014/main" id="{F55E19A9-9345-4DBB-AC52-C432822C8E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" name="Oval 206">
                  <a:extLst>
                    <a:ext uri="{FF2B5EF4-FFF2-40B4-BE49-F238E27FC236}">
                      <a16:creationId xmlns:a16="http://schemas.microsoft.com/office/drawing/2014/main" id="{F2A0A1E2-CDA0-48B8-910A-601D7216BC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" name="AutoShape 207">
                  <a:extLst>
                    <a:ext uri="{FF2B5EF4-FFF2-40B4-BE49-F238E27FC236}">
                      <a16:creationId xmlns:a16="http://schemas.microsoft.com/office/drawing/2014/main" id="{5111799D-0D0A-4492-B9B5-C9BCFE741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" name="Group 266">
              <a:extLst>
                <a:ext uri="{FF2B5EF4-FFF2-40B4-BE49-F238E27FC236}">
                  <a16:creationId xmlns:a16="http://schemas.microsoft.com/office/drawing/2014/main" id="{8654B502-0105-4853-AEB6-83C14FEE0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1" y="2384"/>
              <a:ext cx="2297" cy="347"/>
              <a:chOff x="1601" y="2384"/>
              <a:chExt cx="2297" cy="347"/>
            </a:xfrm>
          </p:grpSpPr>
          <p:sp>
            <p:nvSpPr>
              <p:cNvPr id="142" name="AutoShape 173">
                <a:extLst>
                  <a:ext uri="{FF2B5EF4-FFF2-40B4-BE49-F238E27FC236}">
                    <a16:creationId xmlns:a16="http://schemas.microsoft.com/office/drawing/2014/main" id="{9936CEDF-042C-4A04-B471-CC2323498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2441"/>
                <a:ext cx="207" cy="260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74">
                <a:extLst>
                  <a:ext uri="{FF2B5EF4-FFF2-40B4-BE49-F238E27FC236}">
                    <a16:creationId xmlns:a16="http://schemas.microsoft.com/office/drawing/2014/main" id="{3FF6DC0F-20B7-43C7-8EBD-DD4FCFBB0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2390"/>
                <a:ext cx="158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75">
                <a:extLst>
                  <a:ext uri="{FF2B5EF4-FFF2-40B4-BE49-F238E27FC236}">
                    <a16:creationId xmlns:a16="http://schemas.microsoft.com/office/drawing/2014/main" id="{3EFBEEC7-43B9-492C-A11F-DD9522014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462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76">
                <a:extLst>
                  <a:ext uri="{FF2B5EF4-FFF2-40B4-BE49-F238E27FC236}">
                    <a16:creationId xmlns:a16="http://schemas.microsoft.com/office/drawing/2014/main" id="{66656392-50A7-4409-8E7F-54BEA5795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1" y="2420"/>
                <a:ext cx="202" cy="257"/>
                <a:chOff x="2416" y="2388"/>
                <a:chExt cx="202" cy="257"/>
              </a:xfrm>
            </p:grpSpPr>
            <p:sp>
              <p:nvSpPr>
                <p:cNvPr id="153" name="Freeform 177">
                  <a:extLst>
                    <a:ext uri="{FF2B5EF4-FFF2-40B4-BE49-F238E27FC236}">
                      <a16:creationId xmlns:a16="http://schemas.microsoft.com/office/drawing/2014/main" id="{DDDA7E0C-1047-4055-9005-375577570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6" y="2507"/>
                  <a:ext cx="61" cy="138"/>
                </a:xfrm>
                <a:custGeom>
                  <a:avLst/>
                  <a:gdLst>
                    <a:gd name="T0" fmla="*/ 44 w 61"/>
                    <a:gd name="T1" fmla="*/ 0 h 138"/>
                    <a:gd name="T2" fmla="*/ 60 w 61"/>
                    <a:gd name="T3" fmla="*/ 0 h 138"/>
                    <a:gd name="T4" fmla="*/ 16 w 61"/>
                    <a:gd name="T5" fmla="*/ 137 h 138"/>
                    <a:gd name="T6" fmla="*/ 0 w 61"/>
                    <a:gd name="T7" fmla="*/ 137 h 138"/>
                    <a:gd name="T8" fmla="*/ 44 w 61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138"/>
                    <a:gd name="T17" fmla="*/ 61 w 61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Rectangle 178">
                  <a:extLst>
                    <a:ext uri="{FF2B5EF4-FFF2-40B4-BE49-F238E27FC236}">
                      <a16:creationId xmlns:a16="http://schemas.microsoft.com/office/drawing/2014/main" id="{DE1E38C3-20CA-45C8-8BCF-68A2EE9E97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1" y="2507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179">
                  <a:extLst>
                    <a:ext uri="{FF2B5EF4-FFF2-40B4-BE49-F238E27FC236}">
                      <a16:creationId xmlns:a16="http://schemas.microsoft.com/office/drawing/2014/main" id="{A7BE0F90-ED64-44EE-A6A7-4E71369D2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9" y="2563"/>
                  <a:ext cx="57" cy="13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Rectangle 180">
                  <a:extLst>
                    <a:ext uri="{FF2B5EF4-FFF2-40B4-BE49-F238E27FC236}">
                      <a16:creationId xmlns:a16="http://schemas.microsoft.com/office/drawing/2014/main" id="{73726E5D-A337-43F0-8A85-23503EF5C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8" y="2563"/>
                  <a:ext cx="73" cy="9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181">
                  <a:extLst>
                    <a:ext uri="{FF2B5EF4-FFF2-40B4-BE49-F238E27FC236}">
                      <a16:creationId xmlns:a16="http://schemas.microsoft.com/office/drawing/2014/main" id="{484732C3-1CDB-4116-809A-4854BC16C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6" y="2388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Freeform 182">
                  <a:extLst>
                    <a:ext uri="{FF2B5EF4-FFF2-40B4-BE49-F238E27FC236}">
                      <a16:creationId xmlns:a16="http://schemas.microsoft.com/office/drawing/2014/main" id="{DBC4AD47-D313-4627-8204-9EB9F6E6D2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" y="2432"/>
                  <a:ext cx="140" cy="213"/>
                </a:xfrm>
                <a:custGeom>
                  <a:avLst/>
                  <a:gdLst>
                    <a:gd name="T0" fmla="*/ 1 w 140"/>
                    <a:gd name="T1" fmla="*/ 98 h 213"/>
                    <a:gd name="T2" fmla="*/ 1 w 140"/>
                    <a:gd name="T3" fmla="*/ 101 h 213"/>
                    <a:gd name="T4" fmla="*/ 0 w 140"/>
                    <a:gd name="T5" fmla="*/ 104 h 213"/>
                    <a:gd name="T6" fmla="*/ 0 w 140"/>
                    <a:gd name="T7" fmla="*/ 108 h 213"/>
                    <a:gd name="T8" fmla="*/ 1 w 140"/>
                    <a:gd name="T9" fmla="*/ 111 h 213"/>
                    <a:gd name="T10" fmla="*/ 3 w 140"/>
                    <a:gd name="T11" fmla="*/ 114 h 213"/>
                    <a:gd name="T12" fmla="*/ 6 w 140"/>
                    <a:gd name="T13" fmla="*/ 117 h 213"/>
                    <a:gd name="T14" fmla="*/ 9 w 140"/>
                    <a:gd name="T15" fmla="*/ 119 h 213"/>
                    <a:gd name="T16" fmla="*/ 11 w 140"/>
                    <a:gd name="T17" fmla="*/ 119 h 213"/>
                    <a:gd name="T18" fmla="*/ 15 w 140"/>
                    <a:gd name="T19" fmla="*/ 119 h 213"/>
                    <a:gd name="T20" fmla="*/ 91 w 140"/>
                    <a:gd name="T21" fmla="*/ 212 h 213"/>
                    <a:gd name="T22" fmla="*/ 115 w 140"/>
                    <a:gd name="T23" fmla="*/ 102 h 213"/>
                    <a:gd name="T24" fmla="*/ 114 w 140"/>
                    <a:gd name="T25" fmla="*/ 99 h 213"/>
                    <a:gd name="T26" fmla="*/ 113 w 140"/>
                    <a:gd name="T27" fmla="*/ 98 h 213"/>
                    <a:gd name="T28" fmla="*/ 111 w 140"/>
                    <a:gd name="T29" fmla="*/ 96 h 213"/>
                    <a:gd name="T30" fmla="*/ 109 w 140"/>
                    <a:gd name="T31" fmla="*/ 94 h 213"/>
                    <a:gd name="T32" fmla="*/ 107 w 140"/>
                    <a:gd name="T33" fmla="*/ 93 h 213"/>
                    <a:gd name="T34" fmla="*/ 104 w 140"/>
                    <a:gd name="T35" fmla="*/ 93 h 213"/>
                    <a:gd name="T36" fmla="*/ 101 w 140"/>
                    <a:gd name="T37" fmla="*/ 93 h 213"/>
                    <a:gd name="T38" fmla="*/ 99 w 140"/>
                    <a:gd name="T39" fmla="*/ 93 h 213"/>
                    <a:gd name="T40" fmla="*/ 67 w 140"/>
                    <a:gd name="T41" fmla="*/ 54 h 213"/>
                    <a:gd name="T42" fmla="*/ 129 w 140"/>
                    <a:gd name="T43" fmla="*/ 67 h 213"/>
                    <a:gd name="T44" fmla="*/ 132 w 140"/>
                    <a:gd name="T45" fmla="*/ 66 h 213"/>
                    <a:gd name="T46" fmla="*/ 133 w 140"/>
                    <a:gd name="T47" fmla="*/ 66 h 213"/>
                    <a:gd name="T48" fmla="*/ 136 w 140"/>
                    <a:gd name="T49" fmla="*/ 64 h 213"/>
                    <a:gd name="T50" fmla="*/ 138 w 140"/>
                    <a:gd name="T51" fmla="*/ 62 h 213"/>
                    <a:gd name="T52" fmla="*/ 138 w 140"/>
                    <a:gd name="T53" fmla="*/ 59 h 213"/>
                    <a:gd name="T54" fmla="*/ 139 w 140"/>
                    <a:gd name="T55" fmla="*/ 56 h 213"/>
                    <a:gd name="T56" fmla="*/ 138 w 140"/>
                    <a:gd name="T57" fmla="*/ 53 h 213"/>
                    <a:gd name="T58" fmla="*/ 137 w 140"/>
                    <a:gd name="T59" fmla="*/ 51 h 213"/>
                    <a:gd name="T60" fmla="*/ 135 w 140"/>
                    <a:gd name="T61" fmla="*/ 49 h 213"/>
                    <a:gd name="T62" fmla="*/ 133 w 140"/>
                    <a:gd name="T63" fmla="*/ 47 h 213"/>
                    <a:gd name="T64" fmla="*/ 130 w 140"/>
                    <a:gd name="T65" fmla="*/ 46 h 213"/>
                    <a:gd name="T66" fmla="*/ 88 w 140"/>
                    <a:gd name="T67" fmla="*/ 46 h 213"/>
                    <a:gd name="T68" fmla="*/ 81 w 140"/>
                    <a:gd name="T69" fmla="*/ 30 h 213"/>
                    <a:gd name="T70" fmla="*/ 81 w 140"/>
                    <a:gd name="T71" fmla="*/ 26 h 213"/>
                    <a:gd name="T72" fmla="*/ 82 w 140"/>
                    <a:gd name="T73" fmla="*/ 22 h 213"/>
                    <a:gd name="T74" fmla="*/ 82 w 140"/>
                    <a:gd name="T75" fmla="*/ 18 h 213"/>
                    <a:gd name="T76" fmla="*/ 81 w 140"/>
                    <a:gd name="T77" fmla="*/ 14 h 213"/>
                    <a:gd name="T78" fmla="*/ 79 w 140"/>
                    <a:gd name="T79" fmla="*/ 11 h 213"/>
                    <a:gd name="T80" fmla="*/ 77 w 140"/>
                    <a:gd name="T81" fmla="*/ 8 h 213"/>
                    <a:gd name="T82" fmla="*/ 74 w 140"/>
                    <a:gd name="T83" fmla="*/ 5 h 213"/>
                    <a:gd name="T84" fmla="*/ 71 w 140"/>
                    <a:gd name="T85" fmla="*/ 3 h 213"/>
                    <a:gd name="T86" fmla="*/ 67 w 140"/>
                    <a:gd name="T87" fmla="*/ 1 h 213"/>
                    <a:gd name="T88" fmla="*/ 63 w 140"/>
                    <a:gd name="T89" fmla="*/ 0 h 213"/>
                    <a:gd name="T90" fmla="*/ 58 w 140"/>
                    <a:gd name="T91" fmla="*/ 0 h 213"/>
                    <a:gd name="T92" fmla="*/ 54 w 140"/>
                    <a:gd name="T93" fmla="*/ 1 h 213"/>
                    <a:gd name="T94" fmla="*/ 50 w 140"/>
                    <a:gd name="T95" fmla="*/ 2 h 213"/>
                    <a:gd name="T96" fmla="*/ 45 w 140"/>
                    <a:gd name="T97" fmla="*/ 4 h 213"/>
                    <a:gd name="T98" fmla="*/ 42 w 140"/>
                    <a:gd name="T99" fmla="*/ 8 h 213"/>
                    <a:gd name="T100" fmla="*/ 40 w 140"/>
                    <a:gd name="T101" fmla="*/ 12 h 213"/>
                    <a:gd name="T102" fmla="*/ 38 w 140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0"/>
                    <a:gd name="T157" fmla="*/ 0 h 213"/>
                    <a:gd name="T158" fmla="*/ 140 w 140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0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1" y="119"/>
                      </a:lnTo>
                      <a:lnTo>
                        <a:pt x="91" y="212"/>
                      </a:lnTo>
                      <a:lnTo>
                        <a:pt x="115" y="212"/>
                      </a:lnTo>
                      <a:lnTo>
                        <a:pt x="115" y="102"/>
                      </a:lnTo>
                      <a:lnTo>
                        <a:pt x="115" y="101"/>
                      </a:lnTo>
                      <a:lnTo>
                        <a:pt x="114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2" y="97"/>
                      </a:lnTo>
                      <a:lnTo>
                        <a:pt x="111" y="96"/>
                      </a:lnTo>
                      <a:lnTo>
                        <a:pt x="110" y="95"/>
                      </a:lnTo>
                      <a:lnTo>
                        <a:pt x="109" y="94"/>
                      </a:lnTo>
                      <a:lnTo>
                        <a:pt x="108" y="94"/>
                      </a:lnTo>
                      <a:lnTo>
                        <a:pt x="107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3"/>
                      </a:lnTo>
                      <a:lnTo>
                        <a:pt x="101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55" y="90"/>
                      </a:lnTo>
                      <a:lnTo>
                        <a:pt x="67" y="54"/>
                      </a:lnTo>
                      <a:lnTo>
                        <a:pt x="76" y="67"/>
                      </a:lnTo>
                      <a:lnTo>
                        <a:pt x="129" y="67"/>
                      </a:lnTo>
                      <a:lnTo>
                        <a:pt x="130" y="66"/>
                      </a:lnTo>
                      <a:lnTo>
                        <a:pt x="132" y="66"/>
                      </a:lnTo>
                      <a:lnTo>
                        <a:pt x="133" y="66"/>
                      </a:lnTo>
                      <a:lnTo>
                        <a:pt x="135" y="64"/>
                      </a:lnTo>
                      <a:lnTo>
                        <a:pt x="136" y="64"/>
                      </a:lnTo>
                      <a:lnTo>
                        <a:pt x="137" y="63"/>
                      </a:lnTo>
                      <a:lnTo>
                        <a:pt x="138" y="62"/>
                      </a:lnTo>
                      <a:lnTo>
                        <a:pt x="138" y="61"/>
                      </a:lnTo>
                      <a:lnTo>
                        <a:pt x="138" y="59"/>
                      </a:lnTo>
                      <a:lnTo>
                        <a:pt x="139" y="58"/>
                      </a:lnTo>
                      <a:lnTo>
                        <a:pt x="139" y="56"/>
                      </a:lnTo>
                      <a:lnTo>
                        <a:pt x="139" y="54"/>
                      </a:lnTo>
                      <a:lnTo>
                        <a:pt x="138" y="53"/>
                      </a:lnTo>
                      <a:lnTo>
                        <a:pt x="138" y="52"/>
                      </a:lnTo>
                      <a:lnTo>
                        <a:pt x="137" y="51"/>
                      </a:lnTo>
                      <a:lnTo>
                        <a:pt x="136" y="49"/>
                      </a:lnTo>
                      <a:lnTo>
                        <a:pt x="135" y="49"/>
                      </a:lnTo>
                      <a:lnTo>
                        <a:pt x="134" y="48"/>
                      </a:lnTo>
                      <a:lnTo>
                        <a:pt x="133" y="47"/>
                      </a:lnTo>
                      <a:lnTo>
                        <a:pt x="132" y="46"/>
                      </a:lnTo>
                      <a:lnTo>
                        <a:pt x="130" y="46"/>
                      </a:lnTo>
                      <a:lnTo>
                        <a:pt x="129" y="46"/>
                      </a:lnTo>
                      <a:lnTo>
                        <a:pt x="88" y="46"/>
                      </a:lnTo>
                      <a:lnTo>
                        <a:pt x="79" y="31"/>
                      </a:lnTo>
                      <a:lnTo>
                        <a:pt x="81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2" y="24"/>
                      </a:lnTo>
                      <a:lnTo>
                        <a:pt x="82" y="22"/>
                      </a:lnTo>
                      <a:lnTo>
                        <a:pt x="82" y="20"/>
                      </a:lnTo>
                      <a:lnTo>
                        <a:pt x="82" y="18"/>
                      </a:lnTo>
                      <a:lnTo>
                        <a:pt x="81" y="16"/>
                      </a:lnTo>
                      <a:lnTo>
                        <a:pt x="81" y="14"/>
                      </a:lnTo>
                      <a:lnTo>
                        <a:pt x="80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7" y="8"/>
                      </a:lnTo>
                      <a:lnTo>
                        <a:pt x="76" y="6"/>
                      </a:lnTo>
                      <a:lnTo>
                        <a:pt x="74" y="5"/>
                      </a:lnTo>
                      <a:lnTo>
                        <a:pt x="73" y="4"/>
                      </a:lnTo>
                      <a:lnTo>
                        <a:pt x="71" y="3"/>
                      </a:lnTo>
                      <a:lnTo>
                        <a:pt x="69" y="2"/>
                      </a:lnTo>
                      <a:lnTo>
                        <a:pt x="67" y="1"/>
                      </a:lnTo>
                      <a:lnTo>
                        <a:pt x="65" y="1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50" y="2"/>
                      </a:lnTo>
                      <a:lnTo>
                        <a:pt x="48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40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" name="Freeform 183">
                <a:extLst>
                  <a:ext uri="{FF2B5EF4-FFF2-40B4-BE49-F238E27FC236}">
                    <a16:creationId xmlns:a16="http://schemas.microsoft.com/office/drawing/2014/main" id="{B70BF117-4A26-4A3D-A528-4E68FFD56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2384"/>
                <a:ext cx="202" cy="293"/>
              </a:xfrm>
              <a:custGeom>
                <a:avLst/>
                <a:gdLst>
                  <a:gd name="T0" fmla="*/ 201 w 202"/>
                  <a:gd name="T1" fmla="*/ 264 h 293"/>
                  <a:gd name="T2" fmla="*/ 186 w 202"/>
                  <a:gd name="T3" fmla="*/ 264 h 293"/>
                  <a:gd name="T4" fmla="*/ 159 w 202"/>
                  <a:gd name="T5" fmla="*/ 230 h 293"/>
                  <a:gd name="T6" fmla="*/ 123 w 202"/>
                  <a:gd name="T7" fmla="*/ 170 h 293"/>
                  <a:gd name="T8" fmla="*/ 113 w 202"/>
                  <a:gd name="T9" fmla="*/ 142 h 293"/>
                  <a:gd name="T10" fmla="*/ 115 w 202"/>
                  <a:gd name="T11" fmla="*/ 123 h 293"/>
                  <a:gd name="T12" fmla="*/ 124 w 202"/>
                  <a:gd name="T13" fmla="*/ 120 h 293"/>
                  <a:gd name="T14" fmla="*/ 138 w 202"/>
                  <a:gd name="T15" fmla="*/ 130 h 293"/>
                  <a:gd name="T16" fmla="*/ 157 w 202"/>
                  <a:gd name="T17" fmla="*/ 141 h 293"/>
                  <a:gd name="T18" fmla="*/ 166 w 202"/>
                  <a:gd name="T19" fmla="*/ 141 h 293"/>
                  <a:gd name="T20" fmla="*/ 167 w 202"/>
                  <a:gd name="T21" fmla="*/ 135 h 293"/>
                  <a:gd name="T22" fmla="*/ 158 w 202"/>
                  <a:gd name="T23" fmla="*/ 123 h 293"/>
                  <a:gd name="T24" fmla="*/ 137 w 202"/>
                  <a:gd name="T25" fmla="*/ 108 h 293"/>
                  <a:gd name="T26" fmla="*/ 128 w 202"/>
                  <a:gd name="T27" fmla="*/ 87 h 293"/>
                  <a:gd name="T28" fmla="*/ 124 w 202"/>
                  <a:gd name="T29" fmla="*/ 69 h 293"/>
                  <a:gd name="T30" fmla="*/ 114 w 202"/>
                  <a:gd name="T31" fmla="*/ 57 h 293"/>
                  <a:gd name="T32" fmla="*/ 110 w 202"/>
                  <a:gd name="T33" fmla="*/ 48 h 293"/>
                  <a:gd name="T34" fmla="*/ 115 w 202"/>
                  <a:gd name="T35" fmla="*/ 37 h 293"/>
                  <a:gd name="T36" fmla="*/ 120 w 202"/>
                  <a:gd name="T37" fmla="*/ 24 h 293"/>
                  <a:gd name="T38" fmla="*/ 116 w 202"/>
                  <a:gd name="T39" fmla="*/ 9 h 293"/>
                  <a:gd name="T40" fmla="*/ 106 w 202"/>
                  <a:gd name="T41" fmla="*/ 1 h 293"/>
                  <a:gd name="T42" fmla="*/ 91 w 202"/>
                  <a:gd name="T43" fmla="*/ 3 h 293"/>
                  <a:gd name="T44" fmla="*/ 85 w 202"/>
                  <a:gd name="T45" fmla="*/ 13 h 293"/>
                  <a:gd name="T46" fmla="*/ 85 w 202"/>
                  <a:gd name="T47" fmla="*/ 23 h 293"/>
                  <a:gd name="T48" fmla="*/ 88 w 202"/>
                  <a:gd name="T49" fmla="*/ 35 h 293"/>
                  <a:gd name="T50" fmla="*/ 88 w 202"/>
                  <a:gd name="T51" fmla="*/ 47 h 293"/>
                  <a:gd name="T52" fmla="*/ 78 w 202"/>
                  <a:gd name="T53" fmla="*/ 57 h 293"/>
                  <a:gd name="T54" fmla="*/ 66 w 202"/>
                  <a:gd name="T55" fmla="*/ 64 h 293"/>
                  <a:gd name="T56" fmla="*/ 56 w 202"/>
                  <a:gd name="T57" fmla="*/ 76 h 293"/>
                  <a:gd name="T58" fmla="*/ 47 w 202"/>
                  <a:gd name="T59" fmla="*/ 99 h 293"/>
                  <a:gd name="T60" fmla="*/ 42 w 202"/>
                  <a:gd name="T61" fmla="*/ 122 h 293"/>
                  <a:gd name="T62" fmla="*/ 40 w 202"/>
                  <a:gd name="T63" fmla="*/ 146 h 293"/>
                  <a:gd name="T64" fmla="*/ 42 w 202"/>
                  <a:gd name="T65" fmla="*/ 159 h 293"/>
                  <a:gd name="T66" fmla="*/ 49 w 202"/>
                  <a:gd name="T67" fmla="*/ 162 h 293"/>
                  <a:gd name="T68" fmla="*/ 53 w 202"/>
                  <a:gd name="T69" fmla="*/ 159 h 293"/>
                  <a:gd name="T70" fmla="*/ 53 w 202"/>
                  <a:gd name="T71" fmla="*/ 133 h 293"/>
                  <a:gd name="T72" fmla="*/ 56 w 202"/>
                  <a:gd name="T73" fmla="*/ 117 h 293"/>
                  <a:gd name="T74" fmla="*/ 64 w 202"/>
                  <a:gd name="T75" fmla="*/ 110 h 293"/>
                  <a:gd name="T76" fmla="*/ 71 w 202"/>
                  <a:gd name="T77" fmla="*/ 115 h 293"/>
                  <a:gd name="T78" fmla="*/ 68 w 202"/>
                  <a:gd name="T79" fmla="*/ 141 h 293"/>
                  <a:gd name="T80" fmla="*/ 62 w 202"/>
                  <a:gd name="T81" fmla="*/ 167 h 293"/>
                  <a:gd name="T82" fmla="*/ 53 w 202"/>
                  <a:gd name="T83" fmla="*/ 198 h 293"/>
                  <a:gd name="T84" fmla="*/ 33 w 202"/>
                  <a:gd name="T85" fmla="*/ 227 h 293"/>
                  <a:gd name="T86" fmla="*/ 8 w 202"/>
                  <a:gd name="T87" fmla="*/ 257 h 293"/>
                  <a:gd name="T88" fmla="*/ 0 w 202"/>
                  <a:gd name="T89" fmla="*/ 273 h 293"/>
                  <a:gd name="T90" fmla="*/ 19 w 202"/>
                  <a:gd name="T91" fmla="*/ 292 h 293"/>
                  <a:gd name="T92" fmla="*/ 33 w 202"/>
                  <a:gd name="T93" fmla="*/ 289 h 293"/>
                  <a:gd name="T94" fmla="*/ 23 w 202"/>
                  <a:gd name="T95" fmla="*/ 277 h 293"/>
                  <a:gd name="T96" fmla="*/ 30 w 202"/>
                  <a:gd name="T97" fmla="*/ 261 h 293"/>
                  <a:gd name="T98" fmla="*/ 62 w 202"/>
                  <a:gd name="T99" fmla="*/ 224 h 293"/>
                  <a:gd name="T100" fmla="*/ 85 w 202"/>
                  <a:gd name="T101" fmla="*/ 198 h 293"/>
                  <a:gd name="T102" fmla="*/ 96 w 202"/>
                  <a:gd name="T103" fmla="*/ 191 h 293"/>
                  <a:gd name="T104" fmla="*/ 110 w 202"/>
                  <a:gd name="T105" fmla="*/ 200 h 293"/>
                  <a:gd name="T106" fmla="*/ 143 w 202"/>
                  <a:gd name="T107" fmla="*/ 244 h 293"/>
                  <a:gd name="T108" fmla="*/ 169 w 202"/>
                  <a:gd name="T109" fmla="*/ 282 h 293"/>
                  <a:gd name="T110" fmla="*/ 180 w 202"/>
                  <a:gd name="T111" fmla="*/ 284 h 293"/>
                  <a:gd name="T112" fmla="*/ 193 w 202"/>
                  <a:gd name="T113" fmla="*/ 274 h 29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2"/>
                  <a:gd name="T172" fmla="*/ 0 h 293"/>
                  <a:gd name="T173" fmla="*/ 202 w 202"/>
                  <a:gd name="T174" fmla="*/ 293 h 29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2" h="293">
                    <a:moveTo>
                      <a:pt x="200" y="269"/>
                    </a:moveTo>
                    <a:lnTo>
                      <a:pt x="201" y="264"/>
                    </a:lnTo>
                    <a:lnTo>
                      <a:pt x="193" y="266"/>
                    </a:lnTo>
                    <a:lnTo>
                      <a:pt x="186" y="264"/>
                    </a:lnTo>
                    <a:lnTo>
                      <a:pt x="176" y="257"/>
                    </a:lnTo>
                    <a:lnTo>
                      <a:pt x="159" y="230"/>
                    </a:lnTo>
                    <a:lnTo>
                      <a:pt x="135" y="191"/>
                    </a:lnTo>
                    <a:lnTo>
                      <a:pt x="123" y="170"/>
                    </a:lnTo>
                    <a:lnTo>
                      <a:pt x="114" y="152"/>
                    </a:lnTo>
                    <a:lnTo>
                      <a:pt x="113" y="142"/>
                    </a:lnTo>
                    <a:lnTo>
                      <a:pt x="113" y="131"/>
                    </a:lnTo>
                    <a:lnTo>
                      <a:pt x="115" y="123"/>
                    </a:lnTo>
                    <a:lnTo>
                      <a:pt x="120" y="120"/>
                    </a:lnTo>
                    <a:lnTo>
                      <a:pt x="124" y="120"/>
                    </a:lnTo>
                    <a:lnTo>
                      <a:pt x="129" y="122"/>
                    </a:lnTo>
                    <a:lnTo>
                      <a:pt x="138" y="130"/>
                    </a:lnTo>
                    <a:lnTo>
                      <a:pt x="149" y="137"/>
                    </a:lnTo>
                    <a:lnTo>
                      <a:pt x="157" y="141"/>
                    </a:lnTo>
                    <a:lnTo>
                      <a:pt x="162" y="142"/>
                    </a:lnTo>
                    <a:lnTo>
                      <a:pt x="166" y="141"/>
                    </a:lnTo>
                    <a:lnTo>
                      <a:pt x="168" y="137"/>
                    </a:lnTo>
                    <a:lnTo>
                      <a:pt x="167" y="135"/>
                    </a:lnTo>
                    <a:lnTo>
                      <a:pt x="166" y="131"/>
                    </a:lnTo>
                    <a:lnTo>
                      <a:pt x="158" y="123"/>
                    </a:lnTo>
                    <a:lnTo>
                      <a:pt x="144" y="115"/>
                    </a:lnTo>
                    <a:lnTo>
                      <a:pt x="137" y="108"/>
                    </a:lnTo>
                    <a:lnTo>
                      <a:pt x="131" y="99"/>
                    </a:lnTo>
                    <a:lnTo>
                      <a:pt x="128" y="87"/>
                    </a:lnTo>
                    <a:lnTo>
                      <a:pt x="126" y="74"/>
                    </a:lnTo>
                    <a:lnTo>
                      <a:pt x="124" y="69"/>
                    </a:lnTo>
                    <a:lnTo>
                      <a:pt x="120" y="63"/>
                    </a:lnTo>
                    <a:lnTo>
                      <a:pt x="114" y="57"/>
                    </a:lnTo>
                    <a:lnTo>
                      <a:pt x="110" y="53"/>
                    </a:lnTo>
                    <a:lnTo>
                      <a:pt x="110" y="48"/>
                    </a:lnTo>
                    <a:lnTo>
                      <a:pt x="113" y="40"/>
                    </a:lnTo>
                    <a:lnTo>
                      <a:pt x="115" y="37"/>
                    </a:lnTo>
                    <a:lnTo>
                      <a:pt x="118" y="31"/>
                    </a:lnTo>
                    <a:lnTo>
                      <a:pt x="120" y="24"/>
                    </a:lnTo>
                    <a:lnTo>
                      <a:pt x="118" y="15"/>
                    </a:lnTo>
                    <a:lnTo>
                      <a:pt x="116" y="9"/>
                    </a:lnTo>
                    <a:lnTo>
                      <a:pt x="113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5" y="13"/>
                    </a:lnTo>
                    <a:lnTo>
                      <a:pt x="83" y="18"/>
                    </a:lnTo>
                    <a:lnTo>
                      <a:pt x="85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90" y="40"/>
                    </a:lnTo>
                    <a:lnTo>
                      <a:pt x="88" y="47"/>
                    </a:lnTo>
                    <a:lnTo>
                      <a:pt x="85" y="52"/>
                    </a:lnTo>
                    <a:lnTo>
                      <a:pt x="78" y="57"/>
                    </a:lnTo>
                    <a:lnTo>
                      <a:pt x="71" y="60"/>
                    </a:lnTo>
                    <a:lnTo>
                      <a:pt x="66" y="64"/>
                    </a:lnTo>
                    <a:lnTo>
                      <a:pt x="61" y="69"/>
                    </a:lnTo>
                    <a:lnTo>
                      <a:pt x="56" y="76"/>
                    </a:lnTo>
                    <a:lnTo>
                      <a:pt x="51" y="87"/>
                    </a:lnTo>
                    <a:lnTo>
                      <a:pt x="47" y="99"/>
                    </a:lnTo>
                    <a:lnTo>
                      <a:pt x="43" y="110"/>
                    </a:lnTo>
                    <a:lnTo>
                      <a:pt x="42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4"/>
                    </a:lnTo>
                    <a:lnTo>
                      <a:pt x="42" y="159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2" y="161"/>
                    </a:lnTo>
                    <a:lnTo>
                      <a:pt x="53" y="159"/>
                    </a:lnTo>
                    <a:lnTo>
                      <a:pt x="53" y="149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6" y="117"/>
                    </a:lnTo>
                    <a:lnTo>
                      <a:pt x="59" y="111"/>
                    </a:lnTo>
                    <a:lnTo>
                      <a:pt x="64" y="110"/>
                    </a:lnTo>
                    <a:lnTo>
                      <a:pt x="70" y="111"/>
                    </a:lnTo>
                    <a:lnTo>
                      <a:pt x="71" y="115"/>
                    </a:lnTo>
                    <a:lnTo>
                      <a:pt x="70" y="126"/>
                    </a:lnTo>
                    <a:lnTo>
                      <a:pt x="68" y="141"/>
                    </a:lnTo>
                    <a:lnTo>
                      <a:pt x="66" y="155"/>
                    </a:lnTo>
                    <a:lnTo>
                      <a:pt x="62" y="167"/>
                    </a:lnTo>
                    <a:lnTo>
                      <a:pt x="58" y="184"/>
                    </a:lnTo>
                    <a:lnTo>
                      <a:pt x="53" y="198"/>
                    </a:lnTo>
                    <a:lnTo>
                      <a:pt x="42" y="215"/>
                    </a:lnTo>
                    <a:lnTo>
                      <a:pt x="33" y="227"/>
                    </a:lnTo>
                    <a:lnTo>
                      <a:pt x="18" y="244"/>
                    </a:lnTo>
                    <a:lnTo>
                      <a:pt x="8" y="257"/>
                    </a:lnTo>
                    <a:lnTo>
                      <a:pt x="0" y="268"/>
                    </a:lnTo>
                    <a:lnTo>
                      <a:pt x="0" y="273"/>
                    </a:lnTo>
                    <a:lnTo>
                      <a:pt x="8" y="282"/>
                    </a:lnTo>
                    <a:lnTo>
                      <a:pt x="19" y="292"/>
                    </a:lnTo>
                    <a:lnTo>
                      <a:pt x="30" y="292"/>
                    </a:lnTo>
                    <a:lnTo>
                      <a:pt x="33" y="289"/>
                    </a:lnTo>
                    <a:lnTo>
                      <a:pt x="28" y="283"/>
                    </a:lnTo>
                    <a:lnTo>
                      <a:pt x="23" y="277"/>
                    </a:lnTo>
                    <a:lnTo>
                      <a:pt x="23" y="272"/>
                    </a:lnTo>
                    <a:lnTo>
                      <a:pt x="30" y="261"/>
                    </a:lnTo>
                    <a:lnTo>
                      <a:pt x="43" y="248"/>
                    </a:lnTo>
                    <a:lnTo>
                      <a:pt x="62" y="224"/>
                    </a:lnTo>
                    <a:lnTo>
                      <a:pt x="78" y="204"/>
                    </a:lnTo>
                    <a:lnTo>
                      <a:pt x="85" y="198"/>
                    </a:lnTo>
                    <a:lnTo>
                      <a:pt x="88" y="193"/>
                    </a:lnTo>
                    <a:lnTo>
                      <a:pt x="96" y="191"/>
                    </a:lnTo>
                    <a:lnTo>
                      <a:pt x="102" y="195"/>
                    </a:lnTo>
                    <a:lnTo>
                      <a:pt x="110" y="200"/>
                    </a:lnTo>
                    <a:lnTo>
                      <a:pt x="125" y="220"/>
                    </a:lnTo>
                    <a:lnTo>
                      <a:pt x="143" y="244"/>
                    </a:lnTo>
                    <a:lnTo>
                      <a:pt x="159" y="268"/>
                    </a:lnTo>
                    <a:lnTo>
                      <a:pt x="169" y="282"/>
                    </a:lnTo>
                    <a:lnTo>
                      <a:pt x="173" y="284"/>
                    </a:lnTo>
                    <a:lnTo>
                      <a:pt x="180" y="284"/>
                    </a:lnTo>
                    <a:lnTo>
                      <a:pt x="186" y="279"/>
                    </a:lnTo>
                    <a:lnTo>
                      <a:pt x="193" y="274"/>
                    </a:lnTo>
                    <a:lnTo>
                      <a:pt x="200" y="269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7" name="Group 208">
                <a:extLst>
                  <a:ext uri="{FF2B5EF4-FFF2-40B4-BE49-F238E27FC236}">
                    <a16:creationId xmlns:a16="http://schemas.microsoft.com/office/drawing/2014/main" id="{6ACBC248-53C5-4C23-85B7-C1CEB82A2B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7" y="2420"/>
                <a:ext cx="521" cy="311"/>
                <a:chOff x="1509" y="1675"/>
                <a:chExt cx="260" cy="311"/>
              </a:xfrm>
            </p:grpSpPr>
            <p:grpSp>
              <p:nvGrpSpPr>
                <p:cNvPr id="148" name="Group 209">
                  <a:extLst>
                    <a:ext uri="{FF2B5EF4-FFF2-40B4-BE49-F238E27FC236}">
                      <a16:creationId xmlns:a16="http://schemas.microsoft.com/office/drawing/2014/main" id="{5975AF44-35D8-49BD-B409-5700DC2E4F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51" name="AutoShape 210">
                    <a:extLst>
                      <a:ext uri="{FF2B5EF4-FFF2-40B4-BE49-F238E27FC236}">
                        <a16:creationId xmlns:a16="http://schemas.microsoft.com/office/drawing/2014/main" id="{D6AD0959-903F-42BA-BE36-EB977ABA67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211">
                    <a:extLst>
                      <a:ext uri="{FF2B5EF4-FFF2-40B4-BE49-F238E27FC236}">
                        <a16:creationId xmlns:a16="http://schemas.microsoft.com/office/drawing/2014/main" id="{FAFA8071-C485-477A-8CA2-8A66A67EB7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9" name="Oval 212">
                  <a:extLst>
                    <a:ext uri="{FF2B5EF4-FFF2-40B4-BE49-F238E27FC236}">
                      <a16:creationId xmlns:a16="http://schemas.microsoft.com/office/drawing/2014/main" id="{11899636-57F5-44CA-9BAC-4D168BC53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AutoShape 213">
                  <a:extLst>
                    <a:ext uri="{FF2B5EF4-FFF2-40B4-BE49-F238E27FC236}">
                      <a16:creationId xmlns:a16="http://schemas.microsoft.com/office/drawing/2014/main" id="{3E809735-312B-42C2-8A30-C4D192E93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" name="Group 271">
              <a:extLst>
                <a:ext uri="{FF2B5EF4-FFF2-40B4-BE49-F238E27FC236}">
                  <a16:creationId xmlns:a16="http://schemas.microsoft.com/office/drawing/2014/main" id="{C19668FC-DDED-4B6C-AC49-B78B59ACF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" y="873"/>
              <a:ext cx="3271" cy="527"/>
              <a:chOff x="717" y="873"/>
              <a:chExt cx="3271" cy="527"/>
            </a:xfrm>
          </p:grpSpPr>
          <p:sp>
            <p:nvSpPr>
              <p:cNvPr id="95" name="Line 40">
                <a:extLst>
                  <a:ext uri="{FF2B5EF4-FFF2-40B4-BE49-F238E27FC236}">
                    <a16:creationId xmlns:a16="http://schemas.microsoft.com/office/drawing/2014/main" id="{4D6ED488-6296-4CD4-AEA7-83581F06B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873"/>
                <a:ext cx="0" cy="1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18">
                <a:extLst>
                  <a:ext uri="{FF2B5EF4-FFF2-40B4-BE49-F238E27FC236}">
                    <a16:creationId xmlns:a16="http://schemas.microsoft.com/office/drawing/2014/main" id="{8DBE64A0-DD37-4A2E-B468-CE6114100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8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19">
                <a:extLst>
                  <a:ext uri="{FF2B5EF4-FFF2-40B4-BE49-F238E27FC236}">
                    <a16:creationId xmlns:a16="http://schemas.microsoft.com/office/drawing/2014/main" id="{E40CCE3B-BF22-4FA0-A845-C9F4583E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3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0">
                <a:extLst>
                  <a:ext uri="{FF2B5EF4-FFF2-40B4-BE49-F238E27FC236}">
                    <a16:creationId xmlns:a16="http://schemas.microsoft.com/office/drawing/2014/main" id="{9C4D4E06-86D7-4F84-9214-C57101FD9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21">
                <a:extLst>
                  <a:ext uri="{FF2B5EF4-FFF2-40B4-BE49-F238E27FC236}">
                    <a16:creationId xmlns:a16="http://schemas.microsoft.com/office/drawing/2014/main" id="{4A72F78E-00CE-4E4C-8E57-854FB423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1094"/>
                <a:ext cx="2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22">
                <a:extLst>
                  <a:ext uri="{FF2B5EF4-FFF2-40B4-BE49-F238E27FC236}">
                    <a16:creationId xmlns:a16="http://schemas.microsoft.com/office/drawing/2014/main" id="{94C9A394-B472-4A94-B8EE-E40D03742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3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23">
                <a:extLst>
                  <a:ext uri="{FF2B5EF4-FFF2-40B4-BE49-F238E27FC236}">
                    <a16:creationId xmlns:a16="http://schemas.microsoft.com/office/drawing/2014/main" id="{562B7F91-AF58-4320-90F5-25FEC380D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224">
                <a:extLst>
                  <a:ext uri="{FF2B5EF4-FFF2-40B4-BE49-F238E27FC236}">
                    <a16:creationId xmlns:a16="http://schemas.microsoft.com/office/drawing/2014/main" id="{36E1BC88-A86C-45BE-A05A-771FAE1C1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03" name="Line 225">
                <a:extLst>
                  <a:ext uri="{FF2B5EF4-FFF2-40B4-BE49-F238E27FC236}">
                    <a16:creationId xmlns:a16="http://schemas.microsoft.com/office/drawing/2014/main" id="{03CB7783-9683-43B6-87A1-10939BC16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26">
                <a:extLst>
                  <a:ext uri="{FF2B5EF4-FFF2-40B4-BE49-F238E27FC236}">
                    <a16:creationId xmlns:a16="http://schemas.microsoft.com/office/drawing/2014/main" id="{1294C40B-6DBF-4F30-A22C-28CF9B082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1094"/>
                <a:ext cx="2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27">
                <a:extLst>
                  <a:ext uri="{FF2B5EF4-FFF2-40B4-BE49-F238E27FC236}">
                    <a16:creationId xmlns:a16="http://schemas.microsoft.com/office/drawing/2014/main" id="{397B5161-BCEA-489F-BFF8-D5A571F1D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28">
                <a:extLst>
                  <a:ext uri="{FF2B5EF4-FFF2-40B4-BE49-F238E27FC236}">
                    <a16:creationId xmlns:a16="http://schemas.microsoft.com/office/drawing/2014/main" id="{7BEAEF8A-58D1-40C7-9E6B-D22A97C10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29">
                <a:extLst>
                  <a:ext uri="{FF2B5EF4-FFF2-40B4-BE49-F238E27FC236}">
                    <a16:creationId xmlns:a16="http://schemas.microsoft.com/office/drawing/2014/main" id="{BF57235F-BBDC-4C1F-B680-E6C76CB97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7" y="1094"/>
                <a:ext cx="9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230">
                <a:extLst>
                  <a:ext uri="{FF2B5EF4-FFF2-40B4-BE49-F238E27FC236}">
                    <a16:creationId xmlns:a16="http://schemas.microsoft.com/office/drawing/2014/main" id="{E11AAEF9-08CB-4B2F-AAC4-8BB50AB0B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4" y="1049"/>
                <a:ext cx="287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231">
                <a:extLst>
                  <a:ext uri="{FF2B5EF4-FFF2-40B4-BE49-F238E27FC236}">
                    <a16:creationId xmlns:a16="http://schemas.microsoft.com/office/drawing/2014/main" id="{1274CB76-C89C-4F65-9770-7D0537E5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049"/>
                <a:ext cx="604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32">
                <a:extLst>
                  <a:ext uri="{FF2B5EF4-FFF2-40B4-BE49-F238E27FC236}">
                    <a16:creationId xmlns:a16="http://schemas.microsoft.com/office/drawing/2014/main" id="{084E29EA-6F68-4B1C-8B08-C7533FD5D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1049"/>
                <a:ext cx="289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233">
                <a:extLst>
                  <a:ext uri="{FF2B5EF4-FFF2-40B4-BE49-F238E27FC236}">
                    <a16:creationId xmlns:a16="http://schemas.microsoft.com/office/drawing/2014/main" id="{A204DCB7-F23A-4D36-A51D-986913B87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2" name="Rectangle 234">
                <a:extLst>
                  <a:ext uri="{FF2B5EF4-FFF2-40B4-BE49-F238E27FC236}">
                    <a16:creationId xmlns:a16="http://schemas.microsoft.com/office/drawing/2014/main" id="{4C1BBCC2-5976-4A1C-9698-D6993320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3" name="Line 235">
                <a:extLst>
                  <a:ext uri="{FF2B5EF4-FFF2-40B4-BE49-F238E27FC236}">
                    <a16:creationId xmlns:a16="http://schemas.microsoft.com/office/drawing/2014/main" id="{8FC15256-BE40-47D3-9038-A5BC7F42B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1094"/>
                <a:ext cx="2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236">
                <a:extLst>
                  <a:ext uri="{FF2B5EF4-FFF2-40B4-BE49-F238E27FC236}">
                    <a16:creationId xmlns:a16="http://schemas.microsoft.com/office/drawing/2014/main" id="{FA67526C-D1DD-4CAE-85AC-206DACAF2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5" name="Rectangle 237">
                <a:extLst>
                  <a:ext uri="{FF2B5EF4-FFF2-40B4-BE49-F238E27FC236}">
                    <a16:creationId xmlns:a16="http://schemas.microsoft.com/office/drawing/2014/main" id="{F776858B-844D-42B8-B932-F61C89E5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1152"/>
                <a:ext cx="291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6" name="Line 238">
                <a:extLst>
                  <a:ext uri="{FF2B5EF4-FFF2-40B4-BE49-F238E27FC236}">
                    <a16:creationId xmlns:a16="http://schemas.microsoft.com/office/drawing/2014/main" id="{9776F38B-40D0-4C8C-BF94-327994FC3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144"/>
                <a:ext cx="283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39">
                <a:extLst>
                  <a:ext uri="{FF2B5EF4-FFF2-40B4-BE49-F238E27FC236}">
                    <a16:creationId xmlns:a16="http://schemas.microsoft.com/office/drawing/2014/main" id="{D24C1AA7-92DF-488A-8F97-88C95C6C0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188"/>
                <a:ext cx="285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40">
                <a:extLst>
                  <a:ext uri="{FF2B5EF4-FFF2-40B4-BE49-F238E27FC236}">
                    <a16:creationId xmlns:a16="http://schemas.microsoft.com/office/drawing/2014/main" id="{F6FF99C8-AF78-4B5D-82C6-31FE42D6C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145"/>
                <a:ext cx="28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41">
                <a:extLst>
                  <a:ext uri="{FF2B5EF4-FFF2-40B4-BE49-F238E27FC236}">
                    <a16:creationId xmlns:a16="http://schemas.microsoft.com/office/drawing/2014/main" id="{5BED67F5-1671-4E4C-BB83-0A1D436EA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4" y="1144"/>
                <a:ext cx="28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2">
                <a:extLst>
                  <a:ext uri="{FF2B5EF4-FFF2-40B4-BE49-F238E27FC236}">
                    <a16:creationId xmlns:a16="http://schemas.microsoft.com/office/drawing/2014/main" id="{8CFC80C7-972A-41EF-9FAC-74119D81A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3" y="1188"/>
                <a:ext cx="28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3">
                <a:extLst>
                  <a:ext uri="{FF2B5EF4-FFF2-40B4-BE49-F238E27FC236}">
                    <a16:creationId xmlns:a16="http://schemas.microsoft.com/office/drawing/2014/main" id="{FFB1B3E7-9895-4336-A8D4-2B93F8D0F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9" y="1132"/>
                <a:ext cx="1118" cy="12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44">
                <a:extLst>
                  <a:ext uri="{FF2B5EF4-FFF2-40B4-BE49-F238E27FC236}">
                    <a16:creationId xmlns:a16="http://schemas.microsoft.com/office/drawing/2014/main" id="{6D489765-6532-4EF0-97E9-D46DB10F6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7" y="1188"/>
                <a:ext cx="28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5">
                <a:extLst>
                  <a:ext uri="{FF2B5EF4-FFF2-40B4-BE49-F238E27FC236}">
                    <a16:creationId xmlns:a16="http://schemas.microsoft.com/office/drawing/2014/main" id="{7E329554-F48C-45D9-9C2A-41A02FA31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2" y="1187"/>
                <a:ext cx="1433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46">
                <a:extLst>
                  <a:ext uri="{FF2B5EF4-FFF2-40B4-BE49-F238E27FC236}">
                    <a16:creationId xmlns:a16="http://schemas.microsoft.com/office/drawing/2014/main" id="{1B89F9E5-EE36-4235-899A-D1A979783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1049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247">
                <a:extLst>
                  <a:ext uri="{FF2B5EF4-FFF2-40B4-BE49-F238E27FC236}">
                    <a16:creationId xmlns:a16="http://schemas.microsoft.com/office/drawing/2014/main" id="{B2C751AB-C650-47EC-BAD9-5A9BC8F89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26" name="Rectangle 248">
                <a:extLst>
                  <a:ext uri="{FF2B5EF4-FFF2-40B4-BE49-F238E27FC236}">
                    <a16:creationId xmlns:a16="http://schemas.microsoft.com/office/drawing/2014/main" id="{567A7E70-9689-474B-88EE-0C8888BAD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27" name="Line 249">
                <a:extLst>
                  <a:ext uri="{FF2B5EF4-FFF2-40B4-BE49-F238E27FC236}">
                    <a16:creationId xmlns:a16="http://schemas.microsoft.com/office/drawing/2014/main" id="{9F6D2234-D0A0-43E6-B7E5-431D7F9C7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50">
                <a:extLst>
                  <a:ext uri="{FF2B5EF4-FFF2-40B4-BE49-F238E27FC236}">
                    <a16:creationId xmlns:a16="http://schemas.microsoft.com/office/drawing/2014/main" id="{D839AE52-736E-4D39-AC60-5610DAC78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51">
                <a:extLst>
                  <a:ext uri="{FF2B5EF4-FFF2-40B4-BE49-F238E27FC236}">
                    <a16:creationId xmlns:a16="http://schemas.microsoft.com/office/drawing/2014/main" id="{6F68E041-14D6-47ED-B224-C67CC3590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252">
                <a:extLst>
                  <a:ext uri="{FF2B5EF4-FFF2-40B4-BE49-F238E27FC236}">
                    <a16:creationId xmlns:a16="http://schemas.microsoft.com/office/drawing/2014/main" id="{497EFE37-3530-43A2-B1D4-BBDE7DCCD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253">
                <a:extLst>
                  <a:ext uri="{FF2B5EF4-FFF2-40B4-BE49-F238E27FC236}">
                    <a16:creationId xmlns:a16="http://schemas.microsoft.com/office/drawing/2014/main" id="{787ADBA3-25F8-4C11-AA52-F1D5168AF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254">
                <a:extLst>
                  <a:ext uri="{FF2B5EF4-FFF2-40B4-BE49-F238E27FC236}">
                    <a16:creationId xmlns:a16="http://schemas.microsoft.com/office/drawing/2014/main" id="{A44BBCC9-280F-46BC-AF1B-F52D04576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255">
                <a:extLst>
                  <a:ext uri="{FF2B5EF4-FFF2-40B4-BE49-F238E27FC236}">
                    <a16:creationId xmlns:a16="http://schemas.microsoft.com/office/drawing/2014/main" id="{01AAB77B-9FB0-45F5-B38B-96C0E1A9F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9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256">
                <a:extLst>
                  <a:ext uri="{FF2B5EF4-FFF2-40B4-BE49-F238E27FC236}">
                    <a16:creationId xmlns:a16="http://schemas.microsoft.com/office/drawing/2014/main" id="{3B15B791-3545-48EF-A845-FDE02D2D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3" y="1003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257">
                <a:extLst>
                  <a:ext uri="{FF2B5EF4-FFF2-40B4-BE49-F238E27FC236}">
                    <a16:creationId xmlns:a16="http://schemas.microsoft.com/office/drawing/2014/main" id="{1E72DD4E-DDE2-4E95-8405-1A275A0BD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0" y="1001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258">
                <a:extLst>
                  <a:ext uri="{FF2B5EF4-FFF2-40B4-BE49-F238E27FC236}">
                    <a16:creationId xmlns:a16="http://schemas.microsoft.com/office/drawing/2014/main" id="{AC6BD7C4-6C03-4A10-B80A-6887EE1B2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3" y="1007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259">
                <a:extLst>
                  <a:ext uri="{FF2B5EF4-FFF2-40B4-BE49-F238E27FC236}">
                    <a16:creationId xmlns:a16="http://schemas.microsoft.com/office/drawing/2014/main" id="{83732133-1A59-4F22-8A65-DFD3D35AF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1001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260">
                <a:extLst>
                  <a:ext uri="{FF2B5EF4-FFF2-40B4-BE49-F238E27FC236}">
                    <a16:creationId xmlns:a16="http://schemas.microsoft.com/office/drawing/2014/main" id="{44706A8A-BC47-42E9-B783-3F4F9E40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39" name="Rectangle 261">
                <a:extLst>
                  <a:ext uri="{FF2B5EF4-FFF2-40B4-BE49-F238E27FC236}">
                    <a16:creationId xmlns:a16="http://schemas.microsoft.com/office/drawing/2014/main" id="{F886437D-AB33-45ED-975E-EF05A5894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40" name="Rectangle 262">
                <a:extLst>
                  <a:ext uri="{FF2B5EF4-FFF2-40B4-BE49-F238E27FC236}">
                    <a16:creationId xmlns:a16="http://schemas.microsoft.com/office/drawing/2014/main" id="{3614CCD7-2FD0-40CF-980B-50A7A4CDC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41" name="Rectangle 263">
                <a:extLst>
                  <a:ext uri="{FF2B5EF4-FFF2-40B4-BE49-F238E27FC236}">
                    <a16:creationId xmlns:a16="http://schemas.microsoft.com/office/drawing/2014/main" id="{AF6275AB-64D0-4DED-BADA-FAAF457B7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What If: Dependency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5" name="Rectangle 3">
            <a:extLst>
              <a:ext uri="{FF2B5EF4-FFF2-40B4-BE49-F238E27FC236}">
                <a16:creationId xmlns:a16="http://schemas.microsoft.com/office/drawing/2014/main" id="{F8214F56-C5B6-4375-8B25-8250A8B21BE0}"/>
              </a:ext>
            </a:extLst>
          </p:cNvPr>
          <p:cNvSpPr txBox="1">
            <a:spLocks noChangeArrowheads="1"/>
          </p:cNvSpPr>
          <p:nvPr/>
        </p:nvSpPr>
        <p:spPr>
          <a:xfrm>
            <a:off x="540077" y="4768485"/>
            <a:ext cx="7924800" cy="167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Brian is using the laundry for the first time; he wants to see the outcome of one wash + dry cycle first before putting in his clothes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Pipelined laundry now takes 4 hours</a:t>
            </a:r>
          </a:p>
        </p:txBody>
      </p:sp>
      <p:grpSp>
        <p:nvGrpSpPr>
          <p:cNvPr id="166" name="Group 311">
            <a:extLst>
              <a:ext uri="{FF2B5EF4-FFF2-40B4-BE49-F238E27FC236}">
                <a16:creationId xmlns:a16="http://schemas.microsoft.com/office/drawing/2014/main" id="{C58BEF02-F3D6-416F-A4E3-874412B52CE2}"/>
              </a:ext>
            </a:extLst>
          </p:cNvPr>
          <p:cNvGrpSpPr>
            <a:grpSpLocks/>
          </p:cNvGrpSpPr>
          <p:nvPr/>
        </p:nvGrpSpPr>
        <p:grpSpPr bwMode="auto">
          <a:xfrm>
            <a:off x="418640" y="1212900"/>
            <a:ext cx="8306719" cy="3617913"/>
            <a:chOff x="84" y="646"/>
            <a:chExt cx="5632" cy="2279"/>
          </a:xfrm>
        </p:grpSpPr>
        <p:sp>
          <p:nvSpPr>
            <p:cNvPr id="167" name="Rectangle 5">
              <a:extLst>
                <a:ext uri="{FF2B5EF4-FFF2-40B4-BE49-F238E27FC236}">
                  <a16:creationId xmlns:a16="http://schemas.microsoft.com/office/drawing/2014/main" id="{CF8318F7-7141-4D47-A299-A7BA5142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" y="1104"/>
              <a:ext cx="220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168" name="Group 6">
              <a:extLst>
                <a:ext uri="{FF2B5EF4-FFF2-40B4-BE49-F238E27FC236}">
                  <a16:creationId xmlns:a16="http://schemas.microsoft.com/office/drawing/2014/main" id="{CF68ED04-05BE-4181-BBE8-CF5EF3AEB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60" cy="300"/>
              <a:chOff x="440" y="1867"/>
              <a:chExt cx="260" cy="300"/>
            </a:xfrm>
          </p:grpSpPr>
          <p:sp>
            <p:nvSpPr>
              <p:cNvPr id="308" name="Freeform 7">
                <a:extLst>
                  <a:ext uri="{FF2B5EF4-FFF2-40B4-BE49-F238E27FC236}">
                    <a16:creationId xmlns:a16="http://schemas.microsoft.com/office/drawing/2014/main" id="{B2E7CFD3-DBDF-481F-8230-39FAF7E6D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8">
                <a:extLst>
                  <a:ext uri="{FF2B5EF4-FFF2-40B4-BE49-F238E27FC236}">
                    <a16:creationId xmlns:a16="http://schemas.microsoft.com/office/drawing/2014/main" id="{5E609E3F-C138-45E9-98B5-B903EF138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878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169" name="Group 9">
              <a:extLst>
                <a:ext uri="{FF2B5EF4-FFF2-40B4-BE49-F238E27FC236}">
                  <a16:creationId xmlns:a16="http://schemas.microsoft.com/office/drawing/2014/main" id="{F8D2B0F8-C1B6-49BB-8BCD-2D474E794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50"/>
              <a:ext cx="260" cy="246"/>
              <a:chOff x="440" y="2217"/>
              <a:chExt cx="260" cy="246"/>
            </a:xfrm>
          </p:grpSpPr>
          <p:sp>
            <p:nvSpPr>
              <p:cNvPr id="306" name="Freeform 10">
                <a:extLst>
                  <a:ext uri="{FF2B5EF4-FFF2-40B4-BE49-F238E27FC236}">
                    <a16:creationId xmlns:a16="http://schemas.microsoft.com/office/drawing/2014/main" id="{2E168348-31A7-4674-8309-92604FF5F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11">
                <a:extLst>
                  <a:ext uri="{FF2B5EF4-FFF2-40B4-BE49-F238E27FC236}">
                    <a16:creationId xmlns:a16="http://schemas.microsoft.com/office/drawing/2014/main" id="{D98FA92C-C593-44D2-8B03-B60EA9E2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232"/>
                <a:ext cx="25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170" name="Group 12">
              <a:extLst>
                <a:ext uri="{FF2B5EF4-FFF2-40B4-BE49-F238E27FC236}">
                  <a16:creationId xmlns:a16="http://schemas.microsoft.com/office/drawing/2014/main" id="{BA5A9A4E-0673-4AE5-9F62-7F586B144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3"/>
              <a:chOff x="440" y="2521"/>
              <a:chExt cx="260" cy="303"/>
            </a:xfrm>
          </p:grpSpPr>
          <p:sp>
            <p:nvSpPr>
              <p:cNvPr id="304" name="Freeform 13">
                <a:extLst>
                  <a:ext uri="{FF2B5EF4-FFF2-40B4-BE49-F238E27FC236}">
                    <a16:creationId xmlns:a16="http://schemas.microsoft.com/office/drawing/2014/main" id="{EAE09B4A-3C6D-4A5F-879B-5B40E037A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14">
                <a:extLst>
                  <a:ext uri="{FF2B5EF4-FFF2-40B4-BE49-F238E27FC236}">
                    <a16:creationId xmlns:a16="http://schemas.microsoft.com/office/drawing/2014/main" id="{D48FB8A9-8AC9-40A5-BA2A-E97F246A4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35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171" name="Group 15">
              <a:extLst>
                <a:ext uri="{FF2B5EF4-FFF2-40B4-BE49-F238E27FC236}">
                  <a16:creationId xmlns:a16="http://schemas.microsoft.com/office/drawing/2014/main" id="{A35D18BA-A335-4915-BCA3-556F0465F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4"/>
              <a:chOff x="440" y="1479"/>
              <a:chExt cx="260" cy="304"/>
            </a:xfrm>
          </p:grpSpPr>
          <p:sp>
            <p:nvSpPr>
              <p:cNvPr id="302" name="Freeform 16">
                <a:extLst>
                  <a:ext uri="{FF2B5EF4-FFF2-40B4-BE49-F238E27FC236}">
                    <a16:creationId xmlns:a16="http://schemas.microsoft.com/office/drawing/2014/main" id="{520D35AB-5C63-40D7-A962-EF11F8DC1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17">
                <a:extLst>
                  <a:ext uri="{FF2B5EF4-FFF2-40B4-BE49-F238E27FC236}">
                    <a16:creationId xmlns:a16="http://schemas.microsoft.com/office/drawing/2014/main" id="{73A455B4-1695-4C58-81EE-3F318BF31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172" name="Line 18">
              <a:extLst>
                <a:ext uri="{FF2B5EF4-FFF2-40B4-BE49-F238E27FC236}">
                  <a16:creationId xmlns:a16="http://schemas.microsoft.com/office/drawing/2014/main" id="{D7377802-0453-4409-B5F8-823F68272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Rectangle 19">
              <a:extLst>
                <a:ext uri="{FF2B5EF4-FFF2-40B4-BE49-F238E27FC236}">
                  <a16:creationId xmlns:a16="http://schemas.microsoft.com/office/drawing/2014/main" id="{2BB01EEE-3DD6-4AFC-BB40-0043BEA90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104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sp>
          <p:nvSpPr>
            <p:cNvPr id="174" name="Rectangle 20">
              <a:extLst>
                <a:ext uri="{FF2B5EF4-FFF2-40B4-BE49-F238E27FC236}">
                  <a16:creationId xmlns:a16="http://schemas.microsoft.com/office/drawing/2014/main" id="{E9CCA826-F0C6-42B0-A6E1-1E73F5D9A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175" name="Rectangle 21">
              <a:extLst>
                <a:ext uri="{FF2B5EF4-FFF2-40B4-BE49-F238E27FC236}">
                  <a16:creationId xmlns:a16="http://schemas.microsoft.com/office/drawing/2014/main" id="{199089ED-C7BD-42B5-855B-49C9E24D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176" name="Rectangle 22">
              <a:extLst>
                <a:ext uri="{FF2B5EF4-FFF2-40B4-BE49-F238E27FC236}">
                  <a16:creationId xmlns:a16="http://schemas.microsoft.com/office/drawing/2014/main" id="{80106276-E39B-4688-A556-0AAB0499B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177" name="Rectangle 23">
              <a:extLst>
                <a:ext uri="{FF2B5EF4-FFF2-40B4-BE49-F238E27FC236}">
                  <a16:creationId xmlns:a16="http://schemas.microsoft.com/office/drawing/2014/main" id="{638B1033-5342-47E1-B771-F4E118BE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178" name="Rectangle 24">
              <a:extLst>
                <a:ext uri="{FF2B5EF4-FFF2-40B4-BE49-F238E27FC236}">
                  <a16:creationId xmlns:a16="http://schemas.microsoft.com/office/drawing/2014/main" id="{F26249D7-3259-41EF-8F0D-0E2A8E08A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179" name="Rectangle 25">
              <a:extLst>
                <a:ext uri="{FF2B5EF4-FFF2-40B4-BE49-F238E27FC236}">
                  <a16:creationId xmlns:a16="http://schemas.microsoft.com/office/drawing/2014/main" id="{5CDB1365-BE6E-4330-BD13-05DC468A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180" name="Rectangle 26">
              <a:extLst>
                <a:ext uri="{FF2B5EF4-FFF2-40B4-BE49-F238E27FC236}">
                  <a16:creationId xmlns:a16="http://schemas.microsoft.com/office/drawing/2014/main" id="{A8CEE528-8805-47F1-A924-EDC1A376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181" name="Rectangle 27">
              <a:extLst>
                <a:ext uri="{FF2B5EF4-FFF2-40B4-BE49-F238E27FC236}">
                  <a16:creationId xmlns:a16="http://schemas.microsoft.com/office/drawing/2014/main" id="{96542A1E-D0DD-4BF1-869F-A2EF5FB3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182" name="Line 28">
              <a:extLst>
                <a:ext uri="{FF2B5EF4-FFF2-40B4-BE49-F238E27FC236}">
                  <a16:creationId xmlns:a16="http://schemas.microsoft.com/office/drawing/2014/main" id="{7CFF6493-C2DE-4982-A30D-C1A5D247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29">
              <a:extLst>
                <a:ext uri="{FF2B5EF4-FFF2-40B4-BE49-F238E27FC236}">
                  <a16:creationId xmlns:a16="http://schemas.microsoft.com/office/drawing/2014/main" id="{2A2CC6BA-995A-4621-80E1-B19D14F30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sp>
          <p:nvSpPr>
            <p:cNvPr id="184" name="Line 104">
              <a:extLst>
                <a:ext uri="{FF2B5EF4-FFF2-40B4-BE49-F238E27FC236}">
                  <a16:creationId xmlns:a16="http://schemas.microsoft.com/office/drawing/2014/main" id="{17090B56-6B57-4A2D-A4F8-CA356A231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" name="Group 250">
              <a:extLst>
                <a:ext uri="{FF2B5EF4-FFF2-40B4-BE49-F238E27FC236}">
                  <a16:creationId xmlns:a16="http://schemas.microsoft.com/office/drawing/2014/main" id="{30363C9B-5AC0-4AF6-B05F-C329D3DB9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392"/>
              <a:ext cx="1064" cy="310"/>
              <a:chOff x="768" y="1392"/>
              <a:chExt cx="1064" cy="310"/>
            </a:xfrm>
          </p:grpSpPr>
          <p:grpSp>
            <p:nvGrpSpPr>
              <p:cNvPr id="284" name="Group 230">
                <a:extLst>
                  <a:ext uri="{FF2B5EF4-FFF2-40B4-BE49-F238E27FC236}">
                    <a16:creationId xmlns:a16="http://schemas.microsoft.com/office/drawing/2014/main" id="{26B40F9F-5683-42F5-A76D-9A15C2C023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99" name="AutoShape 231">
                  <a:extLst>
                    <a:ext uri="{FF2B5EF4-FFF2-40B4-BE49-F238E27FC236}">
                      <a16:creationId xmlns:a16="http://schemas.microsoft.com/office/drawing/2014/main" id="{01E9C777-833B-47E4-923A-A89C74114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232">
                  <a:extLst>
                    <a:ext uri="{FF2B5EF4-FFF2-40B4-BE49-F238E27FC236}">
                      <a16:creationId xmlns:a16="http://schemas.microsoft.com/office/drawing/2014/main" id="{6D772263-BA6B-46D2-AA4A-AD15C397F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AutoShape 233">
                  <a:extLst>
                    <a:ext uri="{FF2B5EF4-FFF2-40B4-BE49-F238E27FC236}">
                      <a16:creationId xmlns:a16="http://schemas.microsoft.com/office/drawing/2014/main" id="{CBC88E15-9490-4C12-A35E-A64026C64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5" name="Group 234">
                <a:extLst>
                  <a:ext uri="{FF2B5EF4-FFF2-40B4-BE49-F238E27FC236}">
                    <a16:creationId xmlns:a16="http://schemas.microsoft.com/office/drawing/2014/main" id="{FAC04F3B-1049-43C7-BC6C-08A99641D6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93" name="Freeform 235">
                  <a:extLst>
                    <a:ext uri="{FF2B5EF4-FFF2-40B4-BE49-F238E27FC236}">
                      <a16:creationId xmlns:a16="http://schemas.microsoft.com/office/drawing/2014/main" id="{15A30A02-FACE-44F1-B2DE-BFCD02BCD8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Rectangle 236">
                  <a:extLst>
                    <a:ext uri="{FF2B5EF4-FFF2-40B4-BE49-F238E27FC236}">
                      <a16:creationId xmlns:a16="http://schemas.microsoft.com/office/drawing/2014/main" id="{7DF6D87E-1964-47CF-B3CF-F18AB956B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5" name="Rectangle 237">
                  <a:extLst>
                    <a:ext uri="{FF2B5EF4-FFF2-40B4-BE49-F238E27FC236}">
                      <a16:creationId xmlns:a16="http://schemas.microsoft.com/office/drawing/2014/main" id="{04F57ECA-C50A-48BF-8329-D893A770D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Rectangle 238">
                  <a:extLst>
                    <a:ext uri="{FF2B5EF4-FFF2-40B4-BE49-F238E27FC236}">
                      <a16:creationId xmlns:a16="http://schemas.microsoft.com/office/drawing/2014/main" id="{60B8EF87-3A49-47BD-932D-B633D74A8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Oval 239">
                  <a:extLst>
                    <a:ext uri="{FF2B5EF4-FFF2-40B4-BE49-F238E27FC236}">
                      <a16:creationId xmlns:a16="http://schemas.microsoft.com/office/drawing/2014/main" id="{AC3BCEFC-AF25-43A1-A17B-6B12368F0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Freeform 240">
                  <a:extLst>
                    <a:ext uri="{FF2B5EF4-FFF2-40B4-BE49-F238E27FC236}">
                      <a16:creationId xmlns:a16="http://schemas.microsoft.com/office/drawing/2014/main" id="{EB00E140-7954-49CD-A0C2-B7BA5E366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6" name="Freeform 241">
                <a:extLst>
                  <a:ext uri="{FF2B5EF4-FFF2-40B4-BE49-F238E27FC236}">
                    <a16:creationId xmlns:a16="http://schemas.microsoft.com/office/drawing/2014/main" id="{56C10469-3177-4232-920B-0A2855558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" name="Group 242">
                <a:extLst>
                  <a:ext uri="{FF2B5EF4-FFF2-40B4-BE49-F238E27FC236}">
                    <a16:creationId xmlns:a16="http://schemas.microsoft.com/office/drawing/2014/main" id="{ADF790E1-A2EA-41D5-BD23-21A50A53BE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88" name="Group 243">
                  <a:extLst>
                    <a:ext uri="{FF2B5EF4-FFF2-40B4-BE49-F238E27FC236}">
                      <a16:creationId xmlns:a16="http://schemas.microsoft.com/office/drawing/2014/main" id="{F5062C4C-DE16-4402-BA8D-7040ECA14E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91" name="AutoShape 244">
                    <a:extLst>
                      <a:ext uri="{FF2B5EF4-FFF2-40B4-BE49-F238E27FC236}">
                        <a16:creationId xmlns:a16="http://schemas.microsoft.com/office/drawing/2014/main" id="{1D3D0331-71BE-4524-B636-C8D315FA5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2" name="AutoShape 245">
                    <a:extLst>
                      <a:ext uri="{FF2B5EF4-FFF2-40B4-BE49-F238E27FC236}">
                        <a16:creationId xmlns:a16="http://schemas.microsoft.com/office/drawing/2014/main" id="{3A420944-BC83-43A3-A8C4-EDCE614391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9" name="Oval 246">
                  <a:extLst>
                    <a:ext uri="{FF2B5EF4-FFF2-40B4-BE49-F238E27FC236}">
                      <a16:creationId xmlns:a16="http://schemas.microsoft.com/office/drawing/2014/main" id="{29EDE779-84D2-40F8-B97D-B05548D888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AutoShape 247">
                  <a:extLst>
                    <a:ext uri="{FF2B5EF4-FFF2-40B4-BE49-F238E27FC236}">
                      <a16:creationId xmlns:a16="http://schemas.microsoft.com/office/drawing/2014/main" id="{3DF8EC97-C0CE-4A59-9ACB-211528CE5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6" name="Group 249">
              <a:extLst>
                <a:ext uri="{FF2B5EF4-FFF2-40B4-BE49-F238E27FC236}">
                  <a16:creationId xmlns:a16="http://schemas.microsoft.com/office/drawing/2014/main" id="{FF561209-AC87-4DF3-80F3-7E5E7C60F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" y="1028"/>
              <a:ext cx="2398" cy="372"/>
              <a:chOff x="722" y="1028"/>
              <a:chExt cx="2265" cy="372"/>
            </a:xfrm>
          </p:grpSpPr>
          <p:sp>
            <p:nvSpPr>
              <p:cNvPr id="244" name="Line 190">
                <a:extLst>
                  <a:ext uri="{FF2B5EF4-FFF2-40B4-BE49-F238E27FC236}">
                    <a16:creationId xmlns:a16="http://schemas.microsoft.com/office/drawing/2014/main" id="{8B8E57C7-6D4A-4815-ABCE-DCB428BE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5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191">
                <a:extLst>
                  <a:ext uri="{FF2B5EF4-FFF2-40B4-BE49-F238E27FC236}">
                    <a16:creationId xmlns:a16="http://schemas.microsoft.com/office/drawing/2014/main" id="{CC318E8A-B3CB-4DE7-A775-90241C801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0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192">
                <a:extLst>
                  <a:ext uri="{FF2B5EF4-FFF2-40B4-BE49-F238E27FC236}">
                    <a16:creationId xmlns:a16="http://schemas.microsoft.com/office/drawing/2014/main" id="{3CB77858-88C1-41E7-9E4C-B41B5D5B0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193">
                <a:extLst>
                  <a:ext uri="{FF2B5EF4-FFF2-40B4-BE49-F238E27FC236}">
                    <a16:creationId xmlns:a16="http://schemas.microsoft.com/office/drawing/2014/main" id="{2FC68748-B57E-4D63-8F85-071B3AD0E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" y="1108"/>
                <a:ext cx="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94">
                <a:extLst>
                  <a:ext uri="{FF2B5EF4-FFF2-40B4-BE49-F238E27FC236}">
                    <a16:creationId xmlns:a16="http://schemas.microsoft.com/office/drawing/2014/main" id="{B0A8A197-051B-44CB-91ED-26147833A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0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195">
                <a:extLst>
                  <a:ext uri="{FF2B5EF4-FFF2-40B4-BE49-F238E27FC236}">
                    <a16:creationId xmlns:a16="http://schemas.microsoft.com/office/drawing/2014/main" id="{076CF16E-C02F-4728-BA98-1B1F5F617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196">
                <a:extLst>
                  <a:ext uri="{FF2B5EF4-FFF2-40B4-BE49-F238E27FC236}">
                    <a16:creationId xmlns:a16="http://schemas.microsoft.com/office/drawing/2014/main" id="{26A746A2-4802-4731-9378-FF278FAB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51" name="Line 197">
                <a:extLst>
                  <a:ext uri="{FF2B5EF4-FFF2-40B4-BE49-F238E27FC236}">
                    <a16:creationId xmlns:a16="http://schemas.microsoft.com/office/drawing/2014/main" id="{603561F8-68E8-490D-931E-FD596574F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198">
                <a:extLst>
                  <a:ext uri="{FF2B5EF4-FFF2-40B4-BE49-F238E27FC236}">
                    <a16:creationId xmlns:a16="http://schemas.microsoft.com/office/drawing/2014/main" id="{61D8C0F8-A387-4306-936A-ADB293DB0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0" y="1108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199">
                <a:extLst>
                  <a:ext uri="{FF2B5EF4-FFF2-40B4-BE49-F238E27FC236}">
                    <a16:creationId xmlns:a16="http://schemas.microsoft.com/office/drawing/2014/main" id="{017ABA50-BFD3-4BD9-B707-8564F03F7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200">
                <a:extLst>
                  <a:ext uri="{FF2B5EF4-FFF2-40B4-BE49-F238E27FC236}">
                    <a16:creationId xmlns:a16="http://schemas.microsoft.com/office/drawing/2014/main" id="{C2E8EEC8-1A96-4CF0-9EE8-FD896CE06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201">
                <a:extLst>
                  <a:ext uri="{FF2B5EF4-FFF2-40B4-BE49-F238E27FC236}">
                    <a16:creationId xmlns:a16="http://schemas.microsoft.com/office/drawing/2014/main" id="{AAEF4A00-247D-4CFD-8D40-8B95194C7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4" y="1108"/>
                <a:ext cx="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D688A932-D4C1-409B-BCDB-E21FA6B05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1" y="1063"/>
                <a:ext cx="26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203">
                <a:extLst>
                  <a:ext uri="{FF2B5EF4-FFF2-40B4-BE49-F238E27FC236}">
                    <a16:creationId xmlns:a16="http://schemas.microsoft.com/office/drawing/2014/main" id="{B24BE06D-B84F-433F-A1F5-DF392B047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063"/>
                <a:ext cx="26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04">
                <a:extLst>
                  <a:ext uri="{FF2B5EF4-FFF2-40B4-BE49-F238E27FC236}">
                    <a16:creationId xmlns:a16="http://schemas.microsoft.com/office/drawing/2014/main" id="{4065BF71-18A2-46E7-826F-58CCCA777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" y="1063"/>
                <a:ext cx="270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205">
                <a:extLst>
                  <a:ext uri="{FF2B5EF4-FFF2-40B4-BE49-F238E27FC236}">
                    <a16:creationId xmlns:a16="http://schemas.microsoft.com/office/drawing/2014/main" id="{8ABEA5D8-95A1-448A-A881-CD996D90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0" name="Rectangle 206">
                <a:extLst>
                  <a:ext uri="{FF2B5EF4-FFF2-40B4-BE49-F238E27FC236}">
                    <a16:creationId xmlns:a16="http://schemas.microsoft.com/office/drawing/2014/main" id="{0037543F-92FE-45DA-B23A-648FE92D6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1146"/>
                <a:ext cx="275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1" name="Rectangle 207">
                <a:extLst>
                  <a:ext uri="{FF2B5EF4-FFF2-40B4-BE49-F238E27FC236}">
                    <a16:creationId xmlns:a16="http://schemas.microsoft.com/office/drawing/2014/main" id="{E450C274-4A84-40AE-872A-C5726AD77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2" name="Rectangle 208">
                <a:extLst>
                  <a:ext uri="{FF2B5EF4-FFF2-40B4-BE49-F238E27FC236}">
                    <a16:creationId xmlns:a16="http://schemas.microsoft.com/office/drawing/2014/main" id="{18FABDC2-83B4-4D1B-A8D7-D763D8494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3" name="Line 209">
                <a:extLst>
                  <a:ext uri="{FF2B5EF4-FFF2-40B4-BE49-F238E27FC236}">
                    <a16:creationId xmlns:a16="http://schemas.microsoft.com/office/drawing/2014/main" id="{5965B3E5-BE87-4E57-9FD9-208C18394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159"/>
                <a:ext cx="266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210">
                <a:extLst>
                  <a:ext uri="{FF2B5EF4-FFF2-40B4-BE49-F238E27FC236}">
                    <a16:creationId xmlns:a16="http://schemas.microsoft.com/office/drawing/2014/main" id="{8879EC27-E0FB-48AC-B47C-C995987EC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158"/>
                <a:ext cx="266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211">
                <a:extLst>
                  <a:ext uri="{FF2B5EF4-FFF2-40B4-BE49-F238E27FC236}">
                    <a16:creationId xmlns:a16="http://schemas.microsoft.com/office/drawing/2014/main" id="{319DB826-8802-4810-81B5-6A644089C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1202"/>
                <a:ext cx="267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212">
                <a:extLst>
                  <a:ext uri="{FF2B5EF4-FFF2-40B4-BE49-F238E27FC236}">
                    <a16:creationId xmlns:a16="http://schemas.microsoft.com/office/drawing/2014/main" id="{A6B650E6-FAFD-4CE4-A5FF-EDE4C6422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6" y="1158"/>
                <a:ext cx="26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213">
                <a:extLst>
                  <a:ext uri="{FF2B5EF4-FFF2-40B4-BE49-F238E27FC236}">
                    <a16:creationId xmlns:a16="http://schemas.microsoft.com/office/drawing/2014/main" id="{93E166D8-4B15-4550-A6BE-6DC39BF0B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4" y="1202"/>
                <a:ext cx="267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214">
                <a:extLst>
                  <a:ext uri="{FF2B5EF4-FFF2-40B4-BE49-F238E27FC236}">
                    <a16:creationId xmlns:a16="http://schemas.microsoft.com/office/drawing/2014/main" id="{2106AFBE-9670-47AA-BF9C-06DF8F17F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202"/>
                <a:ext cx="26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215">
                <a:extLst>
                  <a:ext uri="{FF2B5EF4-FFF2-40B4-BE49-F238E27FC236}">
                    <a16:creationId xmlns:a16="http://schemas.microsoft.com/office/drawing/2014/main" id="{3379F82C-CFEB-4A7A-B994-D35915BD5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7" y="1063"/>
                <a:ext cx="269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216">
                <a:extLst>
                  <a:ext uri="{FF2B5EF4-FFF2-40B4-BE49-F238E27FC236}">
                    <a16:creationId xmlns:a16="http://schemas.microsoft.com/office/drawing/2014/main" id="{3E0E242B-9DE1-4B57-89DE-120BFF4A1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1152"/>
                <a:ext cx="275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1" name="Rectangle 217">
                <a:extLst>
                  <a:ext uri="{FF2B5EF4-FFF2-40B4-BE49-F238E27FC236}">
                    <a16:creationId xmlns:a16="http://schemas.microsoft.com/office/drawing/2014/main" id="{1EB73134-B7F1-494C-9FA7-176144D23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152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" name="Line 218">
                <a:extLst>
                  <a:ext uri="{FF2B5EF4-FFF2-40B4-BE49-F238E27FC236}">
                    <a16:creationId xmlns:a16="http://schemas.microsoft.com/office/drawing/2014/main" id="{CC3406A4-F016-457D-B098-05434E8F8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219">
                <a:extLst>
                  <a:ext uri="{FF2B5EF4-FFF2-40B4-BE49-F238E27FC236}">
                    <a16:creationId xmlns:a16="http://schemas.microsoft.com/office/drawing/2014/main" id="{DE0B70FE-264E-48A4-B470-46925BECA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220">
                <a:extLst>
                  <a:ext uri="{FF2B5EF4-FFF2-40B4-BE49-F238E27FC236}">
                    <a16:creationId xmlns:a16="http://schemas.microsoft.com/office/drawing/2014/main" id="{FE45EEC4-75BF-493D-BC88-93BCCDC38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221">
                <a:extLst>
                  <a:ext uri="{FF2B5EF4-FFF2-40B4-BE49-F238E27FC236}">
                    <a16:creationId xmlns:a16="http://schemas.microsoft.com/office/drawing/2014/main" id="{704496CC-3FC2-4A1B-BD63-9D3571D70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1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222">
                <a:extLst>
                  <a:ext uri="{FF2B5EF4-FFF2-40B4-BE49-F238E27FC236}">
                    <a16:creationId xmlns:a16="http://schemas.microsoft.com/office/drawing/2014/main" id="{B4D0F0C7-CBD2-4D1D-9DCB-E19772560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5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223">
                <a:extLst>
                  <a:ext uri="{FF2B5EF4-FFF2-40B4-BE49-F238E27FC236}">
                    <a16:creationId xmlns:a16="http://schemas.microsoft.com/office/drawing/2014/main" id="{C1632B6B-17B6-482B-B6CA-7208C3708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1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224">
                <a:extLst>
                  <a:ext uri="{FF2B5EF4-FFF2-40B4-BE49-F238E27FC236}">
                    <a16:creationId xmlns:a16="http://schemas.microsoft.com/office/drawing/2014/main" id="{B5FC24AA-22F5-4F17-9A56-93CC77823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6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225">
                <a:extLst>
                  <a:ext uri="{FF2B5EF4-FFF2-40B4-BE49-F238E27FC236}">
                    <a16:creationId xmlns:a16="http://schemas.microsoft.com/office/drawing/2014/main" id="{C33BB1CA-5B69-4940-8888-142ED0082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4" y="1037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226">
                <a:extLst>
                  <a:ext uri="{FF2B5EF4-FFF2-40B4-BE49-F238E27FC236}">
                    <a16:creationId xmlns:a16="http://schemas.microsoft.com/office/drawing/2014/main" id="{07423FA6-017E-41C0-BAFE-017364FEA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1108"/>
                <a:ext cx="2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27">
                <a:extLst>
                  <a:ext uri="{FF2B5EF4-FFF2-40B4-BE49-F238E27FC236}">
                    <a16:creationId xmlns:a16="http://schemas.microsoft.com/office/drawing/2014/main" id="{2F96A605-AED2-4F24-8816-13D75827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158"/>
                <a:ext cx="264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28">
                <a:extLst>
                  <a:ext uri="{FF2B5EF4-FFF2-40B4-BE49-F238E27FC236}">
                    <a16:creationId xmlns:a16="http://schemas.microsoft.com/office/drawing/2014/main" id="{D22ECDD0-0FB2-4786-8CDA-94B0B97D7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" y="1201"/>
                <a:ext cx="26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248">
                <a:extLst>
                  <a:ext uri="{FF2B5EF4-FFF2-40B4-BE49-F238E27FC236}">
                    <a16:creationId xmlns:a16="http://schemas.microsoft.com/office/drawing/2014/main" id="{4808CC85-D4FB-4259-BAEF-40F76A8EA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1152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</p:grpSp>
        <p:grpSp>
          <p:nvGrpSpPr>
            <p:cNvPr id="187" name="Group 251">
              <a:extLst>
                <a:ext uri="{FF2B5EF4-FFF2-40B4-BE49-F238E27FC236}">
                  <a16:creationId xmlns:a16="http://schemas.microsoft.com/office/drawing/2014/main" id="{3393DF0F-6D5A-4F47-A6A3-19E76DE61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776"/>
              <a:ext cx="1064" cy="310"/>
              <a:chOff x="768" y="1392"/>
              <a:chExt cx="1064" cy="310"/>
            </a:xfrm>
          </p:grpSpPr>
          <p:grpSp>
            <p:nvGrpSpPr>
              <p:cNvPr id="226" name="Group 252">
                <a:extLst>
                  <a:ext uri="{FF2B5EF4-FFF2-40B4-BE49-F238E27FC236}">
                    <a16:creationId xmlns:a16="http://schemas.microsoft.com/office/drawing/2014/main" id="{CEE46E84-2664-4B27-A557-E21B60E2C6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41" name="AutoShape 253">
                  <a:extLst>
                    <a:ext uri="{FF2B5EF4-FFF2-40B4-BE49-F238E27FC236}">
                      <a16:creationId xmlns:a16="http://schemas.microsoft.com/office/drawing/2014/main" id="{D2FE7437-6319-459F-98EB-46B63399E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AutoShape 254">
                  <a:extLst>
                    <a:ext uri="{FF2B5EF4-FFF2-40B4-BE49-F238E27FC236}">
                      <a16:creationId xmlns:a16="http://schemas.microsoft.com/office/drawing/2014/main" id="{72969446-9E67-4C56-B761-41327C0D1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AutoShape 255">
                  <a:extLst>
                    <a:ext uri="{FF2B5EF4-FFF2-40B4-BE49-F238E27FC236}">
                      <a16:creationId xmlns:a16="http://schemas.microsoft.com/office/drawing/2014/main" id="{AE858F73-7623-4DEB-BF29-2CB7BDAA3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256">
                <a:extLst>
                  <a:ext uri="{FF2B5EF4-FFF2-40B4-BE49-F238E27FC236}">
                    <a16:creationId xmlns:a16="http://schemas.microsoft.com/office/drawing/2014/main" id="{095F31A3-EDDC-487B-894C-7E038DF441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35" name="Freeform 257">
                  <a:extLst>
                    <a:ext uri="{FF2B5EF4-FFF2-40B4-BE49-F238E27FC236}">
                      <a16:creationId xmlns:a16="http://schemas.microsoft.com/office/drawing/2014/main" id="{434822AD-2AB9-4249-A4EC-375AA46140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Rectangle 258">
                  <a:extLst>
                    <a:ext uri="{FF2B5EF4-FFF2-40B4-BE49-F238E27FC236}">
                      <a16:creationId xmlns:a16="http://schemas.microsoft.com/office/drawing/2014/main" id="{A2866AF5-3D12-4F8A-A0CC-A936EE497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Rectangle 259">
                  <a:extLst>
                    <a:ext uri="{FF2B5EF4-FFF2-40B4-BE49-F238E27FC236}">
                      <a16:creationId xmlns:a16="http://schemas.microsoft.com/office/drawing/2014/main" id="{CB262E62-79E7-4107-8A0F-BC08A479A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" name="Rectangle 260">
                  <a:extLst>
                    <a:ext uri="{FF2B5EF4-FFF2-40B4-BE49-F238E27FC236}">
                      <a16:creationId xmlns:a16="http://schemas.microsoft.com/office/drawing/2014/main" id="{634F374C-E16F-4BE1-B291-3CB326E21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9" name="Oval 261">
                  <a:extLst>
                    <a:ext uri="{FF2B5EF4-FFF2-40B4-BE49-F238E27FC236}">
                      <a16:creationId xmlns:a16="http://schemas.microsoft.com/office/drawing/2014/main" id="{64E32B5C-3879-4677-9C32-9BEB7893D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Freeform 262">
                  <a:extLst>
                    <a:ext uri="{FF2B5EF4-FFF2-40B4-BE49-F238E27FC236}">
                      <a16:creationId xmlns:a16="http://schemas.microsoft.com/office/drawing/2014/main" id="{928538CF-EE43-4CC0-AFD3-F12A5CE28E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" name="Freeform 263">
                <a:extLst>
                  <a:ext uri="{FF2B5EF4-FFF2-40B4-BE49-F238E27FC236}">
                    <a16:creationId xmlns:a16="http://schemas.microsoft.com/office/drawing/2014/main" id="{6FF4AE24-2F75-4B73-9CD2-1CCF0B076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9" name="Group 264">
                <a:extLst>
                  <a:ext uri="{FF2B5EF4-FFF2-40B4-BE49-F238E27FC236}">
                    <a16:creationId xmlns:a16="http://schemas.microsoft.com/office/drawing/2014/main" id="{D54CBA7A-35CB-4F3C-960F-AAFA29F4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30" name="Group 265">
                  <a:extLst>
                    <a:ext uri="{FF2B5EF4-FFF2-40B4-BE49-F238E27FC236}">
                      <a16:creationId xmlns:a16="http://schemas.microsoft.com/office/drawing/2014/main" id="{B67356E6-FA4A-4EBE-A17B-DABE2FFBD2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33" name="AutoShape 266">
                    <a:extLst>
                      <a:ext uri="{FF2B5EF4-FFF2-40B4-BE49-F238E27FC236}">
                        <a16:creationId xmlns:a16="http://schemas.microsoft.com/office/drawing/2014/main" id="{D70FA588-3F57-4A57-B509-4172291452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4" name="AutoShape 267">
                    <a:extLst>
                      <a:ext uri="{FF2B5EF4-FFF2-40B4-BE49-F238E27FC236}">
                        <a16:creationId xmlns:a16="http://schemas.microsoft.com/office/drawing/2014/main" id="{3B792E5D-3577-4B9D-86A7-BE03C0A0DB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1" name="Oval 268">
                  <a:extLst>
                    <a:ext uri="{FF2B5EF4-FFF2-40B4-BE49-F238E27FC236}">
                      <a16:creationId xmlns:a16="http://schemas.microsoft.com/office/drawing/2014/main" id="{EAD66319-5640-44EE-86B3-DA843F3B8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" name="AutoShape 269">
                  <a:extLst>
                    <a:ext uri="{FF2B5EF4-FFF2-40B4-BE49-F238E27FC236}">
                      <a16:creationId xmlns:a16="http://schemas.microsoft.com/office/drawing/2014/main" id="{2A2277C6-FCBB-4188-A08B-8C624E759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8" name="Group 270">
              <a:extLst>
                <a:ext uri="{FF2B5EF4-FFF2-40B4-BE49-F238E27FC236}">
                  <a16:creationId xmlns:a16="http://schemas.microsoft.com/office/drawing/2014/main" id="{4F6ABAD3-F035-4031-852C-FCDBECB91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12"/>
              <a:ext cx="1064" cy="310"/>
              <a:chOff x="768" y="1392"/>
              <a:chExt cx="1064" cy="310"/>
            </a:xfrm>
          </p:grpSpPr>
          <p:grpSp>
            <p:nvGrpSpPr>
              <p:cNvPr id="208" name="Group 271">
                <a:extLst>
                  <a:ext uri="{FF2B5EF4-FFF2-40B4-BE49-F238E27FC236}">
                    <a16:creationId xmlns:a16="http://schemas.microsoft.com/office/drawing/2014/main" id="{05D6D097-C168-47AB-9625-968648C31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23" name="AutoShape 272">
                  <a:extLst>
                    <a:ext uri="{FF2B5EF4-FFF2-40B4-BE49-F238E27FC236}">
                      <a16:creationId xmlns:a16="http://schemas.microsoft.com/office/drawing/2014/main" id="{B98BB19A-C808-4077-8780-BF216F2D05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" name="AutoShape 273">
                  <a:extLst>
                    <a:ext uri="{FF2B5EF4-FFF2-40B4-BE49-F238E27FC236}">
                      <a16:creationId xmlns:a16="http://schemas.microsoft.com/office/drawing/2014/main" id="{195E72D2-5A42-460F-BE14-79CE3FA53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" name="AutoShape 274">
                  <a:extLst>
                    <a:ext uri="{FF2B5EF4-FFF2-40B4-BE49-F238E27FC236}">
                      <a16:creationId xmlns:a16="http://schemas.microsoft.com/office/drawing/2014/main" id="{BB769139-63CD-44C1-B05F-26F1DC01E9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275">
                <a:extLst>
                  <a:ext uri="{FF2B5EF4-FFF2-40B4-BE49-F238E27FC236}">
                    <a16:creationId xmlns:a16="http://schemas.microsoft.com/office/drawing/2014/main" id="{7F4C94CE-F56D-4D19-90B6-40A5C1A372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17" name="Freeform 276">
                  <a:extLst>
                    <a:ext uri="{FF2B5EF4-FFF2-40B4-BE49-F238E27FC236}">
                      <a16:creationId xmlns:a16="http://schemas.microsoft.com/office/drawing/2014/main" id="{CB5F237D-F554-4611-BC4A-EC2B0DE957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Rectangle 277">
                  <a:extLst>
                    <a:ext uri="{FF2B5EF4-FFF2-40B4-BE49-F238E27FC236}">
                      <a16:creationId xmlns:a16="http://schemas.microsoft.com/office/drawing/2014/main" id="{0643B27B-54AA-42E5-92FE-265EBA2FC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" name="Rectangle 278">
                  <a:extLst>
                    <a:ext uri="{FF2B5EF4-FFF2-40B4-BE49-F238E27FC236}">
                      <a16:creationId xmlns:a16="http://schemas.microsoft.com/office/drawing/2014/main" id="{39F4A731-99F4-48DB-86EA-3A6EAC8C5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Rectangle 279">
                  <a:extLst>
                    <a:ext uri="{FF2B5EF4-FFF2-40B4-BE49-F238E27FC236}">
                      <a16:creationId xmlns:a16="http://schemas.microsoft.com/office/drawing/2014/main" id="{D2C79E19-580F-4C96-A46E-01FE493FA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1" name="Oval 280">
                  <a:extLst>
                    <a:ext uri="{FF2B5EF4-FFF2-40B4-BE49-F238E27FC236}">
                      <a16:creationId xmlns:a16="http://schemas.microsoft.com/office/drawing/2014/main" id="{699806A3-0925-42EA-9DE7-A8ED838631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" name="Freeform 281">
                  <a:extLst>
                    <a:ext uri="{FF2B5EF4-FFF2-40B4-BE49-F238E27FC236}">
                      <a16:creationId xmlns:a16="http://schemas.microsoft.com/office/drawing/2014/main" id="{643DBF36-0386-48B1-852D-8FA4E49D5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0" name="Freeform 282">
                <a:extLst>
                  <a:ext uri="{FF2B5EF4-FFF2-40B4-BE49-F238E27FC236}">
                    <a16:creationId xmlns:a16="http://schemas.microsoft.com/office/drawing/2014/main" id="{4F2B5F6E-DBB2-474F-A96E-6DA1ECA7A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1" name="Group 283">
                <a:extLst>
                  <a:ext uri="{FF2B5EF4-FFF2-40B4-BE49-F238E27FC236}">
                    <a16:creationId xmlns:a16="http://schemas.microsoft.com/office/drawing/2014/main" id="{E97FE12E-7B33-43EC-B85B-2867A0744B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12" name="Group 284">
                  <a:extLst>
                    <a:ext uri="{FF2B5EF4-FFF2-40B4-BE49-F238E27FC236}">
                      <a16:creationId xmlns:a16="http://schemas.microsoft.com/office/drawing/2014/main" id="{854FF682-01F8-4E73-A211-8139A230D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15" name="AutoShape 285">
                    <a:extLst>
                      <a:ext uri="{FF2B5EF4-FFF2-40B4-BE49-F238E27FC236}">
                        <a16:creationId xmlns:a16="http://schemas.microsoft.com/office/drawing/2014/main" id="{CB29AFDD-A16B-455D-BA1F-1A76E94E4E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286">
                    <a:extLst>
                      <a:ext uri="{FF2B5EF4-FFF2-40B4-BE49-F238E27FC236}">
                        <a16:creationId xmlns:a16="http://schemas.microsoft.com/office/drawing/2014/main" id="{69386ED4-09C0-4C9A-8B60-DBAD3A11CC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3" name="Oval 287">
                  <a:extLst>
                    <a:ext uri="{FF2B5EF4-FFF2-40B4-BE49-F238E27FC236}">
                      <a16:creationId xmlns:a16="http://schemas.microsoft.com/office/drawing/2014/main" id="{83C7CD6B-FCC0-4E81-838D-F103BEFEB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AutoShape 288">
                  <a:extLst>
                    <a:ext uri="{FF2B5EF4-FFF2-40B4-BE49-F238E27FC236}">
                      <a16:creationId xmlns:a16="http://schemas.microsoft.com/office/drawing/2014/main" id="{67842F59-8D56-4C80-BE6F-63EEF59A4B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9" name="Group 289">
              <a:extLst>
                <a:ext uri="{FF2B5EF4-FFF2-40B4-BE49-F238E27FC236}">
                  <a16:creationId xmlns:a16="http://schemas.microsoft.com/office/drawing/2014/main" id="{5BDD3718-9E45-4ED4-855D-0F911A99D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448"/>
              <a:ext cx="1064" cy="310"/>
              <a:chOff x="768" y="1392"/>
              <a:chExt cx="1064" cy="310"/>
            </a:xfrm>
          </p:grpSpPr>
          <p:grpSp>
            <p:nvGrpSpPr>
              <p:cNvPr id="190" name="Group 290">
                <a:extLst>
                  <a:ext uri="{FF2B5EF4-FFF2-40B4-BE49-F238E27FC236}">
                    <a16:creationId xmlns:a16="http://schemas.microsoft.com/office/drawing/2014/main" id="{C22C8E03-6599-4771-B49F-72FD814444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05" name="AutoShape 291">
                  <a:extLst>
                    <a:ext uri="{FF2B5EF4-FFF2-40B4-BE49-F238E27FC236}">
                      <a16:creationId xmlns:a16="http://schemas.microsoft.com/office/drawing/2014/main" id="{22981016-B2C4-4526-B8F7-7A9563584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AutoShape 292">
                  <a:extLst>
                    <a:ext uri="{FF2B5EF4-FFF2-40B4-BE49-F238E27FC236}">
                      <a16:creationId xmlns:a16="http://schemas.microsoft.com/office/drawing/2014/main" id="{1C45576C-B562-4E9F-BEE1-334D6657D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AutoShape 293">
                  <a:extLst>
                    <a:ext uri="{FF2B5EF4-FFF2-40B4-BE49-F238E27FC236}">
                      <a16:creationId xmlns:a16="http://schemas.microsoft.com/office/drawing/2014/main" id="{236620E1-13FA-4474-BDD2-29B7FD724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1" name="Group 294">
                <a:extLst>
                  <a:ext uri="{FF2B5EF4-FFF2-40B4-BE49-F238E27FC236}">
                    <a16:creationId xmlns:a16="http://schemas.microsoft.com/office/drawing/2014/main" id="{1A844000-8BF5-4895-A7C0-B9303CA76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199" name="Freeform 295">
                  <a:extLst>
                    <a:ext uri="{FF2B5EF4-FFF2-40B4-BE49-F238E27FC236}">
                      <a16:creationId xmlns:a16="http://schemas.microsoft.com/office/drawing/2014/main" id="{1A798803-CE53-48EF-9689-A76F3E03C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Rectangle 296">
                  <a:extLst>
                    <a:ext uri="{FF2B5EF4-FFF2-40B4-BE49-F238E27FC236}">
                      <a16:creationId xmlns:a16="http://schemas.microsoft.com/office/drawing/2014/main" id="{B7D73CCC-D9D7-476F-B957-282988F41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" name="Rectangle 297">
                  <a:extLst>
                    <a:ext uri="{FF2B5EF4-FFF2-40B4-BE49-F238E27FC236}">
                      <a16:creationId xmlns:a16="http://schemas.microsoft.com/office/drawing/2014/main" id="{F8DBE1C6-4FB5-40C0-92FF-2AF85667A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Rectangle 298">
                  <a:extLst>
                    <a:ext uri="{FF2B5EF4-FFF2-40B4-BE49-F238E27FC236}">
                      <a16:creationId xmlns:a16="http://schemas.microsoft.com/office/drawing/2014/main" id="{7812172B-68AD-4FB0-82B3-F43052FA0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" name="Oval 299">
                  <a:extLst>
                    <a:ext uri="{FF2B5EF4-FFF2-40B4-BE49-F238E27FC236}">
                      <a16:creationId xmlns:a16="http://schemas.microsoft.com/office/drawing/2014/main" id="{FBFA2908-5EF2-4DC4-9A72-A355039A4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" name="Freeform 300">
                  <a:extLst>
                    <a:ext uri="{FF2B5EF4-FFF2-40B4-BE49-F238E27FC236}">
                      <a16:creationId xmlns:a16="http://schemas.microsoft.com/office/drawing/2014/main" id="{B8C835D1-41CE-463B-935D-DBF93D9B2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2" name="Freeform 301">
                <a:extLst>
                  <a:ext uri="{FF2B5EF4-FFF2-40B4-BE49-F238E27FC236}">
                    <a16:creationId xmlns:a16="http://schemas.microsoft.com/office/drawing/2014/main" id="{4C833AB8-BDF7-4A1A-9124-193BF5D9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3" name="Group 302">
                <a:extLst>
                  <a:ext uri="{FF2B5EF4-FFF2-40B4-BE49-F238E27FC236}">
                    <a16:creationId xmlns:a16="http://schemas.microsoft.com/office/drawing/2014/main" id="{13BF0618-47FF-462E-B4DF-44871B4FA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194" name="Group 303">
                  <a:extLst>
                    <a:ext uri="{FF2B5EF4-FFF2-40B4-BE49-F238E27FC236}">
                      <a16:creationId xmlns:a16="http://schemas.microsoft.com/office/drawing/2014/main" id="{D83F692A-62EC-409A-9768-0B2CA37FF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197" name="AutoShape 304">
                    <a:extLst>
                      <a:ext uri="{FF2B5EF4-FFF2-40B4-BE49-F238E27FC236}">
                        <a16:creationId xmlns:a16="http://schemas.microsoft.com/office/drawing/2014/main" id="{C67DB85E-F7F9-4709-9C07-29DF159F4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" name="AutoShape 305">
                    <a:extLst>
                      <a:ext uri="{FF2B5EF4-FFF2-40B4-BE49-F238E27FC236}">
                        <a16:creationId xmlns:a16="http://schemas.microsoft.com/office/drawing/2014/main" id="{1DA8DF0B-F10E-4B01-9EC9-1D7B71B020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" name="Oval 306">
                  <a:extLst>
                    <a:ext uri="{FF2B5EF4-FFF2-40B4-BE49-F238E27FC236}">
                      <a16:creationId xmlns:a16="http://schemas.microsoft.com/office/drawing/2014/main" id="{59E4F781-AE59-495B-B952-75F343C10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AutoShape 307">
                  <a:extLst>
                    <a:ext uri="{FF2B5EF4-FFF2-40B4-BE49-F238E27FC236}">
                      <a16:creationId xmlns:a16="http://schemas.microsoft.com/office/drawing/2014/main" id="{B306D26B-AD73-4D18-9F4A-A844E89FF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0" name="Group 314">
            <a:extLst>
              <a:ext uri="{FF2B5EF4-FFF2-40B4-BE49-F238E27FC236}">
                <a16:creationId xmlns:a16="http://schemas.microsoft.com/office/drawing/2014/main" id="{C5DEA6ED-98DA-4EA4-96A5-2232D7FA52EC}"/>
              </a:ext>
            </a:extLst>
          </p:cNvPr>
          <p:cNvGrpSpPr>
            <a:grpSpLocks/>
          </p:cNvGrpSpPr>
          <p:nvPr/>
        </p:nvGrpSpPr>
        <p:grpSpPr bwMode="auto">
          <a:xfrm>
            <a:off x="765962" y="2636888"/>
            <a:ext cx="1341439" cy="398463"/>
            <a:chOff x="347" y="1561"/>
            <a:chExt cx="845" cy="251"/>
          </a:xfrm>
        </p:grpSpPr>
        <p:sp>
          <p:nvSpPr>
            <p:cNvPr id="311" name="AutoShape 308">
              <a:extLst>
                <a:ext uri="{FF2B5EF4-FFF2-40B4-BE49-F238E27FC236}">
                  <a16:creationId xmlns:a16="http://schemas.microsoft.com/office/drawing/2014/main" id="{27100019-5848-4E65-B1D2-BA1C2E1ED3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64680">
              <a:off x="1021" y="1641"/>
              <a:ext cx="251" cy="91"/>
            </a:xfrm>
            <a:prstGeom prst="rightArrow">
              <a:avLst>
                <a:gd name="adj1" fmla="val 50000"/>
                <a:gd name="adj2" fmla="val 80208"/>
              </a:avLst>
            </a:prstGeom>
            <a:solidFill>
              <a:srgbClr val="0000FF"/>
            </a:solidFill>
            <a:ln w="127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2" name="Text Box 309">
              <a:extLst>
                <a:ext uri="{FF2B5EF4-FFF2-40B4-BE49-F238E27FC236}">
                  <a16:creationId xmlns:a16="http://schemas.microsoft.com/office/drawing/2014/main" id="{D039B065-9F52-478C-9EC0-44E89FB9E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620"/>
              <a:ext cx="779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CC"/>
                  </a:solidFill>
                </a:rPr>
                <a:t>Dependency</a:t>
              </a:r>
            </a:p>
          </p:txBody>
        </p:sp>
      </p:grpSp>
      <p:grpSp>
        <p:nvGrpSpPr>
          <p:cNvPr id="313" name="Group 313">
            <a:extLst>
              <a:ext uri="{FF2B5EF4-FFF2-40B4-BE49-F238E27FC236}">
                <a16:creationId xmlns:a16="http://schemas.microsoft.com/office/drawing/2014/main" id="{4BA0F129-0286-4AE0-A1B6-5ED6ED7D1B14}"/>
              </a:ext>
            </a:extLst>
          </p:cNvPr>
          <p:cNvGrpSpPr>
            <a:grpSpLocks/>
          </p:cNvGrpSpPr>
          <p:nvPr/>
        </p:nvGrpSpPr>
        <p:grpSpPr bwMode="auto">
          <a:xfrm>
            <a:off x="1564679" y="2966975"/>
            <a:ext cx="533400" cy="428625"/>
            <a:chOff x="960" y="1776"/>
            <a:chExt cx="336" cy="270"/>
          </a:xfrm>
        </p:grpSpPr>
        <p:sp>
          <p:nvSpPr>
            <p:cNvPr id="314" name="Text Box 310">
              <a:extLst>
                <a:ext uri="{FF2B5EF4-FFF2-40B4-BE49-F238E27FC236}">
                  <a16:creationId xmlns:a16="http://schemas.microsoft.com/office/drawing/2014/main" id="{CAED8C50-1690-420A-B36D-76CE220AB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840"/>
              <a:ext cx="336" cy="1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400" b="1">
                  <a:solidFill>
                    <a:srgbClr val="CC3300"/>
                  </a:solidFill>
                  <a:latin typeface="Verdana" pitchFamily="34" charset="0"/>
                </a:rPr>
                <a:t>Stall</a:t>
              </a:r>
            </a:p>
          </p:txBody>
        </p:sp>
        <p:sp>
          <p:nvSpPr>
            <p:cNvPr id="315" name="AutoShape 312">
              <a:extLst>
                <a:ext uri="{FF2B5EF4-FFF2-40B4-BE49-F238E27FC236}">
                  <a16:creationId xmlns:a16="http://schemas.microsoft.com/office/drawing/2014/main" id="{CAA01D0D-8443-4FC4-B9F9-8A688325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76"/>
              <a:ext cx="336" cy="270"/>
            </a:xfrm>
            <a:prstGeom prst="cloudCallout">
              <a:avLst>
                <a:gd name="adj1" fmla="val -36310"/>
                <a:gd name="adj2" fmla="val 5963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2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20669</TotalTime>
  <Words>2593</Words>
  <Application>Microsoft Office PowerPoint</Application>
  <PresentationFormat>On-screen Show (4:3)</PresentationFormat>
  <Paragraphs>753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FranklinGothic</vt:lpstr>
      <vt:lpstr>Arial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Lecture #20: Pipelining I</vt:lpstr>
      <vt:lpstr>1. Introduction: Inspiration</vt:lpstr>
      <vt:lpstr>1. Introduction: Inspiration</vt:lpstr>
      <vt:lpstr>1. Introduction: Laundry</vt:lpstr>
      <vt:lpstr>1. Introduction: Sequential Laundry</vt:lpstr>
      <vt:lpstr>1. Introduction: Pipelined Laundry</vt:lpstr>
      <vt:lpstr>1. Introduction: What If: Slow Dryer</vt:lpstr>
      <vt:lpstr>1. Introduction: What If: Dependency</vt:lpstr>
      <vt:lpstr>1. Introduction: Pipelining Lessons</vt:lpstr>
      <vt:lpstr>2. MIPS Pipeline Stages (1/2)</vt:lpstr>
      <vt:lpstr>2. MIPS Pipeline Stages (2/2)</vt:lpstr>
      <vt:lpstr>2. Pipelined Execution: Illustration</vt:lpstr>
      <vt:lpstr>3. MIPS Pipeline: Datapath (1/3)</vt:lpstr>
      <vt:lpstr>3. MIPS Pipeline: Datapath (2/3)</vt:lpstr>
      <vt:lpstr>3. MIPS Pipeline: Datapath (3/3)</vt:lpstr>
      <vt:lpstr>3. Pipeline Datapath: IF Stage</vt:lpstr>
      <vt:lpstr>3. Pipeline Datapath: ID Stage</vt:lpstr>
      <vt:lpstr>3. Pipeline Datapath: EX Stage</vt:lpstr>
      <vt:lpstr>3. Pipeline Datapath: MEM Stage</vt:lpstr>
      <vt:lpstr>3. Pipeline Datapath: WB Stage</vt:lpstr>
      <vt:lpstr>3. Corrected Datapath (1/2)</vt:lpstr>
      <vt:lpstr>3. Corrected Datapath (2/2)</vt:lpstr>
      <vt:lpstr>4. Pipeline Control: Main Idea</vt:lpstr>
      <vt:lpstr>4. Pipeline Control: Try it!</vt:lpstr>
      <vt:lpstr>4. Pipeline Control: Grouping</vt:lpstr>
      <vt:lpstr>4. Pipeline Control: Implementation</vt:lpstr>
      <vt:lpstr>4. Pipeline Control: Datapath and Control</vt:lpstr>
      <vt:lpstr>5. Different Implementations</vt:lpstr>
      <vt:lpstr>5. Comparison of Performance (1/2)</vt:lpstr>
      <vt:lpstr>5. Comparison of Performance (2/2)</vt:lpstr>
      <vt:lpstr>5. Pipeline Processor: Ideal Speedup</vt:lpstr>
      <vt:lpstr>Review Question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1910</cp:revision>
  <cp:lastPrinted>2021-10-25T06:45:55Z</cp:lastPrinted>
  <dcterms:created xsi:type="dcterms:W3CDTF">1998-09-05T15:03:32Z</dcterms:created>
  <dcterms:modified xsi:type="dcterms:W3CDTF">2021-10-25T06:45:56Z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