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4"/>
  </p:notesMasterIdLst>
  <p:handoutMasterIdLst>
    <p:handoutMasterId r:id="rId55"/>
  </p:handoutMasterIdLst>
  <p:sldIdLst>
    <p:sldId id="256" r:id="rId2"/>
    <p:sldId id="468" r:id="rId3"/>
    <p:sldId id="528" r:id="rId4"/>
    <p:sldId id="469" r:id="rId5"/>
    <p:sldId id="507" r:id="rId6"/>
    <p:sldId id="470" r:id="rId7"/>
    <p:sldId id="472" r:id="rId8"/>
    <p:sldId id="473" r:id="rId9"/>
    <p:sldId id="476" r:id="rId10"/>
    <p:sldId id="537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524" r:id="rId23"/>
    <p:sldId id="525" r:id="rId24"/>
    <p:sldId id="526" r:id="rId25"/>
    <p:sldId id="527" r:id="rId26"/>
    <p:sldId id="486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501" r:id="rId35"/>
    <p:sldId id="508" r:id="rId36"/>
    <p:sldId id="497" r:id="rId37"/>
    <p:sldId id="521" r:id="rId38"/>
    <p:sldId id="498" r:id="rId39"/>
    <p:sldId id="522" r:id="rId40"/>
    <p:sldId id="499" r:id="rId41"/>
    <p:sldId id="500" r:id="rId42"/>
    <p:sldId id="523" r:id="rId43"/>
    <p:sldId id="502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308" r:id="rId53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E5FF"/>
    <a:srgbClr val="E2FFC5"/>
    <a:srgbClr val="FFFFCC"/>
    <a:srgbClr val="CCFF99"/>
    <a:srgbClr val="F6DDD8"/>
    <a:srgbClr val="292934"/>
    <a:srgbClr val="006600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238" autoAdjust="0"/>
  </p:normalViewPr>
  <p:slideViewPr>
    <p:cSldViewPr snapToGrid="0">
      <p:cViewPr varScale="1">
        <p:scale>
          <a:sx n="108" d="100"/>
          <a:sy n="108" d="100"/>
        </p:scale>
        <p:origin x="21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11/16/2021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roughput" TargetMode="External"/><Relationship Id="rId3" Type="http://schemas.openxmlformats.org/officeDocument/2006/relationships/hyperlink" Target="https://en.wikipedia.org/wiki/Central_processing_unit" TargetMode="External"/><Relationship Id="rId7" Type="http://schemas.openxmlformats.org/officeDocument/2006/relationships/hyperlink" Target="https://en.wikipedia.org/wiki/Execution_uni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calar_processor" TargetMode="External"/><Relationship Id="rId11" Type="http://schemas.openxmlformats.org/officeDocument/2006/relationships/hyperlink" Target="https://en.wikipedia.org/wiki/Arithmetic_logic_unit" TargetMode="External"/><Relationship Id="rId5" Type="http://schemas.openxmlformats.org/officeDocument/2006/relationships/hyperlink" Target="https://en.wikipedia.org/wiki/Instruction-level_parallelism" TargetMode="External"/><Relationship Id="rId10" Type="http://schemas.openxmlformats.org/officeDocument/2006/relationships/hyperlink" Target="https://en.wikipedia.org/wiki/Multi-core_processor" TargetMode="External"/><Relationship Id="rId4" Type="http://schemas.openxmlformats.org/officeDocument/2006/relationships/hyperlink" Target="https://en.wikipedia.org/wiki/Parallel_computer" TargetMode="External"/><Relationship Id="rId9" Type="http://schemas.openxmlformats.org/officeDocument/2006/relationships/hyperlink" Target="https://en.wikipedia.org/wiki/Clock_rate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2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1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20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7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Include a simple comparator at id stage to compare register values</a:t>
            </a:r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9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6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4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5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6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Wikipedia:</a:t>
            </a:r>
          </a:p>
          <a:p>
            <a:pPr eaLnBrk="1" hangingPunct="1"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superscalar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Central processing unit"/>
              </a:rPr>
              <a:t>CPU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implements a form of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4" tooltip="Parallel computer"/>
              </a:rPr>
              <a:t>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called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5" tooltip="Instruction-level parallelism"/>
              </a:rPr>
              <a:t>instruction-level 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within a single processor. In contrast to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6" tooltip="Scalar processor"/>
              </a:rPr>
              <a:t>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can execute at most one single instruction per clock cycle, a superscalar processor can execute more than one instruction during a clock cycle by simultaneously dispatching multiple instructions to different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7" tooltip="Execution unit"/>
              </a:rPr>
              <a:t>execution units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on the processor. It therefore allows for more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8" tooltip="Throughput"/>
              </a:rPr>
              <a:t>throughput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(the number of instructions that can be executed in a unit of time) than would otherwise be possible at a given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9" tooltip="Clock rate"/>
              </a:rPr>
              <a:t>clock 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 Each execution unit is not a separate processor (or a core if the processor 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0" tooltip="Multi-core processor"/>
              </a:rPr>
              <a:t>multi-core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), but an execution resource within a single CPU such as an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1" tooltip="Arithmetic logic unit"/>
              </a:rPr>
              <a:t>arithmetic logic unit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4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0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8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Hazards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877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737882" y="1141522"/>
            <a:ext cx="7236077" cy="1015663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Recall that registers are very fast memory.</a:t>
            </a:r>
          </a:p>
          <a:p>
            <a:r>
              <a:rPr lang="en-SG" sz="2000" dirty="0"/>
              <a:t>Solution: </a:t>
            </a:r>
            <a:r>
              <a:rPr lang="en-SG" sz="2000" dirty="0">
                <a:solidFill>
                  <a:srgbClr val="FF0000"/>
                </a:solidFill>
              </a:rPr>
              <a:t>Split cycle into half</a:t>
            </a:r>
            <a:r>
              <a:rPr lang="en-SG" sz="2000" dirty="0"/>
              <a:t>; first half for writing into a register; second half for reading from a register. </a:t>
            </a:r>
          </a:p>
        </p:txBody>
      </p:sp>
      <p:grpSp>
        <p:nvGrpSpPr>
          <p:cNvPr id="14337" name="Group 14336"/>
          <p:cNvGrpSpPr/>
          <p:nvPr/>
        </p:nvGrpSpPr>
        <p:grpSpPr>
          <a:xfrm>
            <a:off x="5254946" y="2267664"/>
            <a:ext cx="546099" cy="3660032"/>
            <a:chOff x="5254946" y="2267664"/>
            <a:chExt cx="546099" cy="3660032"/>
          </a:xfrm>
        </p:grpSpPr>
        <p:sp>
          <p:nvSpPr>
            <p:cNvPr id="14336" name="Rectangle 14335"/>
            <p:cNvSpPr/>
            <p:nvPr/>
          </p:nvSpPr>
          <p:spPr>
            <a:xfrm>
              <a:off x="5254946" y="2267664"/>
              <a:ext cx="271464" cy="365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196"/>
              </a:scheme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29581" y="2270096"/>
              <a:ext cx="271464" cy="3657600"/>
            </a:xfrm>
            <a:prstGeom prst="rect">
              <a:avLst/>
            </a:prstGeom>
            <a:solidFill>
              <a:srgbClr val="CCFF99">
                <a:alpha val="30196"/>
              </a:srgb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5408933" y="2331423"/>
            <a:ext cx="3477351" cy="923330"/>
            <a:chOff x="5408933" y="2331423"/>
            <a:chExt cx="3477351" cy="923330"/>
          </a:xfrm>
        </p:grpSpPr>
        <p:sp>
          <p:nvSpPr>
            <p:cNvPr id="136" name="TextBox 135"/>
            <p:cNvSpPr txBox="1"/>
            <p:nvPr/>
          </p:nvSpPr>
          <p:spPr>
            <a:xfrm>
              <a:off x="6475733" y="2331423"/>
              <a:ext cx="2410551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Inst0 writes into the register during the </a:t>
              </a:r>
              <a:r>
                <a:rPr lang="en-SG" dirty="0">
                  <a:solidFill>
                    <a:srgbClr val="0000FF"/>
                  </a:solidFill>
                </a:rPr>
                <a:t>first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41" name="Straight Arrow Connector 14340"/>
            <p:cNvCxnSpPr>
              <a:stCxn id="136" idx="1"/>
            </p:cNvCxnSpPr>
            <p:nvPr/>
          </p:nvCxnSpPr>
          <p:spPr>
            <a:xfrm flipH="1">
              <a:off x="5408933" y="2793088"/>
              <a:ext cx="1066800" cy="841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753386" y="5620414"/>
            <a:ext cx="3874621" cy="1001411"/>
            <a:chOff x="6236419" y="2253342"/>
            <a:chExt cx="3874621" cy="1001411"/>
          </a:xfrm>
        </p:grpSpPr>
        <p:sp>
          <p:nvSpPr>
            <p:cNvPr id="142" name="TextBox 141"/>
            <p:cNvSpPr txBox="1"/>
            <p:nvPr/>
          </p:nvSpPr>
          <p:spPr>
            <a:xfrm>
              <a:off x="6236419" y="2331423"/>
              <a:ext cx="2649865" cy="923330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Inst3 reads from the register during the </a:t>
              </a:r>
              <a:r>
                <a:rPr lang="en-SG" dirty="0">
                  <a:solidFill>
                    <a:srgbClr val="0000FF"/>
                  </a:solidFill>
                </a:rPr>
                <a:t>second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2" idx="3"/>
            </p:cNvCxnSpPr>
            <p:nvPr/>
          </p:nvCxnSpPr>
          <p:spPr>
            <a:xfrm flipV="1">
              <a:off x="8886284" y="2253342"/>
              <a:ext cx="1224756" cy="539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932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Instruction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5F357-6B83-4B1C-A452-FB3BD943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73" y="1346417"/>
            <a:ext cx="8229600" cy="5385687"/>
          </a:xfrm>
        </p:spPr>
        <p:txBody>
          <a:bodyPr>
            <a:normAutofit lnSpcReduction="10000"/>
          </a:bodyPr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can have relationship that prevent pipeline execution: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Although a partial overlap maybe possible in some cases</a:t>
            </a:r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different instructions accesses (read/write) the same register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 contention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660066"/>
                </a:solidFill>
              </a:rPr>
              <a:t>data dependency</a:t>
            </a:r>
            <a:endParaRPr lang="en-US" b="1" dirty="0"/>
          </a:p>
          <a:p>
            <a:pPr marL="265113" indent="-261938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the execution of an instruction depends on another instruction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 flow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control dependency</a:t>
            </a:r>
            <a:endParaRPr lang="en-US" b="1" dirty="0"/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Failure to handle dependencies can affect </a:t>
            </a:r>
            <a:r>
              <a:rPr lang="en-US" b="1" dirty="0"/>
              <a:t>program correctness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Data Dependency: </a:t>
            </a:r>
            <a:r>
              <a:rPr lang="en-GB" sz="3600" dirty="0">
                <a:solidFill>
                  <a:srgbClr val="C00000"/>
                </a:solidFill>
              </a:rPr>
              <a:t>RAW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E0CD51-BCC6-4968-99B6-8F2DE2C7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2082583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"</a:t>
            </a:r>
            <a:r>
              <a:rPr lang="en-US" sz="2800" b="1" dirty="0"/>
              <a:t>R</a:t>
            </a:r>
            <a:r>
              <a:rPr lang="en-US" sz="2800" dirty="0"/>
              <a:t>ead-</a:t>
            </a:r>
            <a:r>
              <a:rPr lang="en-US" sz="2800" b="1" dirty="0"/>
              <a:t>A</a:t>
            </a:r>
            <a:r>
              <a:rPr lang="en-US" sz="2800" dirty="0"/>
              <a:t>fter-</a:t>
            </a:r>
            <a:r>
              <a:rPr lang="en-US" sz="2800" b="1" dirty="0"/>
              <a:t>W</a:t>
            </a:r>
            <a:r>
              <a:rPr lang="en-US" sz="2800" dirty="0"/>
              <a:t>rite" </a:t>
            </a:r>
            <a:r>
              <a:rPr lang="en-US" sz="2800" b="1" dirty="0"/>
              <a:t>Definition: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Occurs when a later instruction </a:t>
            </a:r>
            <a:r>
              <a:rPr lang="en-US" sz="2400" b="1" dirty="0"/>
              <a:t>reads </a:t>
            </a:r>
            <a:r>
              <a:rPr lang="en-US" sz="2400" dirty="0"/>
              <a:t>from the destination register </a:t>
            </a:r>
            <a:r>
              <a:rPr lang="en-US" sz="2400" b="1" dirty="0"/>
              <a:t>written </a:t>
            </a:r>
            <a:r>
              <a:rPr lang="en-US" sz="2400" dirty="0"/>
              <a:t>by an earlier instruction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Also known as </a:t>
            </a:r>
            <a:r>
              <a:rPr lang="en-US" sz="2400" b="1" dirty="0">
                <a:solidFill>
                  <a:srgbClr val="660066"/>
                </a:solidFill>
              </a:rPr>
              <a:t>true data dependency</a:t>
            </a:r>
            <a:endParaRPr lang="en-US" sz="2400" dirty="0">
              <a:solidFill>
                <a:srgbClr val="660066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2048C-CDF4-490C-9C1F-E9F0C3083D3F}"/>
              </a:ext>
            </a:extLst>
          </p:cNvPr>
          <p:cNvGrpSpPr/>
          <p:nvPr/>
        </p:nvGrpSpPr>
        <p:grpSpPr>
          <a:xfrm>
            <a:off x="1479160" y="3428999"/>
            <a:ext cx="6477000" cy="838200"/>
            <a:chOff x="2286000" y="4495800"/>
            <a:chExt cx="6477000" cy="8382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A7D24AEF-F98E-4A87-AE62-3179C6D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495800"/>
              <a:ext cx="6477000" cy="838200"/>
            </a:xfrm>
            <a:prstGeom prst="rect">
              <a:avLst/>
            </a:prstGeom>
            <a:solidFill>
              <a:srgbClr val="FFFFCC"/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buFont typeface="Wingdings" pitchFamily="2" charset="2"/>
                <a:buNone/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i1: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add $1, $2, $3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#writes to $1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buFont typeface="Wingdings" pitchFamily="2" charset="2"/>
                <a:buNone/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i2: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sub $4, $1, $5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#reads from $1</a:t>
              </a: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966462F-5CBA-4E4E-AF48-3256CB17FCE0}"/>
                </a:ext>
              </a:extLst>
            </p:cNvPr>
            <p:cNvSpPr/>
            <p:nvPr/>
          </p:nvSpPr>
          <p:spPr bwMode="auto">
            <a:xfrm>
              <a:off x="3848100" y="4495800"/>
              <a:ext cx="533400" cy="381000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C96E8D09-D11A-4D91-A903-8C7AA82E7E92}"/>
                </a:ext>
              </a:extLst>
            </p:cNvPr>
            <p:cNvSpPr/>
            <p:nvPr/>
          </p:nvSpPr>
          <p:spPr bwMode="auto">
            <a:xfrm>
              <a:off x="4512366" y="4961744"/>
              <a:ext cx="561674" cy="372255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499C3E-4067-4FEB-B648-47FD30A28DE3}"/>
              </a:ext>
            </a:extLst>
          </p:cNvPr>
          <p:cNvSpPr txBox="1">
            <a:spLocks/>
          </p:cNvSpPr>
          <p:nvPr/>
        </p:nvSpPr>
        <p:spPr bwMode="auto">
          <a:xfrm>
            <a:off x="457200" y="4597182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2300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reads register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before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can write back the result,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will get a </a:t>
            </a:r>
            <a:r>
              <a:rPr lang="en-US" sz="2200" b="1" i="1" kern="0" dirty="0">
                <a:solidFill>
                  <a:prstClr val="black"/>
                </a:solidFill>
                <a:latin typeface="Arial"/>
                <a:cs typeface="Arial"/>
              </a:rPr>
              <a:t>stale result (old result)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Other Data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FC3618-B028-49AA-BE31-DEBC4C3B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6416"/>
            <a:ext cx="8229600" cy="4749583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Similarly, we have: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WAR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R</a:t>
            </a:r>
            <a:r>
              <a:rPr lang="en-US" sz="2400" dirty="0"/>
              <a:t>ead dependency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WAW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W</a:t>
            </a:r>
            <a:r>
              <a:rPr lang="en-US" sz="2400" dirty="0"/>
              <a:t>rite dependency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Fortunately, these dependencies </a:t>
            </a:r>
            <a:r>
              <a:rPr lang="en-US" sz="2800" b="1" dirty="0"/>
              <a:t>do not cause any pipeline hazards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They affect the processor only when instructions are executed out of program order: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in Modern </a:t>
            </a:r>
            <a:r>
              <a:rPr lang="en-US" sz="2400" dirty="0" err="1"/>
              <a:t>SuperScalar</a:t>
            </a:r>
            <a:r>
              <a:rPr lang="en-US" sz="2400" dirty="0"/>
              <a:t>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Dependency: Hazards?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1E20BC9-5F4C-4F11-91C5-1A1505C7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we are executing the following code fragment:</a:t>
            </a: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B35E6F0-8ECC-46A5-BE41-298A25CC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33183"/>
            <a:ext cx="4572000" cy="19812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$1, $3 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#i2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#i3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#i4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#i5</a:t>
            </a:r>
            <a:endParaRPr lang="en-US" kern="0" dirty="0">
              <a:solidFill>
                <a:srgbClr val="0066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F395D8F-7065-4199-9652-DE37F84BD5B9}"/>
              </a:ext>
            </a:extLst>
          </p:cNvPr>
          <p:cNvSpPr txBox="1">
            <a:spLocks/>
          </p:cNvSpPr>
          <p:nvPr/>
        </p:nvSpPr>
        <p:spPr bwMode="auto">
          <a:xfrm>
            <a:off x="533400" y="42672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Note the multiple uses of register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Question:</a:t>
            </a:r>
          </a:p>
          <a:p>
            <a:pPr marL="627063" lvl="1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</a:rPr>
              <a:t>Which are the instructions require special handling?</a:t>
            </a:r>
            <a:endParaRPr lang="en-US" sz="24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7A20D6-FB9E-47DF-A102-226562E27201}"/>
              </a:ext>
            </a:extLst>
          </p:cNvPr>
          <p:cNvSpPr txBox="1">
            <a:spLocks noChangeArrowheads="1"/>
          </p:cNvSpPr>
          <p:nvPr/>
        </p:nvSpPr>
        <p:spPr>
          <a:xfrm>
            <a:off x="403075" y="130414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Value from prior instruction is needed before write back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2FD52-906D-4F66-BBD7-5DEA87370167}"/>
              </a:ext>
            </a:extLst>
          </p:cNvPr>
          <p:cNvGrpSpPr/>
          <p:nvPr/>
        </p:nvGrpSpPr>
        <p:grpSpPr>
          <a:xfrm>
            <a:off x="932460" y="1993722"/>
            <a:ext cx="7829472" cy="651853"/>
            <a:chOff x="932460" y="1993722"/>
            <a:chExt cx="7829472" cy="651853"/>
          </a:xfrm>
        </p:grpSpPr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959B272E-5294-4F6A-966A-FAE7CB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FC0E0613-8248-4CA3-BE58-7873D0C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3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76">
              <a:extLst>
                <a:ext uri="{FF2B5EF4-FFF2-40B4-BE49-F238E27FC236}">
                  <a16:creationId xmlns:a16="http://schemas.microsoft.com/office/drawing/2014/main" id="{EFDBEDF6-D3C3-4290-BE81-5BCB8FB8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03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A102FAEA-0333-4037-A9B8-129A5ED0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2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4EA85CB4-52E4-4845-98E9-2D98F8C8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725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AC4958FD-E0D5-46C3-BA8C-44170BFC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39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80">
              <a:extLst>
                <a:ext uri="{FF2B5EF4-FFF2-40B4-BE49-F238E27FC236}">
                  <a16:creationId xmlns:a16="http://schemas.microsoft.com/office/drawing/2014/main" id="{058D8719-4E78-4B45-B968-DE0834B2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54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B4458E80-AEDD-4AA8-A6B2-EA15BA2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1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1C434C87-708A-42AE-9362-EC241AA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275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A9BE5814-4D9F-4A68-88A7-9E63378C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09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BE13E192-748A-47C3-BF68-10E23807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2808CD97-F571-4A00-B380-4EECD0C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466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72EFF7CE-4AAC-4AFF-B042-029610D1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932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5C80B9CA-B026-447A-835D-6FF708E0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4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7285B35E-2B0A-41FD-B872-1758C6E3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46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9C7CAD5E-E90F-4550-9836-F0698A7F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69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EB39D0D2-FD3B-4FEE-9BA5-519204B1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1F870BB-1E3D-40D5-AEC4-51146E0B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303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92">
              <a:extLst>
                <a:ext uri="{FF2B5EF4-FFF2-40B4-BE49-F238E27FC236}">
                  <a16:creationId xmlns:a16="http://schemas.microsoft.com/office/drawing/2014/main" id="{50287F52-5B18-4307-9E6D-D354B65C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8517DFEB-77D4-4FB6-AAD1-DDE2E86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4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CF3A16CB-7749-4B00-A488-612FCC58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032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62CAD8AA-8C54-433F-9525-EA187347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640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B602D523-AC5A-4FDB-AAE9-C9B151F0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54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90A1B224-FFBF-4F4A-864E-04B2641A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11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CE8C04A9-67CE-4331-8C31-361B053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167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7AE4E06A-3141-4598-AA16-7832122C2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47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382BD949-139F-4B9E-8393-427B095F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09" y="1993722"/>
              <a:ext cx="11171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AD213E39-FCE7-43BA-9395-489AFC4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572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3B468D57-DFB8-4376-83C0-0C3D4B30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8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A21FB82B-5917-4FF6-879C-71CC19FA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40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F13E3616-453D-41BF-9734-76D546E8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64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id="{E209F555-885A-4964-BE75-CBDA024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33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06">
              <a:extLst>
                <a:ext uri="{FF2B5EF4-FFF2-40B4-BE49-F238E27FC236}">
                  <a16:creationId xmlns:a16="http://schemas.microsoft.com/office/drawing/2014/main" id="{BB34A665-AA86-4A2B-9DF7-715C799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45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07">
              <a:extLst>
                <a:ext uri="{FF2B5EF4-FFF2-40B4-BE49-F238E27FC236}">
                  <a16:creationId xmlns:a16="http://schemas.microsoft.com/office/drawing/2014/main" id="{D37D8447-F41F-4980-A42A-B81AA8D2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88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108">
              <a:extLst>
                <a:ext uri="{FF2B5EF4-FFF2-40B4-BE49-F238E27FC236}">
                  <a16:creationId xmlns:a16="http://schemas.microsoft.com/office/drawing/2014/main" id="{DB559979-E39B-4161-8B45-68FDAC34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13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09">
              <a:extLst>
                <a:ext uri="{FF2B5EF4-FFF2-40B4-BE49-F238E27FC236}">
                  <a16:creationId xmlns:a16="http://schemas.microsoft.com/office/drawing/2014/main" id="{5BC489B2-F130-46B6-8109-F33758C6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003" y="19937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110">
              <a:extLst>
                <a:ext uri="{FF2B5EF4-FFF2-40B4-BE49-F238E27FC236}">
                  <a16:creationId xmlns:a16="http://schemas.microsoft.com/office/drawing/2014/main" id="{65A9D850-7582-45EC-9710-C6141B34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315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11">
              <a:extLst>
                <a:ext uri="{FF2B5EF4-FFF2-40B4-BE49-F238E27FC236}">
                  <a16:creationId xmlns:a16="http://schemas.microsoft.com/office/drawing/2014/main" id="{422E1D3D-0153-473E-8C47-43765356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41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k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112">
              <a:extLst>
                <a:ext uri="{FF2B5EF4-FFF2-40B4-BE49-F238E27FC236}">
                  <a16:creationId xmlns:a16="http://schemas.microsoft.com/office/drawing/2014/main" id="{FD5E9B1F-901A-43D4-879F-4B2B89A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73" y="1993722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680A9A6E-A1D2-4761-9D83-E463671D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2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114">
              <a:extLst>
                <a:ext uri="{FF2B5EF4-FFF2-40B4-BE49-F238E27FC236}">
                  <a16:creationId xmlns:a16="http://schemas.microsoft.com/office/drawing/2014/main" id="{7A8BCADD-CACA-443C-93BA-FDDFAA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974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y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15">
              <a:extLst>
                <a:ext uri="{FF2B5EF4-FFF2-40B4-BE49-F238E27FC236}">
                  <a16:creationId xmlns:a16="http://schemas.microsoft.com/office/drawing/2014/main" id="{FA539D25-3C47-4E05-BC51-1B16E20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49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116">
              <a:extLst>
                <a:ext uri="{FF2B5EF4-FFF2-40B4-BE49-F238E27FC236}">
                  <a16:creationId xmlns:a16="http://schemas.microsoft.com/office/drawing/2014/main" id="{B1E60E09-96D2-4FCF-91F9-EFF0A92E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31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17">
              <a:extLst>
                <a:ext uri="{FF2B5EF4-FFF2-40B4-BE49-F238E27FC236}">
                  <a16:creationId xmlns:a16="http://schemas.microsoft.com/office/drawing/2014/main" id="{6FEFF8AA-A673-4A59-93CE-669701D9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320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118">
              <a:extLst>
                <a:ext uri="{FF2B5EF4-FFF2-40B4-BE49-F238E27FC236}">
                  <a16:creationId xmlns:a16="http://schemas.microsoft.com/office/drawing/2014/main" id="{507376DA-E158-4E05-BAE8-E871E1C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13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119">
              <a:extLst>
                <a:ext uri="{FF2B5EF4-FFF2-40B4-BE49-F238E27FC236}">
                  <a16:creationId xmlns:a16="http://schemas.microsoft.com/office/drawing/2014/main" id="{58312266-1D90-4024-9DFF-DDACF972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052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77">
              <a:extLst>
                <a:ext uri="{FF2B5EF4-FFF2-40B4-BE49-F238E27FC236}">
                  <a16:creationId xmlns:a16="http://schemas.microsoft.com/office/drawing/2014/main" id="{E338A93F-0477-46BA-84CA-54AC7616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662" y="2091411"/>
              <a:ext cx="5742875" cy="17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8">
              <a:extLst>
                <a:ext uri="{FF2B5EF4-FFF2-40B4-BE49-F238E27FC236}">
                  <a16:creationId xmlns:a16="http://schemas.microsoft.com/office/drawing/2014/main" id="{6610C147-B00F-4505-9348-32B4DF4E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83" y="2066545"/>
              <a:ext cx="60591" cy="51509"/>
            </a:xfrm>
            <a:custGeom>
              <a:avLst/>
              <a:gdLst>
                <a:gd name="T0" fmla="*/ 0 w 32"/>
                <a:gd name="T1" fmla="*/ 0 h 29"/>
                <a:gd name="T2" fmla="*/ 2 w 32"/>
                <a:gd name="T3" fmla="*/ 29 h 29"/>
                <a:gd name="T4" fmla="*/ 32 w 32"/>
                <a:gd name="T5" fmla="*/ 14 h 29"/>
                <a:gd name="T6" fmla="*/ 2 w 32"/>
                <a:gd name="T7" fmla="*/ 0 h 29"/>
                <a:gd name="T8" fmla="*/ 2 w 32"/>
                <a:gd name="T9" fmla="*/ 0 h 29"/>
                <a:gd name="T10" fmla="*/ 0 w 32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9"/>
                <a:gd name="T20" fmla="*/ 32 w 32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9">
                  <a:moveTo>
                    <a:pt x="0" y="0"/>
                  </a:moveTo>
                  <a:lnTo>
                    <a:pt x="2" y="29"/>
                  </a:lnTo>
                  <a:lnTo>
                    <a:pt x="32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14">
              <a:extLst>
                <a:ext uri="{FF2B5EF4-FFF2-40B4-BE49-F238E27FC236}">
                  <a16:creationId xmlns:a16="http://schemas.microsoft.com/office/drawing/2014/main" id="{D9199463-05CE-47CC-9D0B-34A61C59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47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15">
              <a:extLst>
                <a:ext uri="{FF2B5EF4-FFF2-40B4-BE49-F238E27FC236}">
                  <a16:creationId xmlns:a16="http://schemas.microsoft.com/office/drawing/2014/main" id="{6BDBEB39-8E90-4591-B82E-3EB22B08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16">
              <a:extLst>
                <a:ext uri="{FF2B5EF4-FFF2-40B4-BE49-F238E27FC236}">
                  <a16:creationId xmlns:a16="http://schemas.microsoft.com/office/drawing/2014/main" id="{E65712F0-86F3-43B2-BCEF-3ECF129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11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17">
              <a:extLst>
                <a:ext uri="{FF2B5EF4-FFF2-40B4-BE49-F238E27FC236}">
                  <a16:creationId xmlns:a16="http://schemas.microsoft.com/office/drawing/2014/main" id="{08657B7D-64C8-4E6F-B17F-FE797AF4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668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18">
              <a:extLst>
                <a:ext uri="{FF2B5EF4-FFF2-40B4-BE49-F238E27FC236}">
                  <a16:creationId xmlns:a16="http://schemas.microsoft.com/office/drawing/2014/main" id="{B7737B1E-1D07-4637-9B9D-A8F74707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33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778020A2-458A-4D9D-A47D-EA50F508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84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ABDC7CA7-0350-40AD-B83D-2223BDE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8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883DDCB9-8317-4A8E-97DB-0014AB4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32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F1CF0967-78FC-4479-8083-D79B3040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790" y="2237057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BFC8E396-F93E-4904-9F4F-CBC60D9C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504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24">
              <a:extLst>
                <a:ext uri="{FF2B5EF4-FFF2-40B4-BE49-F238E27FC236}">
                  <a16:creationId xmlns:a16="http://schemas.microsoft.com/office/drawing/2014/main" id="{EA3EC194-5438-4DA7-8DFB-36338A4D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18" y="2237057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25">
              <a:extLst>
                <a:ext uri="{FF2B5EF4-FFF2-40B4-BE49-F238E27FC236}">
                  <a16:creationId xmlns:a16="http://schemas.microsoft.com/office/drawing/2014/main" id="{6D0FD9E9-C155-4DFA-86B3-9D18CC34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87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26">
              <a:extLst>
                <a:ext uri="{FF2B5EF4-FFF2-40B4-BE49-F238E27FC236}">
                  <a16:creationId xmlns:a16="http://schemas.microsoft.com/office/drawing/2014/main" id="{808891EF-7677-4733-924A-BDE7E13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91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27">
              <a:extLst>
                <a:ext uri="{FF2B5EF4-FFF2-40B4-BE49-F238E27FC236}">
                  <a16:creationId xmlns:a16="http://schemas.microsoft.com/office/drawing/2014/main" id="{3B0DA4AC-DEC1-4F09-8201-8A81AD6B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3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28">
              <a:extLst>
                <a:ext uri="{FF2B5EF4-FFF2-40B4-BE49-F238E27FC236}">
                  <a16:creationId xmlns:a16="http://schemas.microsoft.com/office/drawing/2014/main" id="{31BAA031-82F7-4539-B956-198325A5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7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29">
              <a:extLst>
                <a:ext uri="{FF2B5EF4-FFF2-40B4-BE49-F238E27FC236}">
                  <a16:creationId xmlns:a16="http://schemas.microsoft.com/office/drawing/2014/main" id="{5F301420-C017-482C-B148-4793F55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8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30">
              <a:extLst>
                <a:ext uri="{FF2B5EF4-FFF2-40B4-BE49-F238E27FC236}">
                  <a16:creationId xmlns:a16="http://schemas.microsoft.com/office/drawing/2014/main" id="{DCBC2902-DBBC-4DEC-A73E-9734FE11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22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31">
              <a:extLst>
                <a:ext uri="{FF2B5EF4-FFF2-40B4-BE49-F238E27FC236}">
                  <a16:creationId xmlns:a16="http://schemas.microsoft.com/office/drawing/2014/main" id="{9593185D-DF66-4B7C-BEFF-2F0922E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4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32">
              <a:extLst>
                <a:ext uri="{FF2B5EF4-FFF2-40B4-BE49-F238E27FC236}">
                  <a16:creationId xmlns:a16="http://schemas.microsoft.com/office/drawing/2014/main" id="{3642B923-5179-421C-9D83-7CF445D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7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33">
              <a:extLst>
                <a:ext uri="{FF2B5EF4-FFF2-40B4-BE49-F238E27FC236}">
                  <a16:creationId xmlns:a16="http://schemas.microsoft.com/office/drawing/2014/main" id="{549D4CEE-B269-4F36-9BF0-6E38E978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09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673F9DA3-6339-4790-87DD-1ECD4ED8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0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8CFED19C-4ECF-4612-873F-48693B566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36">
              <a:extLst>
                <a:ext uri="{FF2B5EF4-FFF2-40B4-BE49-F238E27FC236}">
                  <a16:creationId xmlns:a16="http://schemas.microsoft.com/office/drawing/2014/main" id="{E4C70A1C-5C38-4285-A530-7DAE29D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7" y="2476839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/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37">
              <a:extLst>
                <a:ext uri="{FF2B5EF4-FFF2-40B4-BE49-F238E27FC236}">
                  <a16:creationId xmlns:a16="http://schemas.microsoft.com/office/drawing/2014/main" id="{7778FED3-BA5D-4EAB-B69C-3AE99F3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38">
              <a:extLst>
                <a:ext uri="{FF2B5EF4-FFF2-40B4-BE49-F238E27FC236}">
                  <a16:creationId xmlns:a16="http://schemas.microsoft.com/office/drawing/2014/main" id="{CAEC4876-B42B-4555-B967-600F9621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8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39">
              <a:extLst>
                <a:ext uri="{FF2B5EF4-FFF2-40B4-BE49-F238E27FC236}">
                  <a16:creationId xmlns:a16="http://schemas.microsoft.com/office/drawing/2014/main" id="{A427B708-BC4D-4578-87D2-52158439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5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80D4FF2E-12AC-4041-B5E6-0EE9FAEA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11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183CDA03-21FC-4259-9B36-2D9C1F38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42">
              <a:extLst>
                <a:ext uri="{FF2B5EF4-FFF2-40B4-BE49-F238E27FC236}">
                  <a16:creationId xmlns:a16="http://schemas.microsoft.com/office/drawing/2014/main" id="{27CD2FBF-9FD1-4C44-AD6B-304D02C1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2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43">
              <a:extLst>
                <a:ext uri="{FF2B5EF4-FFF2-40B4-BE49-F238E27FC236}">
                  <a16:creationId xmlns:a16="http://schemas.microsoft.com/office/drawing/2014/main" id="{25179044-89AB-49DF-8CE5-AB2BCBF3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66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44">
              <a:extLst>
                <a:ext uri="{FF2B5EF4-FFF2-40B4-BE49-F238E27FC236}">
                  <a16:creationId xmlns:a16="http://schemas.microsoft.com/office/drawing/2014/main" id="{D7312978-1745-4E59-B619-322E98E4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16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45">
              <a:extLst>
                <a:ext uri="{FF2B5EF4-FFF2-40B4-BE49-F238E27FC236}">
                  <a16:creationId xmlns:a16="http://schemas.microsoft.com/office/drawing/2014/main" id="{ABB2FDEF-9195-4D6B-95A7-B93FB1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7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46">
              <a:extLst>
                <a:ext uri="{FF2B5EF4-FFF2-40B4-BE49-F238E27FC236}">
                  <a16:creationId xmlns:a16="http://schemas.microsoft.com/office/drawing/2014/main" id="{F3545188-FCF7-4C1C-B157-FA3D3C4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3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47">
              <a:extLst>
                <a:ext uri="{FF2B5EF4-FFF2-40B4-BE49-F238E27FC236}">
                  <a16:creationId xmlns:a16="http://schemas.microsoft.com/office/drawing/2014/main" id="{4276A860-59AB-47B3-A89D-2F8A0A5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82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48">
              <a:extLst>
                <a:ext uri="{FF2B5EF4-FFF2-40B4-BE49-F238E27FC236}">
                  <a16:creationId xmlns:a16="http://schemas.microsoft.com/office/drawing/2014/main" id="{5D32A6B0-1DC2-4E77-A6D1-9B8D8B6C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8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49">
              <a:extLst>
                <a:ext uri="{FF2B5EF4-FFF2-40B4-BE49-F238E27FC236}">
                  <a16:creationId xmlns:a16="http://schemas.microsoft.com/office/drawing/2014/main" id="{E8702D10-C6D5-454E-B0C4-14144062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978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50">
              <a:extLst>
                <a:ext uri="{FF2B5EF4-FFF2-40B4-BE49-F238E27FC236}">
                  <a16:creationId xmlns:a16="http://schemas.microsoft.com/office/drawing/2014/main" id="{977D2F6C-1FAB-47EA-8D58-4F452341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48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51">
              <a:extLst>
                <a:ext uri="{FF2B5EF4-FFF2-40B4-BE49-F238E27FC236}">
                  <a16:creationId xmlns:a16="http://schemas.microsoft.com/office/drawing/2014/main" id="{15637E11-C0B8-46AD-A52D-D9D5DB6D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47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96">
              <a:extLst>
                <a:ext uri="{FF2B5EF4-FFF2-40B4-BE49-F238E27FC236}">
                  <a16:creationId xmlns:a16="http://schemas.microsoft.com/office/drawing/2014/main" id="{3BF89E7A-9599-46E2-BAF4-E9ACE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279685"/>
              <a:ext cx="8520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V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97">
              <a:extLst>
                <a:ext uri="{FF2B5EF4-FFF2-40B4-BE49-F238E27FC236}">
                  <a16:creationId xmlns:a16="http://schemas.microsoft.com/office/drawing/2014/main" id="{7C1CBED0-F47F-4374-9073-1DDC92C7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98">
              <a:extLst>
                <a:ext uri="{FF2B5EF4-FFF2-40B4-BE49-F238E27FC236}">
                  <a16:creationId xmlns:a16="http://schemas.microsoft.com/office/drawing/2014/main" id="{572CAF08-112F-4305-BFDA-1515161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26" y="227968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99">
              <a:extLst>
                <a:ext uri="{FF2B5EF4-FFF2-40B4-BE49-F238E27FC236}">
                  <a16:creationId xmlns:a16="http://schemas.microsoft.com/office/drawing/2014/main" id="{49527491-31AB-44B0-8551-D0BB89F9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27968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00">
              <a:extLst>
                <a:ext uri="{FF2B5EF4-FFF2-40B4-BE49-F238E27FC236}">
                  <a16:creationId xmlns:a16="http://schemas.microsoft.com/office/drawing/2014/main" id="{18298ABE-BB5D-4594-98DC-4E7CCE5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01">
              <a:extLst>
                <a:ext uri="{FF2B5EF4-FFF2-40B4-BE49-F238E27FC236}">
                  <a16:creationId xmlns:a16="http://schemas.microsoft.com/office/drawing/2014/main" id="{262B8290-0EC1-4FB9-AC0A-302B7C72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01" y="227968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02">
              <a:extLst>
                <a:ext uri="{FF2B5EF4-FFF2-40B4-BE49-F238E27FC236}">
                  <a16:creationId xmlns:a16="http://schemas.microsoft.com/office/drawing/2014/main" id="{18503CD5-7DF8-45D4-B93A-FECAA060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50" y="227968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03">
              <a:extLst>
                <a:ext uri="{FF2B5EF4-FFF2-40B4-BE49-F238E27FC236}">
                  <a16:creationId xmlns:a16="http://schemas.microsoft.com/office/drawing/2014/main" id="{58FF6009-ED66-4BAE-8782-3F9FCA46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63" y="2279685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f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04">
              <a:extLst>
                <a:ext uri="{FF2B5EF4-FFF2-40B4-BE49-F238E27FC236}">
                  <a16:creationId xmlns:a16="http://schemas.microsoft.com/office/drawing/2014/main" id="{0C80D57B-B985-455E-A44D-2B4274B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6" y="227968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05">
              <a:extLst>
                <a:ext uri="{FF2B5EF4-FFF2-40B4-BE49-F238E27FC236}">
                  <a16:creationId xmlns:a16="http://schemas.microsoft.com/office/drawing/2014/main" id="{6E84F7B2-E337-4691-AE37-72B2FFF0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69" y="2279685"/>
              <a:ext cx="1893" cy="365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06">
              <a:extLst>
                <a:ext uri="{FF2B5EF4-FFF2-40B4-BE49-F238E27FC236}">
                  <a16:creationId xmlns:a16="http://schemas.microsoft.com/office/drawing/2014/main" id="{E6693C95-E3C1-4C1C-9C6C-47722AC5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451973"/>
              <a:ext cx="4923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07">
              <a:extLst>
                <a:ext uri="{FF2B5EF4-FFF2-40B4-BE49-F238E27FC236}">
                  <a16:creationId xmlns:a16="http://schemas.microsoft.com/office/drawing/2014/main" id="{46FCCE66-3946-4304-A0C1-C741E935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7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08">
              <a:extLst>
                <a:ext uri="{FF2B5EF4-FFF2-40B4-BE49-F238E27FC236}">
                  <a16:creationId xmlns:a16="http://schemas.microsoft.com/office/drawing/2014/main" id="{931E74EF-FBBD-485D-84DC-7F0433E3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790" y="2451973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409">
              <a:extLst>
                <a:ext uri="{FF2B5EF4-FFF2-40B4-BE49-F238E27FC236}">
                  <a16:creationId xmlns:a16="http://schemas.microsoft.com/office/drawing/2014/main" id="{EB52625D-3BDF-4BC0-93B4-875EE6B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451973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410">
              <a:extLst>
                <a:ext uri="{FF2B5EF4-FFF2-40B4-BE49-F238E27FC236}">
                  <a16:creationId xmlns:a16="http://schemas.microsoft.com/office/drawing/2014/main" id="{ECCD1B33-5F64-41CF-A1C6-935B8EE6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84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411">
              <a:extLst>
                <a:ext uri="{FF2B5EF4-FFF2-40B4-BE49-F238E27FC236}">
                  <a16:creationId xmlns:a16="http://schemas.microsoft.com/office/drawing/2014/main" id="{C66E40B4-85ED-42A8-9EA9-1F9925BA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10" y="2451973"/>
              <a:ext cx="4165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412">
              <a:extLst>
                <a:ext uri="{FF2B5EF4-FFF2-40B4-BE49-F238E27FC236}">
                  <a16:creationId xmlns:a16="http://schemas.microsoft.com/office/drawing/2014/main" id="{62465AF0-EE7E-4225-AE41-41CF102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260" y="2451973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413">
              <a:extLst>
                <a:ext uri="{FF2B5EF4-FFF2-40B4-BE49-F238E27FC236}">
                  <a16:creationId xmlns:a16="http://schemas.microsoft.com/office/drawing/2014/main" id="{46AFED12-C877-4799-9DA5-E33AF338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52" y="2451973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414">
              <a:extLst>
                <a:ext uri="{FF2B5EF4-FFF2-40B4-BE49-F238E27FC236}">
                  <a16:creationId xmlns:a16="http://schemas.microsoft.com/office/drawing/2014/main" id="{4E68985B-5063-42BA-ACB1-06B59DC3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2" y="2451973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415">
              <a:extLst>
                <a:ext uri="{FF2B5EF4-FFF2-40B4-BE49-F238E27FC236}">
                  <a16:creationId xmlns:a16="http://schemas.microsoft.com/office/drawing/2014/main" id="{45B44BC3-9248-4BAE-8E34-49EA037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38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416">
              <a:extLst>
                <a:ext uri="{FF2B5EF4-FFF2-40B4-BE49-F238E27FC236}">
                  <a16:creationId xmlns:a16="http://schemas.microsoft.com/office/drawing/2014/main" id="{90BA90F8-CAE4-4761-B450-8E63B12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51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417">
              <a:extLst>
                <a:ext uri="{FF2B5EF4-FFF2-40B4-BE49-F238E27FC236}">
                  <a16:creationId xmlns:a16="http://schemas.microsoft.com/office/drawing/2014/main" id="{C3DB6B77-55C4-4461-BF36-B71479C0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443" y="2451973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: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9" name="Group 460">
            <a:extLst>
              <a:ext uri="{FF2B5EF4-FFF2-40B4-BE49-F238E27FC236}">
                <a16:creationId xmlns:a16="http://schemas.microsoft.com/office/drawing/2014/main" id="{7A0DD5EE-E72E-485E-B8FF-D5F96AD702C5}"/>
              </a:ext>
            </a:extLst>
          </p:cNvPr>
          <p:cNvGrpSpPr/>
          <p:nvPr/>
        </p:nvGrpSpPr>
        <p:grpSpPr>
          <a:xfrm>
            <a:off x="457200" y="2796997"/>
            <a:ext cx="8310413" cy="3536347"/>
            <a:chOff x="420837" y="2667603"/>
            <a:chExt cx="8310413" cy="3536347"/>
          </a:xfrm>
        </p:grpSpPr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23DF983-4CD2-464A-97CD-3BD56457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68154D6-EB0D-4754-BBA8-B91FEC0C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3FF40804-2848-4029-BC6C-4F692B0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714" y="5720833"/>
              <a:ext cx="176092" cy="321486"/>
            </a:xfrm>
            <a:custGeom>
              <a:avLst/>
              <a:gdLst>
                <a:gd name="T0" fmla="*/ 0 w 93"/>
                <a:gd name="T1" fmla="*/ 0 h 181"/>
                <a:gd name="T2" fmla="*/ 93 w 93"/>
                <a:gd name="T3" fmla="*/ 0 h 181"/>
                <a:gd name="T4" fmla="*/ 93 w 93"/>
                <a:gd name="T5" fmla="*/ 181 h 181"/>
                <a:gd name="T6" fmla="*/ 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0"/>
                  </a:moveTo>
                  <a:lnTo>
                    <a:pt x="93" y="0"/>
                  </a:lnTo>
                  <a:lnTo>
                    <a:pt x="93" y="181"/>
                  </a:lnTo>
                  <a:lnTo>
                    <a:pt x="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id="{88A53EA2-572C-4E65-A796-9B1F261B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800760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FBDB35B-BF1E-4CFD-8058-78BC947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076085"/>
              <a:ext cx="172305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id="{C902F65F-2DF3-4DEF-A766-DD2AE67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235940"/>
              <a:ext cx="172305" cy="3552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8502311-934E-49B4-8E9E-35A2246B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57" y="4996157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A06409C9-8E44-43AA-BBAC-7827A301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996157"/>
              <a:ext cx="176092" cy="321486"/>
            </a:xfrm>
            <a:custGeom>
              <a:avLst/>
              <a:gdLst>
                <a:gd name="T0" fmla="*/ 90 w 93"/>
                <a:gd name="T1" fmla="*/ 0 h 181"/>
                <a:gd name="T2" fmla="*/ 0 w 93"/>
                <a:gd name="T3" fmla="*/ 0 h 181"/>
                <a:gd name="T4" fmla="*/ 0 w 93"/>
                <a:gd name="T5" fmla="*/ 181 h 181"/>
                <a:gd name="T6" fmla="*/ 9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9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E47738C1-1210-4B29-BFC2-6CF7D6CF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514816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21">
              <a:extLst>
                <a:ext uri="{FF2B5EF4-FFF2-40B4-BE49-F238E27FC236}">
                  <a16:creationId xmlns:a16="http://schemas.microsoft.com/office/drawing/2014/main" id="{EAD8CD1C-20A0-4247-B6C3-B4AFC797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351409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4FF057FB-0ECA-4564-86FC-ABF7DA07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790140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23">
              <a:extLst>
                <a:ext uri="{FF2B5EF4-FFF2-40B4-BE49-F238E27FC236}">
                  <a16:creationId xmlns:a16="http://schemas.microsoft.com/office/drawing/2014/main" id="{14784E01-F81C-463F-9E07-98398B17C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626733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73E4F48C-675C-4705-A01E-ABB7AFA0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6" y="2983761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DC1F6045-014B-4F57-97E8-089DEE0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300A329-3AEA-4A6A-98B3-1AD3551C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4989A7B-5B2C-4BA9-8E98-821B95E5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0942" y="2822130"/>
              <a:ext cx="1893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4C90C681-DB94-4E54-9EBF-08C7588DD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2825682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21C4556F-4928-47C5-AAD8-9B895692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314716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1ABA8456-FF81-488A-AC6B-6A308358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1">
              <a:extLst>
                <a:ext uri="{FF2B5EF4-FFF2-40B4-BE49-F238E27FC236}">
                  <a16:creationId xmlns:a16="http://schemas.microsoft.com/office/drawing/2014/main" id="{5FB28A45-45E4-4545-949A-1C222BC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4D976A5C-50D3-4B9A-8FB7-4065520A6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5895" y="2822130"/>
              <a:ext cx="5680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id="{59481A7A-3AC7-4A38-BB6B-4C0CC4E04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2825682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id="{D3918420-F861-44E3-A2B9-C8E26F04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3147168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35">
              <a:extLst>
                <a:ext uri="{FF2B5EF4-FFF2-40B4-BE49-F238E27FC236}">
                  <a16:creationId xmlns:a16="http://schemas.microsoft.com/office/drawing/2014/main" id="{58F70D9A-7236-4DC8-A268-B4C7237C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6">
              <a:extLst>
                <a:ext uri="{FF2B5EF4-FFF2-40B4-BE49-F238E27FC236}">
                  <a16:creationId xmlns:a16="http://schemas.microsoft.com/office/drawing/2014/main" id="{166D5738-37B6-43A4-81B6-11743E5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37">
              <a:extLst>
                <a:ext uri="{FF2B5EF4-FFF2-40B4-BE49-F238E27FC236}">
                  <a16:creationId xmlns:a16="http://schemas.microsoft.com/office/drawing/2014/main" id="{9186B147-109F-4179-81EB-AC24681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8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CB8DA79E-21FC-400B-9300-418CC5BE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18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B6AE54F-D433-43B5-AD45-1C11459E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674" y="2889624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9DBDECD-06C4-4103-80C3-C5DD348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231" y="2889624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73A6B8CF-0B27-4A0B-B759-A359F3E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4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id="{30D8370B-F8E9-42AD-BAB5-FDFDA14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045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62DCF78D-8324-47A0-A9E2-7C0E105A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w 139"/>
                <a:gd name="T19" fmla="*/ 0 h 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59"/>
                <a:gd name="T32" fmla="*/ 139 w 139"/>
                <a:gd name="T33" fmla="*/ 359 h 3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90C353E-A07F-403A-B9E0-B7420E8C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5">
              <a:extLst>
                <a:ext uri="{FF2B5EF4-FFF2-40B4-BE49-F238E27FC236}">
                  <a16:creationId xmlns:a16="http://schemas.microsoft.com/office/drawing/2014/main" id="{17043EF4-189E-4333-AB29-B1C5D20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635" y="2983761"/>
              <a:ext cx="480940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F6052DCD-9057-4460-AA7F-FF887E7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2907386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7">
              <a:extLst>
                <a:ext uri="{FF2B5EF4-FFF2-40B4-BE49-F238E27FC236}">
                  <a16:creationId xmlns:a16="http://schemas.microsoft.com/office/drawing/2014/main" id="{ECF168DD-E46B-45F8-873E-CEF3619F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292" y="2983761"/>
              <a:ext cx="524489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id="{6DD17DC8-A1B2-4E34-A8C3-059FCD86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065464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E55A926-AC3F-4911-B683-F08D44D6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795" y="2907386"/>
              <a:ext cx="87099" cy="76375"/>
            </a:xfrm>
            <a:custGeom>
              <a:avLst/>
              <a:gdLst>
                <a:gd name="T0" fmla="*/ 0 w 46"/>
                <a:gd name="T1" fmla="*/ 43 h 43"/>
                <a:gd name="T2" fmla="*/ 2 w 46"/>
                <a:gd name="T3" fmla="*/ 0 h 43"/>
                <a:gd name="T4" fmla="*/ 46 w 46"/>
                <a:gd name="T5" fmla="*/ 0 h 43"/>
                <a:gd name="T6" fmla="*/ 0 60000 65536"/>
                <a:gd name="T7" fmla="*/ 0 60000 65536"/>
                <a:gd name="T8" fmla="*/ 0 60000 65536"/>
                <a:gd name="T9" fmla="*/ 0 w 46"/>
                <a:gd name="T10" fmla="*/ 0 h 43"/>
                <a:gd name="T11" fmla="*/ 46 w 46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3">
                  <a:moveTo>
                    <a:pt x="0" y="43"/>
                  </a:moveTo>
                  <a:lnTo>
                    <a:pt x="2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1B73AF63-EC0C-498A-A21F-CD65F18D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1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A8CD027E-D4FD-42C4-B47C-DB7DD28D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id="{C727CDA4-9A0B-4167-9768-52A09059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6493" y="3541477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3">
              <a:extLst>
                <a:ext uri="{FF2B5EF4-FFF2-40B4-BE49-F238E27FC236}">
                  <a16:creationId xmlns:a16="http://schemas.microsoft.com/office/drawing/2014/main" id="{A2D81449-8B9A-4A30-8CBF-FDBF7258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550358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id="{3ECBB81E-7D00-4C5D-B9CB-374E3CCE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871844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5">
              <a:extLst>
                <a:ext uri="{FF2B5EF4-FFF2-40B4-BE49-F238E27FC236}">
                  <a16:creationId xmlns:a16="http://schemas.microsoft.com/office/drawing/2014/main" id="{736E0A00-72CC-4818-91F2-0FD0E27B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F38CBC-5CA3-488A-91C9-31F50693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7">
              <a:extLst>
                <a:ext uri="{FF2B5EF4-FFF2-40B4-BE49-F238E27FC236}">
                  <a16:creationId xmlns:a16="http://schemas.microsoft.com/office/drawing/2014/main" id="{06ECFC4B-9E8D-4040-B21B-E731C8FB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75" y="3550358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>
              <a:extLst>
                <a:ext uri="{FF2B5EF4-FFF2-40B4-BE49-F238E27FC236}">
                  <a16:creationId xmlns:a16="http://schemas.microsoft.com/office/drawing/2014/main" id="{450831A9-C8BA-4378-B5EC-F68C443C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674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C2DDF52C-5024-454D-8739-1FC4E721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30" y="3614300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60">
              <a:extLst>
                <a:ext uri="{FF2B5EF4-FFF2-40B4-BE49-F238E27FC236}">
                  <a16:creationId xmlns:a16="http://schemas.microsoft.com/office/drawing/2014/main" id="{FC444B33-ADD2-450A-98CA-AADEE880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61">
              <a:extLst>
                <a:ext uri="{FF2B5EF4-FFF2-40B4-BE49-F238E27FC236}">
                  <a16:creationId xmlns:a16="http://schemas.microsoft.com/office/drawing/2014/main" id="{19459F71-4C47-4E40-B967-3368503A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62">
              <a:extLst>
                <a:ext uri="{FF2B5EF4-FFF2-40B4-BE49-F238E27FC236}">
                  <a16:creationId xmlns:a16="http://schemas.microsoft.com/office/drawing/2014/main" id="{823304C2-18DB-415F-AE05-FE576F72C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445" y="3541477"/>
              <a:ext cx="3787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63">
              <a:extLst>
                <a:ext uri="{FF2B5EF4-FFF2-40B4-BE49-F238E27FC236}">
                  <a16:creationId xmlns:a16="http://schemas.microsoft.com/office/drawing/2014/main" id="{3CEB068D-1ED3-4904-B0DB-541D8E9A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55035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64">
              <a:extLst>
                <a:ext uri="{FF2B5EF4-FFF2-40B4-BE49-F238E27FC236}">
                  <a16:creationId xmlns:a16="http://schemas.microsoft.com/office/drawing/2014/main" id="{2EC7AFB3-95D5-4910-A995-D574958B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871844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AA6BCC9A-DF67-4BC1-88DD-445195CE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C1A998E8-DD31-4EF2-9469-BFD55BF7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19A86326-7771-4257-B344-A74C63D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1" y="3614300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A3FF1769-4075-4AEF-8070-7F6667C5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14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27800DA3-2B5D-41C3-A0CE-755068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46D6832C-7FCF-4031-8197-6830AD66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71">
              <a:extLst>
                <a:ext uri="{FF2B5EF4-FFF2-40B4-BE49-F238E27FC236}">
                  <a16:creationId xmlns:a16="http://schemas.microsoft.com/office/drawing/2014/main" id="{2EB25CD8-4361-4ED9-839E-08CD6B2E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843" y="3708437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72">
              <a:extLst>
                <a:ext uri="{FF2B5EF4-FFF2-40B4-BE49-F238E27FC236}">
                  <a16:creationId xmlns:a16="http://schemas.microsoft.com/office/drawing/2014/main" id="{76CE4EA0-1632-411F-846A-109A2B3B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155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034EA14D-1457-4423-9892-99EE745A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132" y="3632061"/>
              <a:ext cx="83312" cy="76375"/>
            </a:xfrm>
            <a:custGeom>
              <a:avLst/>
              <a:gdLst>
                <a:gd name="T0" fmla="*/ 0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20">
              <a:extLst>
                <a:ext uri="{FF2B5EF4-FFF2-40B4-BE49-F238E27FC236}">
                  <a16:creationId xmlns:a16="http://schemas.microsoft.com/office/drawing/2014/main" id="{76EF8C9F-7B96-4B1C-AA8D-B88A6B72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21">
              <a:extLst>
                <a:ext uri="{FF2B5EF4-FFF2-40B4-BE49-F238E27FC236}">
                  <a16:creationId xmlns:a16="http://schemas.microsoft.com/office/drawing/2014/main" id="{3702687C-A4BA-4D2C-B25F-300A6E2E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7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22">
              <a:extLst>
                <a:ext uri="{FF2B5EF4-FFF2-40B4-BE49-F238E27FC236}">
                  <a16:creationId xmlns:a16="http://schemas.microsoft.com/office/drawing/2014/main" id="{369579B7-3592-4FC8-BC6B-A13DDA2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76" y="2889624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23">
              <a:extLst>
                <a:ext uri="{FF2B5EF4-FFF2-40B4-BE49-F238E27FC236}">
                  <a16:creationId xmlns:a16="http://schemas.microsoft.com/office/drawing/2014/main" id="{C4586EE0-0CA3-4850-B56A-2A962137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88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24">
              <a:extLst>
                <a:ext uri="{FF2B5EF4-FFF2-40B4-BE49-F238E27FC236}">
                  <a16:creationId xmlns:a16="http://schemas.microsoft.com/office/drawing/2014/main" id="{718D7096-2410-4717-BDDD-7E41EE6C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25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25">
              <a:extLst>
                <a:ext uri="{FF2B5EF4-FFF2-40B4-BE49-F238E27FC236}">
                  <a16:creationId xmlns:a16="http://schemas.microsoft.com/office/drawing/2014/main" id="{4E1520A7-9A97-4353-903C-F5F9C93C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37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26">
              <a:extLst>
                <a:ext uri="{FF2B5EF4-FFF2-40B4-BE49-F238E27FC236}">
                  <a16:creationId xmlns:a16="http://schemas.microsoft.com/office/drawing/2014/main" id="{65C5E6AC-1518-4226-ADFF-48CF35A9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33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27">
              <a:extLst>
                <a:ext uri="{FF2B5EF4-FFF2-40B4-BE49-F238E27FC236}">
                  <a16:creationId xmlns:a16="http://schemas.microsoft.com/office/drawing/2014/main" id="{9AF0CDD4-AB73-4405-ACF7-805CE529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93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28">
              <a:extLst>
                <a:ext uri="{FF2B5EF4-FFF2-40B4-BE49-F238E27FC236}">
                  <a16:creationId xmlns:a16="http://schemas.microsoft.com/office/drawing/2014/main" id="{A24EDA1C-5C39-4183-B4F8-0A0C697F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49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29">
              <a:extLst>
                <a:ext uri="{FF2B5EF4-FFF2-40B4-BE49-F238E27FC236}">
                  <a16:creationId xmlns:a16="http://schemas.microsoft.com/office/drawing/2014/main" id="{0418B7CC-4542-4FEA-AE89-0EA6FDBC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4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6BE9A80A-1547-4349-B8C6-B7490F4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954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131">
              <a:extLst>
                <a:ext uri="{FF2B5EF4-FFF2-40B4-BE49-F238E27FC236}">
                  <a16:creationId xmlns:a16="http://schemas.microsoft.com/office/drawing/2014/main" id="{A2072CDF-E1B3-40AE-8CA9-7726E1E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39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4531CBF0-DCA5-4B19-87CB-4B6D0A79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054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133">
              <a:extLst>
                <a:ext uri="{FF2B5EF4-FFF2-40B4-BE49-F238E27FC236}">
                  <a16:creationId xmlns:a16="http://schemas.microsoft.com/office/drawing/2014/main" id="{9891F143-2B5F-44FF-B5B6-44BADE87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134">
              <a:extLst>
                <a:ext uri="{FF2B5EF4-FFF2-40B4-BE49-F238E27FC236}">
                  <a16:creationId xmlns:a16="http://schemas.microsoft.com/office/drawing/2014/main" id="{0CE998F8-CCAF-46A9-8C47-BBCE4D9B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39" y="2825682"/>
              <a:ext cx="3787" cy="31775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800D912D-0478-4BFD-B963-1EEFBDC9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37" y="5985482"/>
              <a:ext cx="60591" cy="56837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 h 32"/>
                <a:gd name="T4" fmla="*/ 17 w 32"/>
                <a:gd name="T5" fmla="*/ 32 h 32"/>
                <a:gd name="T6" fmla="*/ 32 w 32"/>
                <a:gd name="T7" fmla="*/ 3 h 32"/>
                <a:gd name="T8" fmla="*/ 32 w 32"/>
                <a:gd name="T9" fmla="*/ 3 h 32"/>
                <a:gd name="T10" fmla="*/ 32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32" y="0"/>
                  </a:moveTo>
                  <a:lnTo>
                    <a:pt x="0" y="3"/>
                  </a:lnTo>
                  <a:lnTo>
                    <a:pt x="17" y="32"/>
                  </a:lnTo>
                  <a:lnTo>
                    <a:pt x="32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DFC9ED6C-7BA2-464F-B92C-A7A2B29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80">
              <a:extLst>
                <a:ext uri="{FF2B5EF4-FFF2-40B4-BE49-F238E27FC236}">
                  <a16:creationId xmlns:a16="http://schemas.microsoft.com/office/drawing/2014/main" id="{4AB0A0E0-1599-4B7A-AC9F-8B73FCE1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181">
              <a:extLst>
                <a:ext uri="{FF2B5EF4-FFF2-40B4-BE49-F238E27FC236}">
                  <a16:creationId xmlns:a16="http://schemas.microsoft.com/office/drawing/2014/main" id="{D0B34EB8-EAD3-4AD6-8C48-7C45CAE5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3" y="3614300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82">
              <a:extLst>
                <a:ext uri="{FF2B5EF4-FFF2-40B4-BE49-F238E27FC236}">
                  <a16:creationId xmlns:a16="http://schemas.microsoft.com/office/drawing/2014/main" id="{A875F647-4215-486D-BC31-804220C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83">
              <a:extLst>
                <a:ext uri="{FF2B5EF4-FFF2-40B4-BE49-F238E27FC236}">
                  <a16:creationId xmlns:a16="http://schemas.microsoft.com/office/drawing/2014/main" id="{15C0D783-E66D-4A28-8277-9A6DD911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84">
              <a:extLst>
                <a:ext uri="{FF2B5EF4-FFF2-40B4-BE49-F238E27FC236}">
                  <a16:creationId xmlns:a16="http://schemas.microsoft.com/office/drawing/2014/main" id="{88A78724-1A14-4489-929B-237C9C7E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85">
              <a:extLst>
                <a:ext uri="{FF2B5EF4-FFF2-40B4-BE49-F238E27FC236}">
                  <a16:creationId xmlns:a16="http://schemas.microsoft.com/office/drawing/2014/main" id="{31D32E1E-DC7A-468F-A69C-1CC0D817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86">
              <a:extLst>
                <a:ext uri="{FF2B5EF4-FFF2-40B4-BE49-F238E27FC236}">
                  <a16:creationId xmlns:a16="http://schemas.microsoft.com/office/drawing/2014/main" id="{ADCB6707-28FD-4664-A16A-0D774F2A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116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87">
              <a:extLst>
                <a:ext uri="{FF2B5EF4-FFF2-40B4-BE49-F238E27FC236}">
                  <a16:creationId xmlns:a16="http://schemas.microsoft.com/office/drawing/2014/main" id="{E92B525C-2187-4410-BFA3-725D794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3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88">
              <a:extLst>
                <a:ext uri="{FF2B5EF4-FFF2-40B4-BE49-F238E27FC236}">
                  <a16:creationId xmlns:a16="http://schemas.microsoft.com/office/drawing/2014/main" id="{7E44F9A1-655E-4B61-BA50-FA92E8F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09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189">
              <a:extLst>
                <a:ext uri="{FF2B5EF4-FFF2-40B4-BE49-F238E27FC236}">
                  <a16:creationId xmlns:a16="http://schemas.microsoft.com/office/drawing/2014/main" id="{B13BF695-A5D1-418F-9363-87B8CC5E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190">
              <a:extLst>
                <a:ext uri="{FF2B5EF4-FFF2-40B4-BE49-F238E27FC236}">
                  <a16:creationId xmlns:a16="http://schemas.microsoft.com/office/drawing/2014/main" id="{AF84025D-311B-484F-92D6-8EE814F0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191">
              <a:extLst>
                <a:ext uri="{FF2B5EF4-FFF2-40B4-BE49-F238E27FC236}">
                  <a16:creationId xmlns:a16="http://schemas.microsoft.com/office/drawing/2014/main" id="{660C2102-A29F-4257-8D5E-E530C8D6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7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192">
              <a:extLst>
                <a:ext uri="{FF2B5EF4-FFF2-40B4-BE49-F238E27FC236}">
                  <a16:creationId xmlns:a16="http://schemas.microsoft.com/office/drawing/2014/main" id="{C7B93CCA-60E9-4178-9CEF-EF69A7AE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3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193">
              <a:extLst>
                <a:ext uri="{FF2B5EF4-FFF2-40B4-BE49-F238E27FC236}">
                  <a16:creationId xmlns:a16="http://schemas.microsoft.com/office/drawing/2014/main" id="{128FCF90-CE3B-4D37-B892-56EB9DC8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194">
              <a:extLst>
                <a:ext uri="{FF2B5EF4-FFF2-40B4-BE49-F238E27FC236}">
                  <a16:creationId xmlns:a16="http://schemas.microsoft.com/office/drawing/2014/main" id="{FA2A53DE-B783-435C-B214-57B3CA04B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95">
              <a:extLst>
                <a:ext uri="{FF2B5EF4-FFF2-40B4-BE49-F238E27FC236}">
                  <a16:creationId xmlns:a16="http://schemas.microsoft.com/office/drawing/2014/main" id="{1BF30B0E-342F-4DD4-BA7B-45AD78D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96">
              <a:extLst>
                <a:ext uri="{FF2B5EF4-FFF2-40B4-BE49-F238E27FC236}">
                  <a16:creationId xmlns:a16="http://schemas.microsoft.com/office/drawing/2014/main" id="{CF9A3330-2E38-4CE3-9A85-4F5434A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97">
              <a:extLst>
                <a:ext uri="{FF2B5EF4-FFF2-40B4-BE49-F238E27FC236}">
                  <a16:creationId xmlns:a16="http://schemas.microsoft.com/office/drawing/2014/main" id="{C0BC3D2C-D38E-4949-AC8D-377905F5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98BA602D-4940-4D3D-958B-BE48995E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B18281CA-84F1-47AA-8D7E-07B699CF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00">
              <a:extLst>
                <a:ext uri="{FF2B5EF4-FFF2-40B4-BE49-F238E27FC236}">
                  <a16:creationId xmlns:a16="http://schemas.microsoft.com/office/drawing/2014/main" id="{D18B6897-1FC3-4502-B865-E3A658C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01">
              <a:extLst>
                <a:ext uri="{FF2B5EF4-FFF2-40B4-BE49-F238E27FC236}">
                  <a16:creationId xmlns:a16="http://schemas.microsoft.com/office/drawing/2014/main" id="{56B47F8A-AC0C-4577-8B0C-35B3CE5D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02">
              <a:extLst>
                <a:ext uri="{FF2B5EF4-FFF2-40B4-BE49-F238E27FC236}">
                  <a16:creationId xmlns:a16="http://schemas.microsoft.com/office/drawing/2014/main" id="{50ED3ABD-552E-4B81-9CCA-3EFADF9C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03">
              <a:extLst>
                <a:ext uri="{FF2B5EF4-FFF2-40B4-BE49-F238E27FC236}">
                  <a16:creationId xmlns:a16="http://schemas.microsoft.com/office/drawing/2014/main" id="{74979A6F-5ACD-4E96-B58F-999217EF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04">
              <a:extLst>
                <a:ext uri="{FF2B5EF4-FFF2-40B4-BE49-F238E27FC236}">
                  <a16:creationId xmlns:a16="http://schemas.microsoft.com/office/drawing/2014/main" id="{DE1B3562-0568-4E29-92BF-B3885DC6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05">
              <a:extLst>
                <a:ext uri="{FF2B5EF4-FFF2-40B4-BE49-F238E27FC236}">
                  <a16:creationId xmlns:a16="http://schemas.microsoft.com/office/drawing/2014/main" id="{CA520957-C4C5-4BA5-A70F-D10477F8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06">
              <a:extLst>
                <a:ext uri="{FF2B5EF4-FFF2-40B4-BE49-F238E27FC236}">
                  <a16:creationId xmlns:a16="http://schemas.microsoft.com/office/drawing/2014/main" id="{C17E02C2-3064-4345-9BF3-7623FEC84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07">
              <a:extLst>
                <a:ext uri="{FF2B5EF4-FFF2-40B4-BE49-F238E27FC236}">
                  <a16:creationId xmlns:a16="http://schemas.microsoft.com/office/drawing/2014/main" id="{966FB6D1-D0D2-43E5-829D-48CA2C38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08">
              <a:extLst>
                <a:ext uri="{FF2B5EF4-FFF2-40B4-BE49-F238E27FC236}">
                  <a16:creationId xmlns:a16="http://schemas.microsoft.com/office/drawing/2014/main" id="{43109762-1AC3-4AB3-9E01-54ABC150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209">
              <a:extLst>
                <a:ext uri="{FF2B5EF4-FFF2-40B4-BE49-F238E27FC236}">
                  <a16:creationId xmlns:a16="http://schemas.microsoft.com/office/drawing/2014/main" id="{F5659067-4E53-438D-B765-1C2427D7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149" y="4266153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210">
              <a:extLst>
                <a:ext uri="{FF2B5EF4-FFF2-40B4-BE49-F238E27FC236}">
                  <a16:creationId xmlns:a16="http://schemas.microsoft.com/office/drawing/2014/main" id="{5EF4B2DD-8AF3-40CC-A70A-7A2780DB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271481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Line 211">
              <a:extLst>
                <a:ext uri="{FF2B5EF4-FFF2-40B4-BE49-F238E27FC236}">
                  <a16:creationId xmlns:a16="http://schemas.microsoft.com/office/drawing/2014/main" id="{DBC50117-C0BD-45E5-B7E2-AFCE71792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592967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BE04890B-6BEA-4966-9614-A683AA83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1AEF1AA9-7C83-48E0-B56E-430ABF02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A9461F6E-6577-4C12-931D-98B8B59D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232" y="4271481"/>
              <a:ext cx="172305" cy="325038"/>
            </a:xfrm>
            <a:custGeom>
              <a:avLst/>
              <a:gdLst>
                <a:gd name="T0" fmla="*/ 91 w 91"/>
                <a:gd name="T1" fmla="*/ 0 h 183"/>
                <a:gd name="T2" fmla="*/ 0 w 91"/>
                <a:gd name="T3" fmla="*/ 2 h 183"/>
                <a:gd name="T4" fmla="*/ 0 w 91"/>
                <a:gd name="T5" fmla="*/ 183 h 183"/>
                <a:gd name="T6" fmla="*/ 91 w 9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3"/>
                <a:gd name="T14" fmla="*/ 91 w 9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3">
                  <a:moveTo>
                    <a:pt x="91" y="0"/>
                  </a:moveTo>
                  <a:lnTo>
                    <a:pt x="0" y="2"/>
                  </a:lnTo>
                  <a:lnTo>
                    <a:pt x="0" y="183"/>
                  </a:lnTo>
                  <a:lnTo>
                    <a:pt x="91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216">
              <a:extLst>
                <a:ext uri="{FF2B5EF4-FFF2-40B4-BE49-F238E27FC236}">
                  <a16:creationId xmlns:a16="http://schemas.microsoft.com/office/drawing/2014/main" id="{6306B87B-778B-4F10-8BE5-0855AF2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25" y="4335423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17">
              <a:extLst>
                <a:ext uri="{FF2B5EF4-FFF2-40B4-BE49-F238E27FC236}">
                  <a16:creationId xmlns:a16="http://schemas.microsoft.com/office/drawing/2014/main" id="{DAE52859-37F8-44E6-B310-A48C0141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81" y="4335423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190B6464-552C-4AB2-A972-563FCF67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36AE190E-8298-49D6-9D8B-6759AD79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20">
              <a:extLst>
                <a:ext uri="{FF2B5EF4-FFF2-40B4-BE49-F238E27FC236}">
                  <a16:creationId xmlns:a16="http://schemas.microsoft.com/office/drawing/2014/main" id="{4569AA41-6EE6-4747-A414-8E7D2959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102" y="4266153"/>
              <a:ext cx="5680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21">
              <a:extLst>
                <a:ext uri="{FF2B5EF4-FFF2-40B4-BE49-F238E27FC236}">
                  <a16:creationId xmlns:a16="http://schemas.microsoft.com/office/drawing/2014/main" id="{358C0768-5AC5-42F1-AB0F-0064DB4E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271481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22">
              <a:extLst>
                <a:ext uri="{FF2B5EF4-FFF2-40B4-BE49-F238E27FC236}">
                  <a16:creationId xmlns:a16="http://schemas.microsoft.com/office/drawing/2014/main" id="{57BA46A5-3AEC-4B11-BBD5-CCEDE17C5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592967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23">
              <a:extLst>
                <a:ext uri="{FF2B5EF4-FFF2-40B4-BE49-F238E27FC236}">
                  <a16:creationId xmlns:a16="http://schemas.microsoft.com/office/drawing/2014/main" id="{78C975ED-519F-488D-88D2-DFD4F533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225" y="4378051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24">
              <a:extLst>
                <a:ext uri="{FF2B5EF4-FFF2-40B4-BE49-F238E27FC236}">
                  <a16:creationId xmlns:a16="http://schemas.microsoft.com/office/drawing/2014/main" id="{30A3F6B0-943C-49C7-8DB3-70F11C78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40" y="4378051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25">
              <a:extLst>
                <a:ext uri="{FF2B5EF4-FFF2-40B4-BE49-F238E27FC236}">
                  <a16:creationId xmlns:a16="http://schemas.microsoft.com/office/drawing/2014/main" id="{B49DCAF8-8B14-4738-B38C-40115E37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252" y="4378051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07BDF105-4581-4B32-A513-1D5204F54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95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7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0 w 139"/>
                <a:gd name="T15" fmla="*/ 3 h 360"/>
                <a:gd name="T16" fmla="*/ 0 w 139"/>
                <a:gd name="T17" fmla="*/ 3 h 360"/>
                <a:gd name="T18" fmla="*/ 0 w 139"/>
                <a:gd name="T19" fmla="*/ 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60"/>
                <a:gd name="T32" fmla="*/ 139 w 139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32511000-90C0-420A-AFA1-D8D7E774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6" y="4275034"/>
              <a:ext cx="348397" cy="321486"/>
            </a:xfrm>
            <a:custGeom>
              <a:avLst/>
              <a:gdLst>
                <a:gd name="T0" fmla="*/ 184 w 184"/>
                <a:gd name="T1" fmla="*/ 179 h 181"/>
                <a:gd name="T2" fmla="*/ 184 w 184"/>
                <a:gd name="T3" fmla="*/ 0 h 181"/>
                <a:gd name="T4" fmla="*/ 0 w 184"/>
                <a:gd name="T5" fmla="*/ 0 h 181"/>
                <a:gd name="T6" fmla="*/ 0 w 184"/>
                <a:gd name="T7" fmla="*/ 181 h 181"/>
                <a:gd name="T8" fmla="*/ 184 w 184"/>
                <a:gd name="T9" fmla="*/ 181 h 181"/>
                <a:gd name="T10" fmla="*/ 184 w 184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81"/>
                <a:gd name="T20" fmla="*/ 184 w 184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81">
                  <a:moveTo>
                    <a:pt x="184" y="17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4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28">
              <a:extLst>
                <a:ext uri="{FF2B5EF4-FFF2-40B4-BE49-F238E27FC236}">
                  <a16:creationId xmlns:a16="http://schemas.microsoft.com/office/drawing/2014/main" id="{0A58DDEF-5D7B-474E-B199-A3CB3128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900" y="433542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29">
              <a:extLst>
                <a:ext uri="{FF2B5EF4-FFF2-40B4-BE49-F238E27FC236}">
                  <a16:creationId xmlns:a16="http://schemas.microsoft.com/office/drawing/2014/main" id="{19569DAF-B800-4F2E-ABC9-CDF15EDB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401" y="4335423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30">
              <a:extLst>
                <a:ext uri="{FF2B5EF4-FFF2-40B4-BE49-F238E27FC236}">
                  <a16:creationId xmlns:a16="http://schemas.microsoft.com/office/drawing/2014/main" id="{873270DF-6641-40A3-95FD-31581D26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89" y="433542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31">
              <a:extLst>
                <a:ext uri="{FF2B5EF4-FFF2-40B4-BE49-F238E27FC236}">
                  <a16:creationId xmlns:a16="http://schemas.microsoft.com/office/drawing/2014/main" id="{6956D333-C34A-495C-96DA-EAA0DF26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803" y="433542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32">
              <a:extLst>
                <a:ext uri="{FF2B5EF4-FFF2-40B4-BE49-F238E27FC236}">
                  <a16:creationId xmlns:a16="http://schemas.microsoft.com/office/drawing/2014/main" id="{0E934E13-A13D-4B85-B2FE-C84211CF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116" y="4335423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233">
              <a:extLst>
                <a:ext uri="{FF2B5EF4-FFF2-40B4-BE49-F238E27FC236}">
                  <a16:creationId xmlns:a16="http://schemas.microsoft.com/office/drawing/2014/main" id="{8BA87090-B064-4F21-ABFA-29BEB9A4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34">
              <a:extLst>
                <a:ext uri="{FF2B5EF4-FFF2-40B4-BE49-F238E27FC236}">
                  <a16:creationId xmlns:a16="http://schemas.microsoft.com/office/drawing/2014/main" id="{923658C5-EBF8-415F-9692-FB7370A56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500" y="4433112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235">
              <a:extLst>
                <a:ext uri="{FF2B5EF4-FFF2-40B4-BE49-F238E27FC236}">
                  <a16:creationId xmlns:a16="http://schemas.microsoft.com/office/drawing/2014/main" id="{1189958D-FF70-4994-A1BA-E2BB54C2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0813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B75D6B37-0685-46C6-8F42-5A4F1D40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4351409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CA73D8A4-911D-4327-9F7D-C1A2301E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4433112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6 w 323"/>
                <a:gd name="T5" fmla="*/ 135 h 135"/>
                <a:gd name="T6" fmla="*/ 276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6" y="135"/>
                  </a:lnTo>
                  <a:lnTo>
                    <a:pt x="276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B641089B-67AB-4C28-AFF4-B3CD6302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70973784-C679-4423-A807-3E3532FE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CF8458F1-C3D6-465D-A250-281C60AB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EA83AF50-E3F7-4F82-857B-09A54DE4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806740AC-5EF0-4D45-A675-1FDD2654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1BA9C001-8575-46DF-AE56-A196B27D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3CAC58A7-A48D-4C72-825E-7B4CCC2F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1C79D81A-4A23-487A-85DD-F6330F30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C8466139-AA85-41C8-B95A-57155C41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Line 247">
              <a:extLst>
                <a:ext uri="{FF2B5EF4-FFF2-40B4-BE49-F238E27FC236}">
                  <a16:creationId xmlns:a16="http://schemas.microsoft.com/office/drawing/2014/main" id="{C0B82320-6E8A-4454-AD40-15FD2DDC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806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Line 248">
              <a:extLst>
                <a:ext uri="{FF2B5EF4-FFF2-40B4-BE49-F238E27FC236}">
                  <a16:creationId xmlns:a16="http://schemas.microsoft.com/office/drawing/2014/main" id="{4DE598C4-0A1F-4DAA-B350-8640BBDF4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4996157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Line 249">
              <a:extLst>
                <a:ext uri="{FF2B5EF4-FFF2-40B4-BE49-F238E27FC236}">
                  <a16:creationId xmlns:a16="http://schemas.microsoft.com/office/drawing/2014/main" id="{D6BACB80-8F23-4D67-B354-DA107FB3A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5317643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Rectangle 250">
              <a:extLst>
                <a:ext uri="{FF2B5EF4-FFF2-40B4-BE49-F238E27FC236}">
                  <a16:creationId xmlns:a16="http://schemas.microsoft.com/office/drawing/2014/main" id="{7E4D666E-46B2-45A2-8DBA-45104B0B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251">
              <a:extLst>
                <a:ext uri="{FF2B5EF4-FFF2-40B4-BE49-F238E27FC236}">
                  <a16:creationId xmlns:a16="http://schemas.microsoft.com/office/drawing/2014/main" id="{2086086D-CCB1-4BED-A037-F8FD91E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252">
              <a:extLst>
                <a:ext uri="{FF2B5EF4-FFF2-40B4-BE49-F238E27FC236}">
                  <a16:creationId xmlns:a16="http://schemas.microsoft.com/office/drawing/2014/main" id="{6394DC00-4AB2-410D-AB80-022B2181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82" y="4996157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253">
              <a:extLst>
                <a:ext uri="{FF2B5EF4-FFF2-40B4-BE49-F238E27FC236}">
                  <a16:creationId xmlns:a16="http://schemas.microsoft.com/office/drawing/2014/main" id="{D41BF47D-FF12-4D82-B7B7-8904F59D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882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254">
              <a:extLst>
                <a:ext uri="{FF2B5EF4-FFF2-40B4-BE49-F238E27FC236}">
                  <a16:creationId xmlns:a16="http://schemas.microsoft.com/office/drawing/2014/main" id="{71CDC3BF-21FD-4969-A603-081E615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644" y="5060099"/>
              <a:ext cx="106034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55">
              <a:extLst>
                <a:ext uri="{FF2B5EF4-FFF2-40B4-BE49-F238E27FC236}">
                  <a16:creationId xmlns:a16="http://schemas.microsoft.com/office/drawing/2014/main" id="{C52873E8-39A6-4AB2-B49D-94B85AA0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256">
              <a:extLst>
                <a:ext uri="{FF2B5EF4-FFF2-40B4-BE49-F238E27FC236}">
                  <a16:creationId xmlns:a16="http://schemas.microsoft.com/office/drawing/2014/main" id="{70B574EB-75D5-4B7E-BFA3-7780103D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Line 257">
              <a:extLst>
                <a:ext uri="{FF2B5EF4-FFF2-40B4-BE49-F238E27FC236}">
                  <a16:creationId xmlns:a16="http://schemas.microsoft.com/office/drawing/2014/main" id="{6193DB9E-CDA2-4E45-BD45-6141EE65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439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Line 258">
              <a:extLst>
                <a:ext uri="{FF2B5EF4-FFF2-40B4-BE49-F238E27FC236}">
                  <a16:creationId xmlns:a16="http://schemas.microsoft.com/office/drawing/2014/main" id="{4EDD17DB-EAFD-4B06-98DD-091478AE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4996157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Line 259">
              <a:extLst>
                <a:ext uri="{FF2B5EF4-FFF2-40B4-BE49-F238E27FC236}">
                  <a16:creationId xmlns:a16="http://schemas.microsoft.com/office/drawing/2014/main" id="{70AB9CF5-2982-447D-A46B-605AE21C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5317643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60">
              <a:extLst>
                <a:ext uri="{FF2B5EF4-FFF2-40B4-BE49-F238E27FC236}">
                  <a16:creationId xmlns:a16="http://schemas.microsoft.com/office/drawing/2014/main" id="{E61A7BFC-771F-45FF-8A4D-46348F22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261">
              <a:extLst>
                <a:ext uri="{FF2B5EF4-FFF2-40B4-BE49-F238E27FC236}">
                  <a16:creationId xmlns:a16="http://schemas.microsoft.com/office/drawing/2014/main" id="{04D469A3-2F97-4578-8A39-4D971330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343" y="5060099"/>
              <a:ext cx="9278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62">
              <a:extLst>
                <a:ext uri="{FF2B5EF4-FFF2-40B4-BE49-F238E27FC236}">
                  <a16:creationId xmlns:a16="http://schemas.microsoft.com/office/drawing/2014/main" id="{4C8CCA70-55AF-478F-8DA4-8FF8172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58" y="5060099"/>
              <a:ext cx="106034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63">
              <a:extLst>
                <a:ext uri="{FF2B5EF4-FFF2-40B4-BE49-F238E27FC236}">
                  <a16:creationId xmlns:a16="http://schemas.microsoft.com/office/drawing/2014/main" id="{F0B60763-B79B-4AF9-825F-5544B119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746" y="5060099"/>
              <a:ext cx="92780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64">
              <a:extLst>
                <a:ext uri="{FF2B5EF4-FFF2-40B4-BE49-F238E27FC236}">
                  <a16:creationId xmlns:a16="http://schemas.microsoft.com/office/drawing/2014/main" id="{59587564-2251-4794-9E33-0B62F6F0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460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65">
              <a:extLst>
                <a:ext uri="{FF2B5EF4-FFF2-40B4-BE49-F238E27FC236}">
                  <a16:creationId xmlns:a16="http://schemas.microsoft.com/office/drawing/2014/main" id="{5927FC10-790F-4ABD-BCE3-0FD374F2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772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266">
              <a:extLst>
                <a:ext uri="{FF2B5EF4-FFF2-40B4-BE49-F238E27FC236}">
                  <a16:creationId xmlns:a16="http://schemas.microsoft.com/office/drawing/2014/main" id="{3788ACD4-5E63-499A-8C28-04382FF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5157788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267">
              <a:extLst>
                <a:ext uri="{FF2B5EF4-FFF2-40B4-BE49-F238E27FC236}">
                  <a16:creationId xmlns:a16="http://schemas.microsoft.com/office/drawing/2014/main" id="{06F24D53-096C-465E-90F4-3ED1EF55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156" y="5157788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Line 268">
              <a:extLst>
                <a:ext uri="{FF2B5EF4-FFF2-40B4-BE49-F238E27FC236}">
                  <a16:creationId xmlns:a16="http://schemas.microsoft.com/office/drawing/2014/main" id="{9973B5E2-E79B-4F20-8AA7-27D8C12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150" y="5157788"/>
              <a:ext cx="47715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269">
              <a:extLst>
                <a:ext uri="{FF2B5EF4-FFF2-40B4-BE49-F238E27FC236}">
                  <a16:creationId xmlns:a16="http://schemas.microsoft.com/office/drawing/2014/main" id="{BF2848C4-A6A4-4FD9-B751-70444C0D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5076084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70">
              <a:extLst>
                <a:ext uri="{FF2B5EF4-FFF2-40B4-BE49-F238E27FC236}">
                  <a16:creationId xmlns:a16="http://schemas.microsoft.com/office/drawing/2014/main" id="{32E0AD74-A88C-4244-AFE9-65EA3FA4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653" y="5157788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7 w 323"/>
                <a:gd name="T5" fmla="*/ 135 h 135"/>
                <a:gd name="T6" fmla="*/ 277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7" y="135"/>
                  </a:lnTo>
                  <a:lnTo>
                    <a:pt x="277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71">
              <a:extLst>
                <a:ext uri="{FF2B5EF4-FFF2-40B4-BE49-F238E27FC236}">
                  <a16:creationId xmlns:a16="http://schemas.microsoft.com/office/drawing/2014/main" id="{563A0CD6-CB91-491C-A15C-B7E9A18B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72">
              <a:extLst>
                <a:ext uri="{FF2B5EF4-FFF2-40B4-BE49-F238E27FC236}">
                  <a16:creationId xmlns:a16="http://schemas.microsoft.com/office/drawing/2014/main" id="{4B37B42F-D7E0-4E05-897A-7AD6763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73">
              <a:extLst>
                <a:ext uri="{FF2B5EF4-FFF2-40B4-BE49-F238E27FC236}">
                  <a16:creationId xmlns:a16="http://schemas.microsoft.com/office/drawing/2014/main" id="{A51FF38D-39B8-42CC-9188-0AC03A66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274">
              <a:extLst>
                <a:ext uri="{FF2B5EF4-FFF2-40B4-BE49-F238E27FC236}">
                  <a16:creationId xmlns:a16="http://schemas.microsoft.com/office/drawing/2014/main" id="{C71DCB0A-1E4B-4F6D-B491-C409AE86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75">
              <a:extLst>
                <a:ext uri="{FF2B5EF4-FFF2-40B4-BE49-F238E27FC236}">
                  <a16:creationId xmlns:a16="http://schemas.microsoft.com/office/drawing/2014/main" id="{B50F1989-AEA1-4B8D-9879-9D992B51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76">
              <a:extLst>
                <a:ext uri="{FF2B5EF4-FFF2-40B4-BE49-F238E27FC236}">
                  <a16:creationId xmlns:a16="http://schemas.microsoft.com/office/drawing/2014/main" id="{CF1DBDF8-3EDA-458D-BEDC-2BE3127F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77">
              <a:extLst>
                <a:ext uri="{FF2B5EF4-FFF2-40B4-BE49-F238E27FC236}">
                  <a16:creationId xmlns:a16="http://schemas.microsoft.com/office/drawing/2014/main" id="{31E8160D-1DE7-4D23-A872-5C93F11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8">
              <a:extLst>
                <a:ext uri="{FF2B5EF4-FFF2-40B4-BE49-F238E27FC236}">
                  <a16:creationId xmlns:a16="http://schemas.microsoft.com/office/drawing/2014/main" id="{5A4DD0EA-6092-4F20-BD04-8804C35F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279">
              <a:extLst>
                <a:ext uri="{FF2B5EF4-FFF2-40B4-BE49-F238E27FC236}">
                  <a16:creationId xmlns:a16="http://schemas.microsoft.com/office/drawing/2014/main" id="{12A3C3DC-D3F2-4CD0-BFEC-A6CD42F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0959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280">
              <a:extLst>
                <a:ext uri="{FF2B5EF4-FFF2-40B4-BE49-F238E27FC236}">
                  <a16:creationId xmlns:a16="http://schemas.microsoft.com/office/drawing/2014/main" id="{C3E7125B-84E4-4284-83BA-5BD6D9407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9357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281">
              <a:extLst>
                <a:ext uri="{FF2B5EF4-FFF2-40B4-BE49-F238E27FC236}">
                  <a16:creationId xmlns:a16="http://schemas.microsoft.com/office/drawing/2014/main" id="{AFC99531-67C1-42CC-BBBC-1DA0FB89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5720833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282">
              <a:extLst>
                <a:ext uri="{FF2B5EF4-FFF2-40B4-BE49-F238E27FC236}">
                  <a16:creationId xmlns:a16="http://schemas.microsoft.com/office/drawing/2014/main" id="{E94EED97-FF42-4F8A-BF9D-F47351641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6042319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283">
              <a:extLst>
                <a:ext uri="{FF2B5EF4-FFF2-40B4-BE49-F238E27FC236}">
                  <a16:creationId xmlns:a16="http://schemas.microsoft.com/office/drawing/2014/main" id="{4C27EACF-C4E6-4A35-9194-8EA06638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284">
              <a:extLst>
                <a:ext uri="{FF2B5EF4-FFF2-40B4-BE49-F238E27FC236}">
                  <a16:creationId xmlns:a16="http://schemas.microsoft.com/office/drawing/2014/main" id="{241DEBC8-07CF-4020-A932-007816E1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285">
              <a:extLst>
                <a:ext uri="{FF2B5EF4-FFF2-40B4-BE49-F238E27FC236}">
                  <a16:creationId xmlns:a16="http://schemas.microsoft.com/office/drawing/2014/main" id="{417B4687-ECD3-4D97-A523-6BCD62E4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5720833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286">
              <a:extLst>
                <a:ext uri="{FF2B5EF4-FFF2-40B4-BE49-F238E27FC236}">
                  <a16:creationId xmlns:a16="http://schemas.microsoft.com/office/drawing/2014/main" id="{7756FB2B-76D5-40FA-9925-6B2248EE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3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87">
              <a:extLst>
                <a:ext uri="{FF2B5EF4-FFF2-40B4-BE49-F238E27FC236}">
                  <a16:creationId xmlns:a16="http://schemas.microsoft.com/office/drawing/2014/main" id="{DC0C17CA-5C81-4520-8A0D-7C64F7F9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194" y="5784775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Freeform 288">
              <a:extLst>
                <a:ext uri="{FF2B5EF4-FFF2-40B4-BE49-F238E27FC236}">
                  <a16:creationId xmlns:a16="http://schemas.microsoft.com/office/drawing/2014/main" id="{7B16DD16-993C-4268-B0DE-643698A52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172B3176-7A47-4D60-B0EE-DB8188A4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290">
              <a:extLst>
                <a:ext uri="{FF2B5EF4-FFF2-40B4-BE49-F238E27FC236}">
                  <a16:creationId xmlns:a16="http://schemas.microsoft.com/office/drawing/2014/main" id="{BC8A1930-EF71-4060-8E29-BD5524063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096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291">
              <a:extLst>
                <a:ext uri="{FF2B5EF4-FFF2-40B4-BE49-F238E27FC236}">
                  <a16:creationId xmlns:a16="http://schemas.microsoft.com/office/drawing/2014/main" id="{515E6296-A8EF-4D43-A168-4C0E4227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5720833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292">
              <a:extLst>
                <a:ext uri="{FF2B5EF4-FFF2-40B4-BE49-F238E27FC236}">
                  <a16:creationId xmlns:a16="http://schemas.microsoft.com/office/drawing/2014/main" id="{E45FB10F-55C6-43F4-B4B5-9D2F6666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6042319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93">
              <a:extLst>
                <a:ext uri="{FF2B5EF4-FFF2-40B4-BE49-F238E27FC236}">
                  <a16:creationId xmlns:a16="http://schemas.microsoft.com/office/drawing/2014/main" id="{AD50C248-47B7-4DF6-BC7B-00640DF6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94">
              <a:extLst>
                <a:ext uri="{FF2B5EF4-FFF2-40B4-BE49-F238E27FC236}">
                  <a16:creationId xmlns:a16="http://schemas.microsoft.com/office/drawing/2014/main" id="{FBE1C0A0-427F-4993-9203-D57CD3A8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295">
              <a:extLst>
                <a:ext uri="{FF2B5EF4-FFF2-40B4-BE49-F238E27FC236}">
                  <a16:creationId xmlns:a16="http://schemas.microsoft.com/office/drawing/2014/main" id="{649FB01E-1440-4744-9263-F506338F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3" y="5784775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296">
              <a:extLst>
                <a:ext uri="{FF2B5EF4-FFF2-40B4-BE49-F238E27FC236}">
                  <a16:creationId xmlns:a16="http://schemas.microsoft.com/office/drawing/2014/main" id="{019BD84A-8231-401B-9B85-A27FDCFA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714" y="5784775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297">
              <a:extLst>
                <a:ext uri="{FF2B5EF4-FFF2-40B4-BE49-F238E27FC236}">
                  <a16:creationId xmlns:a16="http://schemas.microsoft.com/office/drawing/2014/main" id="{BC2BF0C9-3AD2-454D-B0E6-B441CF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296" y="5784775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298">
              <a:extLst>
                <a:ext uri="{FF2B5EF4-FFF2-40B4-BE49-F238E27FC236}">
                  <a16:creationId xmlns:a16="http://schemas.microsoft.com/office/drawing/2014/main" id="{CB91CD10-51E4-4471-93BE-FCE97897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11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299">
              <a:extLst>
                <a:ext uri="{FF2B5EF4-FFF2-40B4-BE49-F238E27FC236}">
                  <a16:creationId xmlns:a16="http://schemas.microsoft.com/office/drawing/2014/main" id="{0C90407E-1E4E-4942-A978-689CEC68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23" y="5784775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Line 300">
              <a:extLst>
                <a:ext uri="{FF2B5EF4-FFF2-40B4-BE49-F238E27FC236}">
                  <a16:creationId xmlns:a16="http://schemas.microsoft.com/office/drawing/2014/main" id="{C553D7E6-021B-440A-B9E9-4A9CC53A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3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Line 301">
              <a:extLst>
                <a:ext uri="{FF2B5EF4-FFF2-40B4-BE49-F238E27FC236}">
                  <a16:creationId xmlns:a16="http://schemas.microsoft.com/office/drawing/2014/main" id="{535D3822-76ED-414A-AFE9-10225D8D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493" y="5878912"/>
              <a:ext cx="51880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Line 302">
              <a:extLst>
                <a:ext uri="{FF2B5EF4-FFF2-40B4-BE49-F238E27FC236}">
                  <a16:creationId xmlns:a16="http://schemas.microsoft.com/office/drawing/2014/main" id="{0B069118-F54C-44A9-A390-E97B43E25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3806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Line 303">
              <a:extLst>
                <a:ext uri="{FF2B5EF4-FFF2-40B4-BE49-F238E27FC236}">
                  <a16:creationId xmlns:a16="http://schemas.microsoft.com/office/drawing/2014/main" id="{32FB8E09-DA95-4800-BCE7-007572DE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960615"/>
              <a:ext cx="51880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304">
              <a:extLst>
                <a:ext uri="{FF2B5EF4-FFF2-40B4-BE49-F238E27FC236}">
                  <a16:creationId xmlns:a16="http://schemas.microsoft.com/office/drawing/2014/main" id="{06FE4D8F-8A90-49F8-95AA-7C9B5DC2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5800760"/>
              <a:ext cx="87099" cy="78151"/>
            </a:xfrm>
            <a:custGeom>
              <a:avLst/>
              <a:gdLst>
                <a:gd name="T0" fmla="*/ 0 w 46"/>
                <a:gd name="T1" fmla="*/ 44 h 44"/>
                <a:gd name="T2" fmla="*/ 0 w 46"/>
                <a:gd name="T3" fmla="*/ 0 h 44"/>
                <a:gd name="T4" fmla="*/ 46 w 46"/>
                <a:gd name="T5" fmla="*/ 0 h 44"/>
                <a:gd name="T6" fmla="*/ 0 60000 65536"/>
                <a:gd name="T7" fmla="*/ 0 60000 65536"/>
                <a:gd name="T8" fmla="*/ 0 60000 65536"/>
                <a:gd name="T9" fmla="*/ 0 w 46"/>
                <a:gd name="T10" fmla="*/ 0 h 44"/>
                <a:gd name="T11" fmla="*/ 46 w 46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4">
                  <a:moveTo>
                    <a:pt x="0" y="44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05">
              <a:extLst>
                <a:ext uri="{FF2B5EF4-FFF2-40B4-BE49-F238E27FC236}">
                  <a16:creationId xmlns:a16="http://schemas.microsoft.com/office/drawing/2014/main" id="{E9154EAA-E1E7-4CB4-99EC-C4EDFB0A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203" y="5878912"/>
              <a:ext cx="609695" cy="243335"/>
            </a:xfrm>
            <a:custGeom>
              <a:avLst/>
              <a:gdLst>
                <a:gd name="T0" fmla="*/ 0 w 322"/>
                <a:gd name="T1" fmla="*/ 0 h 137"/>
                <a:gd name="T2" fmla="*/ 2 w 322"/>
                <a:gd name="T3" fmla="*/ 137 h 137"/>
                <a:gd name="T4" fmla="*/ 276 w 322"/>
                <a:gd name="T5" fmla="*/ 137 h 137"/>
                <a:gd name="T6" fmla="*/ 276 w 322"/>
                <a:gd name="T7" fmla="*/ 46 h 137"/>
                <a:gd name="T8" fmla="*/ 322 w 322"/>
                <a:gd name="T9" fmla="*/ 4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37"/>
                <a:gd name="T17" fmla="*/ 322 w 32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37">
                  <a:moveTo>
                    <a:pt x="0" y="0"/>
                  </a:moveTo>
                  <a:lnTo>
                    <a:pt x="2" y="137"/>
                  </a:lnTo>
                  <a:lnTo>
                    <a:pt x="276" y="137"/>
                  </a:lnTo>
                  <a:lnTo>
                    <a:pt x="276" y="46"/>
                  </a:lnTo>
                  <a:lnTo>
                    <a:pt x="322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06">
              <a:extLst>
                <a:ext uri="{FF2B5EF4-FFF2-40B4-BE49-F238E27FC236}">
                  <a16:creationId xmlns:a16="http://schemas.microsoft.com/office/drawing/2014/main" id="{9190A11C-50B6-4F2C-9C1C-7E1984F0D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307">
              <a:extLst>
                <a:ext uri="{FF2B5EF4-FFF2-40B4-BE49-F238E27FC236}">
                  <a16:creationId xmlns:a16="http://schemas.microsoft.com/office/drawing/2014/main" id="{C7F56828-C7B5-4C63-9A48-9F50CC81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308">
              <a:extLst>
                <a:ext uri="{FF2B5EF4-FFF2-40B4-BE49-F238E27FC236}">
                  <a16:creationId xmlns:a16="http://schemas.microsoft.com/office/drawing/2014/main" id="{FF4CB9F7-3E83-49FB-AF23-1B54CC33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309">
              <a:extLst>
                <a:ext uri="{FF2B5EF4-FFF2-40B4-BE49-F238E27FC236}">
                  <a16:creationId xmlns:a16="http://schemas.microsoft.com/office/drawing/2014/main" id="{65301DE4-22B6-4262-BA57-15B5E370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310">
              <a:extLst>
                <a:ext uri="{FF2B5EF4-FFF2-40B4-BE49-F238E27FC236}">
                  <a16:creationId xmlns:a16="http://schemas.microsoft.com/office/drawing/2014/main" id="{56D8550D-9717-4759-9BBD-37664E89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11">
              <a:extLst>
                <a:ext uri="{FF2B5EF4-FFF2-40B4-BE49-F238E27FC236}">
                  <a16:creationId xmlns:a16="http://schemas.microsoft.com/office/drawing/2014/main" id="{07458BFF-B046-499C-B8B3-0F362BAB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12">
              <a:extLst>
                <a:ext uri="{FF2B5EF4-FFF2-40B4-BE49-F238E27FC236}">
                  <a16:creationId xmlns:a16="http://schemas.microsoft.com/office/drawing/2014/main" id="{ADF01628-906E-41EB-B8D5-37FF9FEC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313">
              <a:extLst>
                <a:ext uri="{FF2B5EF4-FFF2-40B4-BE49-F238E27FC236}">
                  <a16:creationId xmlns:a16="http://schemas.microsoft.com/office/drawing/2014/main" id="{58BC3EB5-4F99-4E57-8D45-47FCC23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52">
              <a:extLst>
                <a:ext uri="{FF2B5EF4-FFF2-40B4-BE49-F238E27FC236}">
                  <a16:creationId xmlns:a16="http://schemas.microsoft.com/office/drawing/2014/main" id="{BFF1BEB8-A296-4D1C-AB36-6F48CBA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4338976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353">
              <a:extLst>
                <a:ext uri="{FF2B5EF4-FFF2-40B4-BE49-F238E27FC236}">
                  <a16:creationId xmlns:a16="http://schemas.microsoft.com/office/drawing/2014/main" id="{0A2143C5-3013-4793-BF07-EFC00357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4338976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4" name="Rectangle 354">
              <a:extLst>
                <a:ext uri="{FF2B5EF4-FFF2-40B4-BE49-F238E27FC236}">
                  <a16:creationId xmlns:a16="http://schemas.microsoft.com/office/drawing/2014/main" id="{5CF23D32-5BE7-418F-9212-B32479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4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55">
              <a:extLst>
                <a:ext uri="{FF2B5EF4-FFF2-40B4-BE49-F238E27FC236}">
                  <a16:creationId xmlns:a16="http://schemas.microsoft.com/office/drawing/2014/main" id="{A5A3E403-0BA2-4A17-8722-AFEFC40B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11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56">
              <a:extLst>
                <a:ext uri="{FF2B5EF4-FFF2-40B4-BE49-F238E27FC236}">
                  <a16:creationId xmlns:a16="http://schemas.microsoft.com/office/drawing/2014/main" id="{EE4DB20B-2E9C-452F-97A2-4824CC62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57">
              <a:extLst>
                <a:ext uri="{FF2B5EF4-FFF2-40B4-BE49-F238E27FC236}">
                  <a16:creationId xmlns:a16="http://schemas.microsoft.com/office/drawing/2014/main" id="{4310390E-881B-4448-931C-2D0A25D7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58">
              <a:extLst>
                <a:ext uri="{FF2B5EF4-FFF2-40B4-BE49-F238E27FC236}">
                  <a16:creationId xmlns:a16="http://schemas.microsoft.com/office/drawing/2014/main" id="{DE280DDE-156B-446D-A20E-BE678363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9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59">
              <a:extLst>
                <a:ext uri="{FF2B5EF4-FFF2-40B4-BE49-F238E27FC236}">
                  <a16:creationId xmlns:a16="http://schemas.microsoft.com/office/drawing/2014/main" id="{842D56FE-1301-42B4-97A7-77F3BE9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85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60">
              <a:extLst>
                <a:ext uri="{FF2B5EF4-FFF2-40B4-BE49-F238E27FC236}">
                  <a16:creationId xmlns:a16="http://schemas.microsoft.com/office/drawing/2014/main" id="{4805B21F-A3D8-4B09-A692-DCAF71FF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28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61">
              <a:extLst>
                <a:ext uri="{FF2B5EF4-FFF2-40B4-BE49-F238E27FC236}">
                  <a16:creationId xmlns:a16="http://schemas.microsoft.com/office/drawing/2014/main" id="{EF70F140-6324-4694-B3A4-4C5745AD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47" y="4338976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62">
              <a:extLst>
                <a:ext uri="{FF2B5EF4-FFF2-40B4-BE49-F238E27FC236}">
                  <a16:creationId xmlns:a16="http://schemas.microsoft.com/office/drawing/2014/main" id="{354F8086-4E9C-4B84-B884-1A97AF16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0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363">
              <a:extLst>
                <a:ext uri="{FF2B5EF4-FFF2-40B4-BE49-F238E27FC236}">
                  <a16:creationId xmlns:a16="http://schemas.microsoft.com/office/drawing/2014/main" id="{928BD951-F1F9-45E5-9F02-A1D9050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96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364">
              <a:extLst>
                <a:ext uri="{FF2B5EF4-FFF2-40B4-BE49-F238E27FC236}">
                  <a16:creationId xmlns:a16="http://schemas.microsoft.com/office/drawing/2014/main" id="{ADEC5B3A-789E-4994-8C9C-BF9A99D4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46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365">
              <a:extLst>
                <a:ext uri="{FF2B5EF4-FFF2-40B4-BE49-F238E27FC236}">
                  <a16:creationId xmlns:a16="http://schemas.microsoft.com/office/drawing/2014/main" id="{42E9D6F4-BF5C-49E6-9D8A-6BA7B7D2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45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6" name="Rectangle 366">
              <a:extLst>
                <a:ext uri="{FF2B5EF4-FFF2-40B4-BE49-F238E27FC236}">
                  <a16:creationId xmlns:a16="http://schemas.microsoft.com/office/drawing/2014/main" id="{D2F5DBE0-8F61-4680-B90A-835FC04A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7" name="Rectangle 367">
              <a:extLst>
                <a:ext uri="{FF2B5EF4-FFF2-40B4-BE49-F238E27FC236}">
                  <a16:creationId xmlns:a16="http://schemas.microsoft.com/office/drawing/2014/main" id="{13678CDE-76F7-4BBF-8155-A19FFF8B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368">
              <a:extLst>
                <a:ext uri="{FF2B5EF4-FFF2-40B4-BE49-F238E27FC236}">
                  <a16:creationId xmlns:a16="http://schemas.microsoft.com/office/drawing/2014/main" id="{47006F1B-A7C4-4E39-B75F-8CD63F51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7" y="5060099"/>
              <a:ext cx="7763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9" name="Rectangle 369">
              <a:extLst>
                <a:ext uri="{FF2B5EF4-FFF2-40B4-BE49-F238E27FC236}">
                  <a16:creationId xmlns:a16="http://schemas.microsoft.com/office/drawing/2014/main" id="{89CC689C-D424-4DEA-8532-DB82216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0" name="Rectangle 370">
              <a:extLst>
                <a:ext uri="{FF2B5EF4-FFF2-40B4-BE49-F238E27FC236}">
                  <a16:creationId xmlns:a16="http://schemas.microsoft.com/office/drawing/2014/main" id="{CC5621DA-7D1C-404D-83AD-2F30E600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99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371">
              <a:extLst>
                <a:ext uri="{FF2B5EF4-FFF2-40B4-BE49-F238E27FC236}">
                  <a16:creationId xmlns:a16="http://schemas.microsoft.com/office/drawing/2014/main" id="{328C565A-7B73-4D81-AA71-360A199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2" name="Rectangle 372">
              <a:extLst>
                <a:ext uri="{FF2B5EF4-FFF2-40B4-BE49-F238E27FC236}">
                  <a16:creationId xmlns:a16="http://schemas.microsoft.com/office/drawing/2014/main" id="{D20DD12C-B714-4FA3-9CE8-375BA50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3" name="Rectangle 373">
              <a:extLst>
                <a:ext uri="{FF2B5EF4-FFF2-40B4-BE49-F238E27FC236}">
                  <a16:creationId xmlns:a16="http://schemas.microsoft.com/office/drawing/2014/main" id="{BD6B438F-5F44-4103-BFEB-70CB4A36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23" y="5060099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374">
              <a:extLst>
                <a:ext uri="{FF2B5EF4-FFF2-40B4-BE49-F238E27FC236}">
                  <a16:creationId xmlns:a16="http://schemas.microsoft.com/office/drawing/2014/main" id="{F4D15873-8405-406C-BDF5-A11C18E6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80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5" name="Rectangle 375">
              <a:extLst>
                <a:ext uri="{FF2B5EF4-FFF2-40B4-BE49-F238E27FC236}">
                  <a16:creationId xmlns:a16="http://schemas.microsoft.com/office/drawing/2014/main" id="{457BB1AE-3B3B-4427-8254-0DD42DFC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10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6" name="Rectangle 376">
              <a:extLst>
                <a:ext uri="{FF2B5EF4-FFF2-40B4-BE49-F238E27FC236}">
                  <a16:creationId xmlns:a16="http://schemas.microsoft.com/office/drawing/2014/main" id="{B3D09BD6-CAD1-4236-94D5-919F9E4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377">
              <a:extLst>
                <a:ext uri="{FF2B5EF4-FFF2-40B4-BE49-F238E27FC236}">
                  <a16:creationId xmlns:a16="http://schemas.microsoft.com/office/drawing/2014/main" id="{B3F8248F-3152-45DA-B209-33039E40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5060099"/>
              <a:ext cx="35976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8" name="Rectangle 378">
              <a:extLst>
                <a:ext uri="{FF2B5EF4-FFF2-40B4-BE49-F238E27FC236}">
                  <a16:creationId xmlns:a16="http://schemas.microsoft.com/office/drawing/2014/main" id="{6D6368A9-CB23-4711-A709-105806B8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8" y="5060099"/>
              <a:ext cx="34082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9" name="Rectangle 379">
              <a:extLst>
                <a:ext uri="{FF2B5EF4-FFF2-40B4-BE49-F238E27FC236}">
                  <a16:creationId xmlns:a16="http://schemas.microsoft.com/office/drawing/2014/main" id="{47D153CD-EB4A-450C-ABCF-1D79087A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4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380">
              <a:extLst>
                <a:ext uri="{FF2B5EF4-FFF2-40B4-BE49-F238E27FC236}">
                  <a16:creationId xmlns:a16="http://schemas.microsoft.com/office/drawing/2014/main" id="{C7091C1C-4A6F-4D6F-BC14-35F055B0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7" y="5060099"/>
              <a:ext cx="70058" cy="150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381">
              <a:extLst>
                <a:ext uri="{FF2B5EF4-FFF2-40B4-BE49-F238E27FC236}">
                  <a16:creationId xmlns:a16="http://schemas.microsoft.com/office/drawing/2014/main" id="{E62A9532-8836-404F-B89F-92F2CEE9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382">
              <a:extLst>
                <a:ext uri="{FF2B5EF4-FFF2-40B4-BE49-F238E27FC236}">
                  <a16:creationId xmlns:a16="http://schemas.microsoft.com/office/drawing/2014/main" id="{CED8975A-61A3-49BC-8AAE-BAD57439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0" y="5784775"/>
              <a:ext cx="9846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383">
              <a:extLst>
                <a:ext uri="{FF2B5EF4-FFF2-40B4-BE49-F238E27FC236}">
                  <a16:creationId xmlns:a16="http://schemas.microsoft.com/office/drawing/2014/main" id="{03DEE648-1F2E-4CA6-A35F-39671527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384">
              <a:extLst>
                <a:ext uri="{FF2B5EF4-FFF2-40B4-BE49-F238E27FC236}">
                  <a16:creationId xmlns:a16="http://schemas.microsoft.com/office/drawing/2014/main" id="{6E4332A8-CDEB-4AAA-8CDE-7B925D60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4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385">
              <a:extLst>
                <a:ext uri="{FF2B5EF4-FFF2-40B4-BE49-F238E27FC236}">
                  <a16:creationId xmlns:a16="http://schemas.microsoft.com/office/drawing/2014/main" id="{4F920CB6-4A7F-481B-A7BD-7DB7B6E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4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386">
              <a:extLst>
                <a:ext uri="{FF2B5EF4-FFF2-40B4-BE49-F238E27FC236}">
                  <a16:creationId xmlns:a16="http://schemas.microsoft.com/office/drawing/2014/main" id="{0BFA2EBA-067E-40E1-AA5F-940A617B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387">
              <a:extLst>
                <a:ext uri="{FF2B5EF4-FFF2-40B4-BE49-F238E27FC236}">
                  <a16:creationId xmlns:a16="http://schemas.microsoft.com/office/drawing/2014/main" id="{C011F5DC-DA47-4797-8A9F-869A580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16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388">
              <a:extLst>
                <a:ext uri="{FF2B5EF4-FFF2-40B4-BE49-F238E27FC236}">
                  <a16:creationId xmlns:a16="http://schemas.microsoft.com/office/drawing/2014/main" id="{7A70F2E3-F760-492C-AE0F-27F20E58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9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389">
              <a:extLst>
                <a:ext uri="{FF2B5EF4-FFF2-40B4-BE49-F238E27FC236}">
                  <a16:creationId xmlns:a16="http://schemas.microsoft.com/office/drawing/2014/main" id="{EB77BF54-28BA-4B71-B03A-BD10AB0E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5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390">
              <a:extLst>
                <a:ext uri="{FF2B5EF4-FFF2-40B4-BE49-F238E27FC236}">
                  <a16:creationId xmlns:a16="http://schemas.microsoft.com/office/drawing/2014/main" id="{AD66A573-FE7B-4300-91C5-F14F672D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64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391">
              <a:extLst>
                <a:ext uri="{FF2B5EF4-FFF2-40B4-BE49-F238E27FC236}">
                  <a16:creationId xmlns:a16="http://schemas.microsoft.com/office/drawing/2014/main" id="{E5CD4812-B21E-4CF2-B7D8-E96B624F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63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392">
              <a:extLst>
                <a:ext uri="{FF2B5EF4-FFF2-40B4-BE49-F238E27FC236}">
                  <a16:creationId xmlns:a16="http://schemas.microsoft.com/office/drawing/2014/main" id="{13BEECB8-4C42-42BA-ABE9-47BE606A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6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393">
              <a:extLst>
                <a:ext uri="{FF2B5EF4-FFF2-40B4-BE49-F238E27FC236}">
                  <a16:creationId xmlns:a16="http://schemas.microsoft.com/office/drawing/2014/main" id="{53781CC5-81FC-4BCD-88FD-44AF684E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00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394">
              <a:extLst>
                <a:ext uri="{FF2B5EF4-FFF2-40B4-BE49-F238E27FC236}">
                  <a16:creationId xmlns:a16="http://schemas.microsoft.com/office/drawing/2014/main" id="{177F775A-2867-4648-90EC-4AD24E1F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92" y="5784775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395">
              <a:extLst>
                <a:ext uri="{FF2B5EF4-FFF2-40B4-BE49-F238E27FC236}">
                  <a16:creationId xmlns:a16="http://schemas.microsoft.com/office/drawing/2014/main" id="{B5017083-7A03-4AF0-87B3-1C133CB4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991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16957600-8E42-4236-A9D4-B343F82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82" y="2825682"/>
              <a:ext cx="346504" cy="321486"/>
            </a:xfrm>
            <a:custGeom>
              <a:avLst/>
              <a:gdLst>
                <a:gd name="T0" fmla="*/ 181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1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19">
              <a:extLst>
                <a:ext uri="{FF2B5EF4-FFF2-40B4-BE49-F238E27FC236}">
                  <a16:creationId xmlns:a16="http://schemas.microsoft.com/office/drawing/2014/main" id="{A35D27F8-0249-4EDF-B400-C40DFD2E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92" y="2889624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8" name="Rectangle 420">
              <a:extLst>
                <a:ext uri="{FF2B5EF4-FFF2-40B4-BE49-F238E27FC236}">
                  <a16:creationId xmlns:a16="http://schemas.microsoft.com/office/drawing/2014/main" id="{00ADB124-D538-4212-873A-B459370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407" y="2889624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9" name="Line 421">
              <a:extLst>
                <a:ext uri="{FF2B5EF4-FFF2-40B4-BE49-F238E27FC236}">
                  <a16:creationId xmlns:a16="http://schemas.microsoft.com/office/drawing/2014/main" id="{EACEDB55-D61F-4DFB-AEC8-87B2B108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2983761"/>
              <a:ext cx="176092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Rectangle 422">
              <a:extLst>
                <a:ext uri="{FF2B5EF4-FFF2-40B4-BE49-F238E27FC236}">
                  <a16:creationId xmlns:a16="http://schemas.microsoft.com/office/drawing/2014/main" id="{54B08A31-A2FB-4420-9798-B80EDB5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882" y="2834563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Rectangle 423">
              <a:extLst>
                <a:ext uri="{FF2B5EF4-FFF2-40B4-BE49-F238E27FC236}">
                  <a16:creationId xmlns:a16="http://schemas.microsoft.com/office/drawing/2014/main" id="{0F6BEAD7-C61F-4A8E-A966-6BEFF877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596" y="283456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2" name="Rectangle 424">
              <a:extLst>
                <a:ext uri="{FF2B5EF4-FFF2-40B4-BE49-F238E27FC236}">
                  <a16:creationId xmlns:a16="http://schemas.microsoft.com/office/drawing/2014/main" id="{474B5C35-2F26-4910-9BC6-D80BF1E4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589" y="2834563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3" name="Rectangle 425">
              <a:extLst>
                <a:ext uri="{FF2B5EF4-FFF2-40B4-BE49-F238E27FC236}">
                  <a16:creationId xmlns:a16="http://schemas.microsoft.com/office/drawing/2014/main" id="{5E92F766-F57C-431D-9015-B03745AF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568" y="3662256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4" name="Rectangle 426">
              <a:extLst>
                <a:ext uri="{FF2B5EF4-FFF2-40B4-BE49-F238E27FC236}">
                  <a16:creationId xmlns:a16="http://schemas.microsoft.com/office/drawing/2014/main" id="{81F009AE-45D5-4AD9-A37C-CD245D78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89" y="366225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5" name="Rectangle 427">
              <a:extLst>
                <a:ext uri="{FF2B5EF4-FFF2-40B4-BE49-F238E27FC236}">
                  <a16:creationId xmlns:a16="http://schemas.microsoft.com/office/drawing/2014/main" id="{18450819-B0BA-4CD2-A5FF-7FC95F3E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702" y="3662256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6" name="Line 428">
              <a:extLst>
                <a:ext uri="{FF2B5EF4-FFF2-40B4-BE49-F238E27FC236}">
                  <a16:creationId xmlns:a16="http://schemas.microsoft.com/office/drawing/2014/main" id="{02FADCB5-A83C-4AE4-9C2E-763DC8D19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690" y="3626733"/>
              <a:ext cx="217748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429">
              <a:extLst>
                <a:ext uri="{FF2B5EF4-FFF2-40B4-BE49-F238E27FC236}">
                  <a16:creationId xmlns:a16="http://schemas.microsoft.com/office/drawing/2014/main" id="{5110B369-D9DC-4625-8FF4-202B7B8F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7" y="4514816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Rectangle 430">
              <a:extLst>
                <a:ext uri="{FF2B5EF4-FFF2-40B4-BE49-F238E27FC236}">
                  <a16:creationId xmlns:a16="http://schemas.microsoft.com/office/drawing/2014/main" id="{388C5427-B18D-46F6-981E-573E9250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2" y="5818522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431">
              <a:extLst>
                <a:ext uri="{FF2B5EF4-FFF2-40B4-BE49-F238E27FC236}">
                  <a16:creationId xmlns:a16="http://schemas.microsoft.com/office/drawing/2014/main" id="{9F1D77A4-BD92-483F-B4E7-13FB2CF6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53" y="58185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Rectangle 432">
              <a:extLst>
                <a:ext uri="{FF2B5EF4-FFF2-40B4-BE49-F238E27FC236}">
                  <a16:creationId xmlns:a16="http://schemas.microsoft.com/office/drawing/2014/main" id="{E4990C14-97B4-4597-B7D7-8DA986B7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5818522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1" name="Rectangle 433">
              <a:extLst>
                <a:ext uri="{FF2B5EF4-FFF2-40B4-BE49-F238E27FC236}">
                  <a16:creationId xmlns:a16="http://schemas.microsoft.com/office/drawing/2014/main" id="{89770F43-6791-471F-BD68-1161E031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95" y="5097398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2" name="Rectangle 434">
              <a:extLst>
                <a:ext uri="{FF2B5EF4-FFF2-40B4-BE49-F238E27FC236}">
                  <a16:creationId xmlns:a16="http://schemas.microsoft.com/office/drawing/2014/main" id="{5FC97EB6-70AD-484E-BFF6-B6240567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809" y="5097398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3" name="Rectangle 435">
              <a:extLst>
                <a:ext uri="{FF2B5EF4-FFF2-40B4-BE49-F238E27FC236}">
                  <a16:creationId xmlns:a16="http://schemas.microsoft.com/office/drawing/2014/main" id="{B1D6825B-3EAE-498D-BFD9-FB601D61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909" y="5097398"/>
              <a:ext cx="7763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4" name="Line 436">
              <a:extLst>
                <a:ext uri="{FF2B5EF4-FFF2-40B4-BE49-F238E27FC236}">
                  <a16:creationId xmlns:a16="http://schemas.microsoft.com/office/drawing/2014/main" id="{DDE47C10-FF5B-41F5-B446-C4748CD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54" y="5800760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437">
              <a:extLst>
                <a:ext uri="{FF2B5EF4-FFF2-40B4-BE49-F238E27FC236}">
                  <a16:creationId xmlns:a16="http://schemas.microsoft.com/office/drawing/2014/main" id="{816621B6-B953-4D28-A418-024ED59AA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070" y="3022836"/>
              <a:ext cx="1652994" cy="59146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438">
              <a:extLst>
                <a:ext uri="{FF2B5EF4-FFF2-40B4-BE49-F238E27FC236}">
                  <a16:creationId xmlns:a16="http://schemas.microsoft.com/office/drawing/2014/main" id="{F57750B2-5CC3-416A-81B6-E3F52E80D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472" y="3022836"/>
              <a:ext cx="852059" cy="129837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439">
              <a:extLst>
                <a:ext uri="{FF2B5EF4-FFF2-40B4-BE49-F238E27FC236}">
                  <a16:creationId xmlns:a16="http://schemas.microsoft.com/office/drawing/2014/main" id="{290869E5-EAF9-4162-B3FE-8C081BCA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1" y="3013955"/>
              <a:ext cx="5680" cy="2046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440">
              <a:extLst>
                <a:ext uri="{FF2B5EF4-FFF2-40B4-BE49-F238E27FC236}">
                  <a16:creationId xmlns:a16="http://schemas.microsoft.com/office/drawing/2014/main" id="{70A0B0F7-04AE-428B-9DAE-5F9DC03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318" y="3010403"/>
              <a:ext cx="835018" cy="27868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CD730BDC-9240-4ADA-A41C-191B9377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668" y="3580552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4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29 h 36"/>
                <a:gd name="T12" fmla="*/ 34 w 37"/>
                <a:gd name="T13" fmla="*/ 26 h 36"/>
                <a:gd name="T14" fmla="*/ 34 w 37"/>
                <a:gd name="T15" fmla="*/ 24 h 36"/>
                <a:gd name="T16" fmla="*/ 37 w 37"/>
                <a:gd name="T17" fmla="*/ 22 h 36"/>
                <a:gd name="T18" fmla="*/ 37 w 37"/>
                <a:gd name="T19" fmla="*/ 19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9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0 h 36"/>
                <a:gd name="T36" fmla="*/ 25 w 37"/>
                <a:gd name="T37" fmla="*/ 0 h 36"/>
                <a:gd name="T38" fmla="*/ 22 w 37"/>
                <a:gd name="T39" fmla="*/ 0 h 36"/>
                <a:gd name="T40" fmla="*/ 17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0 h 36"/>
                <a:gd name="T48" fmla="*/ 7 w 37"/>
                <a:gd name="T49" fmla="*/ 2 h 36"/>
                <a:gd name="T50" fmla="*/ 5 w 37"/>
                <a:gd name="T51" fmla="*/ 5 h 36"/>
                <a:gd name="T52" fmla="*/ 3 w 37"/>
                <a:gd name="T53" fmla="*/ 7 h 36"/>
                <a:gd name="T54" fmla="*/ 3 w 37"/>
                <a:gd name="T55" fmla="*/ 9 h 36"/>
                <a:gd name="T56" fmla="*/ 0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19 h 36"/>
                <a:gd name="T64" fmla="*/ 0 w 37"/>
                <a:gd name="T65" fmla="*/ 22 h 36"/>
                <a:gd name="T66" fmla="*/ 3 w 37"/>
                <a:gd name="T67" fmla="*/ 24 h 36"/>
                <a:gd name="T68" fmla="*/ 3 w 37"/>
                <a:gd name="T69" fmla="*/ 26 h 36"/>
                <a:gd name="T70" fmla="*/ 5 w 37"/>
                <a:gd name="T71" fmla="*/ 29 h 36"/>
                <a:gd name="T72" fmla="*/ 7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4 h 36"/>
                <a:gd name="T80" fmla="*/ 17 w 37"/>
                <a:gd name="T81" fmla="*/ 36 h 36"/>
                <a:gd name="T82" fmla="*/ 17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BCD243EE-EE9C-4369-83DE-058DEEE3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816" y="4296347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9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29 w 37"/>
                <a:gd name="T33" fmla="*/ 2 h 36"/>
                <a:gd name="T34" fmla="*/ 27 w 37"/>
                <a:gd name="T35" fmla="*/ 2 h 36"/>
                <a:gd name="T36" fmla="*/ 24 w 37"/>
                <a:gd name="T37" fmla="*/ 0 h 36"/>
                <a:gd name="T38" fmla="*/ 22 w 37"/>
                <a:gd name="T39" fmla="*/ 0 h 36"/>
                <a:gd name="T40" fmla="*/ 19 w 37"/>
                <a:gd name="T41" fmla="*/ 0 h 36"/>
                <a:gd name="T42" fmla="*/ 17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7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4 h 36"/>
                <a:gd name="T60" fmla="*/ 0 w 37"/>
                <a:gd name="T61" fmla="*/ 19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1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7 w 37"/>
                <a:gd name="T79" fmla="*/ 36 h 36"/>
                <a:gd name="T80" fmla="*/ 19 w 37"/>
                <a:gd name="T81" fmla="*/ 36 h 36"/>
                <a:gd name="T82" fmla="*/ 19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05ED17E8-FC70-46B8-B3D7-9556B87D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62" y="5024576"/>
              <a:ext cx="70058" cy="65718"/>
            </a:xfrm>
            <a:custGeom>
              <a:avLst/>
              <a:gdLst>
                <a:gd name="T0" fmla="*/ 17 w 37"/>
                <a:gd name="T1" fmla="*/ 37 h 37"/>
                <a:gd name="T2" fmla="*/ 22 w 37"/>
                <a:gd name="T3" fmla="*/ 37 h 37"/>
                <a:gd name="T4" fmla="*/ 25 w 37"/>
                <a:gd name="T5" fmla="*/ 37 h 37"/>
                <a:gd name="T6" fmla="*/ 27 w 37"/>
                <a:gd name="T7" fmla="*/ 37 h 37"/>
                <a:gd name="T8" fmla="*/ 30 w 37"/>
                <a:gd name="T9" fmla="*/ 34 h 37"/>
                <a:gd name="T10" fmla="*/ 32 w 37"/>
                <a:gd name="T11" fmla="*/ 32 h 37"/>
                <a:gd name="T12" fmla="*/ 32 w 37"/>
                <a:gd name="T13" fmla="*/ 29 h 37"/>
                <a:gd name="T14" fmla="*/ 35 w 37"/>
                <a:gd name="T15" fmla="*/ 27 h 37"/>
                <a:gd name="T16" fmla="*/ 37 w 37"/>
                <a:gd name="T17" fmla="*/ 25 h 37"/>
                <a:gd name="T18" fmla="*/ 37 w 37"/>
                <a:gd name="T19" fmla="*/ 22 h 37"/>
                <a:gd name="T20" fmla="*/ 37 w 37"/>
                <a:gd name="T21" fmla="*/ 20 h 37"/>
                <a:gd name="T22" fmla="*/ 37 w 37"/>
                <a:gd name="T23" fmla="*/ 17 h 37"/>
                <a:gd name="T24" fmla="*/ 37 w 37"/>
                <a:gd name="T25" fmla="*/ 13 h 37"/>
                <a:gd name="T26" fmla="*/ 35 w 37"/>
                <a:gd name="T27" fmla="*/ 10 h 37"/>
                <a:gd name="T28" fmla="*/ 32 w 37"/>
                <a:gd name="T29" fmla="*/ 8 h 37"/>
                <a:gd name="T30" fmla="*/ 32 w 37"/>
                <a:gd name="T31" fmla="*/ 8 h 37"/>
                <a:gd name="T32" fmla="*/ 30 w 37"/>
                <a:gd name="T33" fmla="*/ 5 h 37"/>
                <a:gd name="T34" fmla="*/ 27 w 37"/>
                <a:gd name="T35" fmla="*/ 3 h 37"/>
                <a:gd name="T36" fmla="*/ 25 w 37"/>
                <a:gd name="T37" fmla="*/ 3 h 37"/>
                <a:gd name="T38" fmla="*/ 22 w 37"/>
                <a:gd name="T39" fmla="*/ 0 h 37"/>
                <a:gd name="T40" fmla="*/ 17 w 37"/>
                <a:gd name="T41" fmla="*/ 0 h 37"/>
                <a:gd name="T42" fmla="*/ 15 w 37"/>
                <a:gd name="T43" fmla="*/ 0 h 37"/>
                <a:gd name="T44" fmla="*/ 13 w 37"/>
                <a:gd name="T45" fmla="*/ 3 h 37"/>
                <a:gd name="T46" fmla="*/ 10 w 37"/>
                <a:gd name="T47" fmla="*/ 3 h 37"/>
                <a:gd name="T48" fmla="*/ 8 w 37"/>
                <a:gd name="T49" fmla="*/ 5 h 37"/>
                <a:gd name="T50" fmla="*/ 5 w 37"/>
                <a:gd name="T51" fmla="*/ 8 h 37"/>
                <a:gd name="T52" fmla="*/ 3 w 37"/>
                <a:gd name="T53" fmla="*/ 8 h 37"/>
                <a:gd name="T54" fmla="*/ 3 w 37"/>
                <a:gd name="T55" fmla="*/ 10 h 37"/>
                <a:gd name="T56" fmla="*/ 0 w 37"/>
                <a:gd name="T57" fmla="*/ 13 h 37"/>
                <a:gd name="T58" fmla="*/ 0 w 37"/>
                <a:gd name="T59" fmla="*/ 17 h 37"/>
                <a:gd name="T60" fmla="*/ 0 w 37"/>
                <a:gd name="T61" fmla="*/ 20 h 37"/>
                <a:gd name="T62" fmla="*/ 0 w 37"/>
                <a:gd name="T63" fmla="*/ 22 h 37"/>
                <a:gd name="T64" fmla="*/ 0 w 37"/>
                <a:gd name="T65" fmla="*/ 25 h 37"/>
                <a:gd name="T66" fmla="*/ 3 w 37"/>
                <a:gd name="T67" fmla="*/ 27 h 37"/>
                <a:gd name="T68" fmla="*/ 3 w 37"/>
                <a:gd name="T69" fmla="*/ 29 h 37"/>
                <a:gd name="T70" fmla="*/ 5 w 37"/>
                <a:gd name="T71" fmla="*/ 32 h 37"/>
                <a:gd name="T72" fmla="*/ 8 w 37"/>
                <a:gd name="T73" fmla="*/ 34 h 37"/>
                <a:gd name="T74" fmla="*/ 10 w 37"/>
                <a:gd name="T75" fmla="*/ 37 h 37"/>
                <a:gd name="T76" fmla="*/ 13 w 37"/>
                <a:gd name="T77" fmla="*/ 37 h 37"/>
                <a:gd name="T78" fmla="*/ 15 w 37"/>
                <a:gd name="T79" fmla="*/ 37 h 37"/>
                <a:gd name="T80" fmla="*/ 17 w 37"/>
                <a:gd name="T81" fmla="*/ 37 h 37"/>
                <a:gd name="T82" fmla="*/ 17 w 37"/>
                <a:gd name="T83" fmla="*/ 37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7"/>
                <a:gd name="T128" fmla="*/ 37 w 37"/>
                <a:gd name="T129" fmla="*/ 37 h 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7">
                  <a:moveTo>
                    <a:pt x="17" y="37"/>
                  </a:moveTo>
                  <a:lnTo>
                    <a:pt x="22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8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0CF13840-59B3-47D1-8635-5AD2CBB7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466" y="5758132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2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20 h 36"/>
                <a:gd name="T22" fmla="*/ 37 w 37"/>
                <a:gd name="T23" fmla="*/ 15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8 h 36"/>
                <a:gd name="T30" fmla="*/ 32 w 37"/>
                <a:gd name="T31" fmla="*/ 5 h 36"/>
                <a:gd name="T32" fmla="*/ 29 w 37"/>
                <a:gd name="T33" fmla="*/ 5 h 36"/>
                <a:gd name="T34" fmla="*/ 27 w 37"/>
                <a:gd name="T35" fmla="*/ 3 h 36"/>
                <a:gd name="T36" fmla="*/ 24 w 37"/>
                <a:gd name="T37" fmla="*/ 3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3 h 36"/>
                <a:gd name="T46" fmla="*/ 10 w 37"/>
                <a:gd name="T47" fmla="*/ 3 h 36"/>
                <a:gd name="T48" fmla="*/ 7 w 37"/>
                <a:gd name="T49" fmla="*/ 5 h 36"/>
                <a:gd name="T50" fmla="*/ 5 w 37"/>
                <a:gd name="T51" fmla="*/ 5 h 36"/>
                <a:gd name="T52" fmla="*/ 5 w 37"/>
                <a:gd name="T53" fmla="*/ 8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5 h 36"/>
                <a:gd name="T60" fmla="*/ 0 w 37"/>
                <a:gd name="T61" fmla="*/ 20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2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DD58240B-EAD4-45C1-B3AE-8688065A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29" y="2980208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6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6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2 h 36"/>
                <a:gd name="T36" fmla="*/ 25 w 37"/>
                <a:gd name="T37" fmla="*/ 0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8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3 w 37"/>
                <a:gd name="T55" fmla="*/ 10 h 36"/>
                <a:gd name="T56" fmla="*/ 3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22 h 36"/>
                <a:gd name="T64" fmla="*/ 3 w 37"/>
                <a:gd name="T65" fmla="*/ 24 h 36"/>
                <a:gd name="T66" fmla="*/ 3 w 37"/>
                <a:gd name="T67" fmla="*/ 26 h 36"/>
                <a:gd name="T68" fmla="*/ 5 w 37"/>
                <a:gd name="T69" fmla="*/ 29 h 36"/>
                <a:gd name="T70" fmla="*/ 5 w 37"/>
                <a:gd name="T71" fmla="*/ 31 h 36"/>
                <a:gd name="T72" fmla="*/ 8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6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446">
              <a:extLst>
                <a:ext uri="{FF2B5EF4-FFF2-40B4-BE49-F238E27FC236}">
                  <a16:creationId xmlns:a16="http://schemas.microsoft.com/office/drawing/2014/main" id="{E85BE0F6-E5C8-47C6-84AE-B9F43043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076084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447">
              <a:extLst>
                <a:ext uri="{FF2B5EF4-FFF2-40B4-BE49-F238E27FC236}">
                  <a16:creationId xmlns:a16="http://schemas.microsoft.com/office/drawing/2014/main" id="{DE8EACD2-BC5A-4B49-89D8-15156B2E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235939"/>
              <a:ext cx="217748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2DCFA54D-6646-4EA9-BCF0-C07FE81B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3708436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7 w 321"/>
                <a:gd name="T5" fmla="*/ 138 h 138"/>
                <a:gd name="T6" fmla="*/ 277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7" y="138"/>
                  </a:lnTo>
                  <a:lnTo>
                    <a:pt x="277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2EE4E5F2-F235-448B-A8CC-14A2FB342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2983761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6 w 321"/>
                <a:gd name="T5" fmla="*/ 138 h 138"/>
                <a:gd name="T6" fmla="*/ 276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  <a:lnTo>
                    <a:pt x="276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6CB1BB9E-D5A7-4082-8636-C4FF27EB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1AF3ED54-974D-4863-9E2C-4A6D26A8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2667603"/>
              <a:ext cx="134436" cy="642972"/>
            </a:xfrm>
            <a:custGeom>
              <a:avLst/>
              <a:gdLst>
                <a:gd name="T0" fmla="*/ 69 w 71"/>
                <a:gd name="T1" fmla="*/ 359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59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605B7F8D-3783-47EF-9324-DBF6C70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73C8C3A5-A163-4243-9F7E-186034E0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439" y="3550358"/>
              <a:ext cx="346504" cy="321486"/>
            </a:xfrm>
            <a:custGeom>
              <a:avLst/>
              <a:gdLst>
                <a:gd name="T0" fmla="*/ 183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3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Rectangle 454">
              <a:extLst>
                <a:ext uri="{FF2B5EF4-FFF2-40B4-BE49-F238E27FC236}">
                  <a16:creationId xmlns:a16="http://schemas.microsoft.com/office/drawing/2014/main" id="{D7FF50F8-5693-4C75-BB88-32150584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349" y="3614300"/>
              <a:ext cx="9088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3" name="Rectangle 455">
              <a:extLst>
                <a:ext uri="{FF2B5EF4-FFF2-40B4-BE49-F238E27FC236}">
                  <a16:creationId xmlns:a16="http://schemas.microsoft.com/office/drawing/2014/main" id="{4BB65CA4-3D11-42B8-898C-B45CC0BE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64" y="3614300"/>
              <a:ext cx="106034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5210288B-8D68-4D27-9929-FA927B97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308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2 w 139"/>
                <a:gd name="T3" fmla="*/ 147 h 360"/>
                <a:gd name="T4" fmla="*/ 46 w 139"/>
                <a:gd name="T5" fmla="*/ 181 h 360"/>
                <a:gd name="T6" fmla="*/ 2 w 139"/>
                <a:gd name="T7" fmla="*/ 215 h 360"/>
                <a:gd name="T8" fmla="*/ 2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2 w 139"/>
                <a:gd name="T15" fmla="*/ 3 h 360"/>
                <a:gd name="T16" fmla="*/ 2 w 139"/>
                <a:gd name="T17" fmla="*/ 3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2" y="147"/>
                  </a:lnTo>
                  <a:lnTo>
                    <a:pt x="46" y="181"/>
                  </a:lnTo>
                  <a:lnTo>
                    <a:pt x="2" y="215"/>
                  </a:lnTo>
                  <a:lnTo>
                    <a:pt x="2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2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687546D6-34AB-4C0A-97B3-29B4C3BD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FEDDE3E0-2CA3-48A9-B220-0B7C07FE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17" name="Group 464">
              <a:extLst>
                <a:ext uri="{FF2B5EF4-FFF2-40B4-BE49-F238E27FC236}">
                  <a16:creationId xmlns:a16="http://schemas.microsoft.com/office/drawing/2014/main" id="{24AC929A-060E-4BDD-8212-20660F428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8862" y="2989263"/>
              <a:ext cx="1662113" cy="1362075"/>
              <a:chOff x="2324" y="1979"/>
              <a:chExt cx="1047" cy="858"/>
            </a:xfrm>
          </p:grpSpPr>
          <p:sp>
            <p:nvSpPr>
              <p:cNvPr id="418" name="Line 459">
                <a:extLst>
                  <a:ext uri="{FF2B5EF4-FFF2-40B4-BE49-F238E27FC236}">
                    <a16:creationId xmlns:a16="http://schemas.microsoft.com/office/drawing/2014/main" id="{2B77E79B-34DD-44CF-9EC3-D578EEF7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4" y="1979"/>
                <a:ext cx="1047" cy="4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460">
                <a:extLst>
                  <a:ext uri="{FF2B5EF4-FFF2-40B4-BE49-F238E27FC236}">
                    <a16:creationId xmlns:a16="http://schemas.microsoft.com/office/drawing/2014/main" id="{8EE79485-83C0-4DCB-91B1-3F8F371A5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4" y="1995"/>
                <a:ext cx="557" cy="8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0" name="Group 467">
            <a:extLst>
              <a:ext uri="{FF2B5EF4-FFF2-40B4-BE49-F238E27FC236}">
                <a16:creationId xmlns:a16="http://schemas.microsoft.com/office/drawing/2014/main" id="{0C3639E7-2F06-47EB-8C44-5CBAFF9AA531}"/>
              </a:ext>
            </a:extLst>
          </p:cNvPr>
          <p:cNvGrpSpPr/>
          <p:nvPr/>
        </p:nvGrpSpPr>
        <p:grpSpPr>
          <a:xfrm>
            <a:off x="6843854" y="2980544"/>
            <a:ext cx="2107909" cy="1143000"/>
            <a:chOff x="6807491" y="2590800"/>
            <a:chExt cx="2107909" cy="1143000"/>
          </a:xfrm>
        </p:grpSpPr>
        <p:sp>
          <p:nvSpPr>
            <p:cNvPr id="421" name="Rounded Rectangle 466">
              <a:extLst>
                <a:ext uri="{FF2B5EF4-FFF2-40B4-BE49-F238E27FC236}">
                  <a16:creationId xmlns:a16="http://schemas.microsoft.com/office/drawing/2014/main" id="{192529E9-C2EF-42BB-AC09-17A81CDE9597}"/>
                </a:ext>
              </a:extLst>
            </p:cNvPr>
            <p:cNvSpPr/>
            <p:nvPr/>
          </p:nvSpPr>
          <p:spPr>
            <a:xfrm>
              <a:off x="6807491" y="2590800"/>
              <a:ext cx="2107909" cy="1143000"/>
            </a:xfrm>
            <a:prstGeom prst="round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        Data </a:t>
              </a: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 dependency</a:t>
              </a:r>
              <a:br>
                <a:rPr lang="en-US" sz="1600" b="1" dirty="0">
                  <a:solidFill>
                    <a:prstClr val="black"/>
                  </a:solidFill>
                </a:rPr>
              </a:br>
              <a:endParaRPr lang="en-US" sz="1600" b="1" dirty="0">
                <a:solidFill>
                  <a:prstClr val="black"/>
                </a:solidFill>
              </a:endParaRP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No problem</a:t>
              </a:r>
              <a:endParaRPr lang="en-SG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B34FF1C4-59C5-4078-8A04-7E449CD0BD68}"/>
                </a:ext>
              </a:extLst>
            </p:cNvPr>
            <p:cNvCxnSpPr/>
            <p:nvPr/>
          </p:nvCxnSpPr>
          <p:spPr>
            <a:xfrm>
              <a:off x="6960861" y="2805114"/>
              <a:ext cx="381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4197C0D-263A-4E6E-AD3C-55E305F336D5}"/>
                </a:ext>
              </a:extLst>
            </p:cNvPr>
            <p:cNvCxnSpPr/>
            <p:nvPr/>
          </p:nvCxnSpPr>
          <p:spPr>
            <a:xfrm>
              <a:off x="6935274" y="3554656"/>
              <a:ext cx="381000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Hazards: Observations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3CD600-536A-445A-A390-BD192F4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893746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Questions: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result from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200" dirty="0"/>
              <a:t> instruction actually produced?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End of EX stage for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000" dirty="0"/>
              <a:t> or clock cycle 3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000" dirty="0" err="1"/>
              <a:t>’s</a:t>
            </a:r>
            <a:r>
              <a:rPr lang="en-SG" sz="2000" dirty="0"/>
              <a:t> EX stage or clock cycle 4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000" dirty="0"/>
              <a:t>’s EX stage or clock cycle 5</a:t>
            </a:r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600" b="1" dirty="0"/>
              <a:t>Solution: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</a:rPr>
              <a:t>Forward</a:t>
            </a:r>
            <a:r>
              <a:rPr lang="en-US" sz="2200" b="1" dirty="0"/>
              <a:t> </a:t>
            </a:r>
            <a:r>
              <a:rPr lang="en-US" sz="2200" dirty="0"/>
              <a:t>the result to any trailing (later) instructions before it is reflected in register file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ym typeface="Wingdings" pitchFamily="2" charset="2"/>
              </a:rPr>
              <a:t> </a:t>
            </a:r>
            <a:r>
              <a:rPr lang="en-US" sz="2200" b="1" dirty="0">
                <a:sym typeface="Wingdings" pitchFamily="2" charset="2"/>
              </a:rPr>
              <a:t>Bypass (replace) </a:t>
            </a:r>
            <a:r>
              <a:rPr lang="en-US" sz="2200" dirty="0">
                <a:sym typeface="Wingdings" pitchFamily="2" charset="2"/>
              </a:rPr>
              <a:t>the data read from register file</a:t>
            </a: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RAW Data Hazards: </a:t>
            </a:r>
            <a:r>
              <a:rPr lang="en-GB" sz="3600" b="1" dirty="0">
                <a:solidFill>
                  <a:srgbClr val="0000FF"/>
                </a:solidFill>
              </a:rPr>
              <a:t>Forwarding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B0157-29F0-41FF-9B23-53A49EF69070}"/>
              </a:ext>
            </a:extLst>
          </p:cNvPr>
          <p:cNvGrpSpPr/>
          <p:nvPr/>
        </p:nvGrpSpPr>
        <p:grpSpPr>
          <a:xfrm>
            <a:off x="418642" y="1346417"/>
            <a:ext cx="7323138" cy="4724400"/>
            <a:chOff x="633412" y="1773195"/>
            <a:chExt cx="7323138" cy="4724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FA69CB-4F4B-457E-9230-C4EEBD6807BB}"/>
                </a:ext>
              </a:extLst>
            </p:cNvPr>
            <p:cNvGrpSpPr/>
            <p:nvPr/>
          </p:nvGrpSpPr>
          <p:grpSpPr>
            <a:xfrm>
              <a:off x="633412" y="1773195"/>
              <a:ext cx="7323138" cy="1397041"/>
              <a:chOff x="633412" y="1773195"/>
              <a:chExt cx="7323138" cy="1397041"/>
            </a:xfrm>
          </p:grpSpPr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4D860BEE-4EDC-487A-B341-5CE1A116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085330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7BD8B89F-67E7-4281-8C20-A984F959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085330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CC787838-80CE-480E-9FAC-DAE6DD29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168429"/>
                <a:ext cx="45066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9EA234F7-99F3-4AA8-A55E-F9344348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85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0" name="Rectangle 76">
                <a:extLst>
                  <a:ext uri="{FF2B5EF4-FFF2-40B4-BE49-F238E27FC236}">
                    <a16:creationId xmlns:a16="http://schemas.microsoft.com/office/drawing/2014/main" id="{A6B26F38-FC0B-4BEF-9938-3BA6FD53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207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" name="Rectangle 77">
                <a:extLst>
                  <a:ext uri="{FF2B5EF4-FFF2-40B4-BE49-F238E27FC236}">
                    <a16:creationId xmlns:a16="http://schemas.microsoft.com/office/drawing/2014/main" id="{BA963961-DA46-4500-93F3-3742FEBB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6C1AB66A-7F06-45E8-A85B-772B185F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927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" name="Rectangle 79">
                <a:extLst>
                  <a:ext uri="{FF2B5EF4-FFF2-40B4-BE49-F238E27FC236}">
                    <a16:creationId xmlns:a16="http://schemas.microsoft.com/office/drawing/2014/main" id="{F7FCE38F-84F3-4D43-A40C-BD95AC87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666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A02B962B-87D2-4BE0-B260-710E63AD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876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EE359D52-4D68-48C6-B276-1FF20BC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838" y="2015267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FB0DC1F2-8452-4FE2-8CA5-807A3A0D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596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AB444C1-92A6-4D03-825C-593C3EEE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023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EF98021F-FDE6-4663-AB6D-96B51AA2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922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CCF819D3-76C3-429F-ADA2-EB23F597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820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6B95B836-60BE-4D1C-97FA-1F49E601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266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47DE9092-B8E0-4D66-BD30-DF4169F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757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D53532E5-2FE7-493A-B134-488DB22B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79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CA6D6D96-0141-403A-A44F-CEAA4EF2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489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3B06554D-7EC1-44D9-B736-A26D6C96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935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E25CE0A5-AC66-4BEE-A91F-C35CE453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050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12C29EC3-3E6C-421C-8BDC-5CC809C71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48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3F475928-3EF5-4E1C-9597-30E33961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471" y="2015267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00CAEDB2-365B-42DD-B314-5F6EB844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605" y="2015267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7D777015-9BCF-450A-A937-8B12C39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720" y="2015267"/>
                <a:ext cx="9114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D4855F3E-A65A-4B2E-A121-CF8D3F4A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930" y="2015267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D2246963-479F-434C-B244-F03C5DE1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140" y="2015267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7439B794-C6E0-48C8-9813-3BCFA2CC5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586" y="2015267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31A14D3F-B4B9-44E2-A234-FB365A64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168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47C868BD-B76A-46B2-A9E1-8ACC96C9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875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D8A7E120-EF69-4626-A68A-C004AA9D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945" y="1773195"/>
                <a:ext cx="113089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F3891C7E-923F-4B44-A7DA-90DAD103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971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67D3B8E-481D-453B-B6A7-33D2826B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239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F044D5DD-255D-4FB3-A67E-9C70C7CE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060" y="1773195"/>
                <a:ext cx="42197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A67A7EF6-B908-41B6-AFFE-A127951B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58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B052A4C-8A12-4CC3-A64F-DD4F014D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392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1BBA6399-A6DE-4B54-9A54-EA16BC25D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220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9390B821-1827-4A40-AFCB-F20CA478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F951EDA5-1170-4C67-98D2-9AA8A7A5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933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C2BE75F7-EE1A-4FA7-84B5-A9AC1504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627" y="1773195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111">
                <a:extLst>
                  <a:ext uri="{FF2B5EF4-FFF2-40B4-BE49-F238E27FC236}">
                    <a16:creationId xmlns:a16="http://schemas.microsoft.com/office/drawing/2014/main" id="{CC39E6EC-BAF1-4605-B3DA-29EF399F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583" y="1773195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112">
                <a:extLst>
                  <a:ext uri="{FF2B5EF4-FFF2-40B4-BE49-F238E27FC236}">
                    <a16:creationId xmlns:a16="http://schemas.microsoft.com/office/drawing/2014/main" id="{35DBC4CA-926B-40DF-A0BB-6731B026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72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k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113">
                <a:extLst>
                  <a:ext uri="{FF2B5EF4-FFF2-40B4-BE49-F238E27FC236}">
                    <a16:creationId xmlns:a16="http://schemas.microsoft.com/office/drawing/2014/main" id="{97B01956-7015-4B97-B8C9-91C96B85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551" y="1773195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114">
                <a:extLst>
                  <a:ext uri="{FF2B5EF4-FFF2-40B4-BE49-F238E27FC236}">
                    <a16:creationId xmlns:a16="http://schemas.microsoft.com/office/drawing/2014/main" id="{5BC717C3-EB82-4156-8D93-E2C819AB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749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115">
                <a:extLst>
                  <a:ext uri="{FF2B5EF4-FFF2-40B4-BE49-F238E27FC236}">
                    <a16:creationId xmlns:a16="http://schemas.microsoft.com/office/drawing/2014/main" id="{3AD7D1D2-07A7-4D8F-925A-8E3274D8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y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116">
                <a:extLst>
                  <a:ext uri="{FF2B5EF4-FFF2-40B4-BE49-F238E27FC236}">
                    <a16:creationId xmlns:a16="http://schemas.microsoft.com/office/drawing/2014/main" id="{461C7C92-DC65-4C89-946C-23EDF075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09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117">
                <a:extLst>
                  <a:ext uri="{FF2B5EF4-FFF2-40B4-BE49-F238E27FC236}">
                    <a16:creationId xmlns:a16="http://schemas.microsoft.com/office/drawing/2014/main" id="{09D33B45-A42C-4A72-B71D-36CF7AC9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297" y="1773195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118">
                <a:extLst>
                  <a:ext uri="{FF2B5EF4-FFF2-40B4-BE49-F238E27FC236}">
                    <a16:creationId xmlns:a16="http://schemas.microsoft.com/office/drawing/2014/main" id="{CB554905-C8E8-4B32-9586-7D9B26C1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615" y="1773195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119">
                <a:extLst>
                  <a:ext uri="{FF2B5EF4-FFF2-40B4-BE49-F238E27FC236}">
                    <a16:creationId xmlns:a16="http://schemas.microsoft.com/office/drawing/2014/main" id="{03B46246-6A83-4784-BFAC-BC11D7B40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883" y="1773195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120">
                <a:extLst>
                  <a:ext uri="{FF2B5EF4-FFF2-40B4-BE49-F238E27FC236}">
                    <a16:creationId xmlns:a16="http://schemas.microsoft.com/office/drawing/2014/main" id="{0B67223A-92BF-4910-BCBC-F573D7224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023" y="1773195"/>
                <a:ext cx="43885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Line 178">
                <a:extLst>
                  <a:ext uri="{FF2B5EF4-FFF2-40B4-BE49-F238E27FC236}">
                    <a16:creationId xmlns:a16="http://schemas.microsoft.com/office/drawing/2014/main" id="{983F31F2-78CA-4B26-A9DB-EAA8BE6CB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6227" y="1868940"/>
                <a:ext cx="5023189" cy="36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79">
                <a:extLst>
                  <a:ext uri="{FF2B5EF4-FFF2-40B4-BE49-F238E27FC236}">
                    <a16:creationId xmlns:a16="http://schemas.microsoft.com/office/drawing/2014/main" id="{C7C9452E-6588-4F0F-B358-D01BE915A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225" y="1841842"/>
                <a:ext cx="52325" cy="56002"/>
              </a:xfrm>
              <a:custGeom>
                <a:avLst/>
                <a:gdLst>
                  <a:gd name="T0" fmla="*/ 0 w 31"/>
                  <a:gd name="T1" fmla="*/ 0 h 31"/>
                  <a:gd name="T2" fmla="*/ 2 w 31"/>
                  <a:gd name="T3" fmla="*/ 31 h 31"/>
                  <a:gd name="T4" fmla="*/ 31 w 31"/>
                  <a:gd name="T5" fmla="*/ 17 h 31"/>
                  <a:gd name="T6" fmla="*/ 2 w 31"/>
                  <a:gd name="T7" fmla="*/ 0 h 31"/>
                  <a:gd name="T8" fmla="*/ 2 w 31"/>
                  <a:gd name="T9" fmla="*/ 0 h 31"/>
                  <a:gd name="T10" fmla="*/ 0 w 3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1"/>
                  <a:gd name="T20" fmla="*/ 31 w 3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7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317">
                <a:extLst>
                  <a:ext uri="{FF2B5EF4-FFF2-40B4-BE49-F238E27FC236}">
                    <a16:creationId xmlns:a16="http://schemas.microsoft.com/office/drawing/2014/main" id="{2B2E4C1D-B972-42F4-98CE-00074994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233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0" name="Rectangle 318">
                <a:extLst>
                  <a:ext uri="{FF2B5EF4-FFF2-40B4-BE49-F238E27FC236}">
                    <a16:creationId xmlns:a16="http://schemas.microsoft.com/office/drawing/2014/main" id="{63E1C714-FD63-42C5-A6AB-4B8A7553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435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1" name="Rectangle 319">
                <a:extLst>
                  <a:ext uri="{FF2B5EF4-FFF2-40B4-BE49-F238E27FC236}">
                    <a16:creationId xmlns:a16="http://schemas.microsoft.com/office/drawing/2014/main" id="{5F5BE729-CDFA-44BE-B33E-50FE408F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636" y="2014495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2" name="Rectangle 320">
                <a:extLst>
                  <a:ext uri="{FF2B5EF4-FFF2-40B4-BE49-F238E27FC236}">
                    <a16:creationId xmlns:a16="http://schemas.microsoft.com/office/drawing/2014/main" id="{11F74D93-2C9D-4167-AAA3-76947007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2014495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3" name="Rectangle 321">
                <a:extLst>
                  <a:ext uri="{FF2B5EF4-FFF2-40B4-BE49-F238E27FC236}">
                    <a16:creationId xmlns:a16="http://schemas.microsoft.com/office/drawing/2014/main" id="{F566E85A-367A-4936-A1B7-182B3C58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63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4" name="Rectangle 322">
                <a:extLst>
                  <a:ext uri="{FF2B5EF4-FFF2-40B4-BE49-F238E27FC236}">
                    <a16:creationId xmlns:a16="http://schemas.microsoft.com/office/drawing/2014/main" id="{606F7FBB-6FC6-4A73-8F9C-CB7E03C42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3352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" name="Rectangle 323">
                <a:extLst>
                  <a:ext uri="{FF2B5EF4-FFF2-40B4-BE49-F238E27FC236}">
                    <a16:creationId xmlns:a16="http://schemas.microsoft.com/office/drawing/2014/main" id="{20DDB7F7-C791-4B3E-9482-DF830A4E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554" y="2014495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" name="Rectangle 324">
                <a:extLst>
                  <a:ext uri="{FF2B5EF4-FFF2-40B4-BE49-F238E27FC236}">
                    <a16:creationId xmlns:a16="http://schemas.microsoft.com/office/drawing/2014/main" id="{F1AD2DFC-3F52-45BC-8774-CAD43AA9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747" y="2014495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8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" name="Rectangle 325">
                <a:extLst>
                  <a:ext uri="{FF2B5EF4-FFF2-40B4-BE49-F238E27FC236}">
                    <a16:creationId xmlns:a16="http://schemas.microsoft.com/office/drawing/2014/main" id="{1D0B8BBE-FCCB-4183-9F47-62697DC1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4443" y="2014495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8" name="Rectangle 326">
                <a:extLst>
                  <a:ext uri="{FF2B5EF4-FFF2-40B4-BE49-F238E27FC236}">
                    <a16:creationId xmlns:a16="http://schemas.microsoft.com/office/drawing/2014/main" id="{2A20A626-5143-414D-91C1-C76C1091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645" y="2014495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9" name="Rectangle 327">
                <a:extLst>
                  <a:ext uri="{FF2B5EF4-FFF2-40B4-BE49-F238E27FC236}">
                    <a16:creationId xmlns:a16="http://schemas.microsoft.com/office/drawing/2014/main" id="{A2D3F51C-A310-4102-BC86-C03BB89BD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159" y="2014495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0" name="Rectangle 328">
                <a:extLst>
                  <a:ext uri="{FF2B5EF4-FFF2-40B4-BE49-F238E27FC236}">
                    <a16:creationId xmlns:a16="http://schemas.microsoft.com/office/drawing/2014/main" id="{EF266CBF-EC73-4EB9-95A7-0D08132E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352" y="2014495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9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1" name="Rectangle 329">
                <a:extLst>
                  <a:ext uri="{FF2B5EF4-FFF2-40B4-BE49-F238E27FC236}">
                    <a16:creationId xmlns:a16="http://schemas.microsoft.com/office/drawing/2014/main" id="{9B09D984-F728-4F38-9E26-D07687C6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674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2" name="Rectangle 330">
                <a:extLst>
                  <a:ext uri="{FF2B5EF4-FFF2-40B4-BE49-F238E27FC236}">
                    <a16:creationId xmlns:a16="http://schemas.microsoft.com/office/drawing/2014/main" id="{6611CC44-D21A-439E-A49C-DF4012F8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55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331">
                <a:extLst>
                  <a:ext uri="{FF2B5EF4-FFF2-40B4-BE49-F238E27FC236}">
                    <a16:creationId xmlns:a16="http://schemas.microsoft.com/office/drawing/2014/main" id="{5DDEC677-3502-4817-BBCF-8A2867E2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27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332">
                <a:extLst>
                  <a:ext uri="{FF2B5EF4-FFF2-40B4-BE49-F238E27FC236}">
                    <a16:creationId xmlns:a16="http://schemas.microsoft.com/office/drawing/2014/main" id="{D5F5C631-FA37-4FC7-B64F-B54FFF09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227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333">
                <a:extLst>
                  <a:ext uri="{FF2B5EF4-FFF2-40B4-BE49-F238E27FC236}">
                    <a16:creationId xmlns:a16="http://schemas.microsoft.com/office/drawing/2014/main" id="{CC7EA9A4-4056-4C21-B520-F8ECF95B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884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334">
                <a:extLst>
                  <a:ext uri="{FF2B5EF4-FFF2-40B4-BE49-F238E27FC236}">
                    <a16:creationId xmlns:a16="http://schemas.microsoft.com/office/drawing/2014/main" id="{D506293D-2FDF-4FD6-AC15-7F020ADA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83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335">
                <a:extLst>
                  <a:ext uri="{FF2B5EF4-FFF2-40B4-BE49-F238E27FC236}">
                    <a16:creationId xmlns:a16="http://schemas.microsoft.com/office/drawing/2014/main" id="{3485043E-CB77-4ABD-95BE-E6FDFC6A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48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336">
                <a:extLst>
                  <a:ext uri="{FF2B5EF4-FFF2-40B4-BE49-F238E27FC236}">
                    <a16:creationId xmlns:a16="http://schemas.microsoft.com/office/drawing/2014/main" id="{C28603E0-5F39-4765-AE80-9B7FFD02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12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337">
                <a:extLst>
                  <a:ext uri="{FF2B5EF4-FFF2-40B4-BE49-F238E27FC236}">
                    <a16:creationId xmlns:a16="http://schemas.microsoft.com/office/drawing/2014/main" id="{1A1F7FA5-37E6-47E3-801C-B91C4590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57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338">
                <a:extLst>
                  <a:ext uri="{FF2B5EF4-FFF2-40B4-BE49-F238E27FC236}">
                    <a16:creationId xmlns:a16="http://schemas.microsoft.com/office/drawing/2014/main" id="{36C21727-58F8-48D5-8A7E-3A000B1C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521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339">
                <a:extLst>
                  <a:ext uri="{FF2B5EF4-FFF2-40B4-BE49-F238E27FC236}">
                    <a16:creationId xmlns:a16="http://schemas.microsoft.com/office/drawing/2014/main" id="{B2B026F0-7E13-4B0F-B21A-FC3504B1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094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340">
                <a:extLst>
                  <a:ext uri="{FF2B5EF4-FFF2-40B4-BE49-F238E27FC236}">
                    <a16:creationId xmlns:a16="http://schemas.microsoft.com/office/drawing/2014/main" id="{C4BCD521-9AA6-4E0D-9B36-A864412DE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288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341">
                <a:extLst>
                  <a:ext uri="{FF2B5EF4-FFF2-40B4-BE49-F238E27FC236}">
                    <a16:creationId xmlns:a16="http://schemas.microsoft.com/office/drawing/2014/main" id="{34D2ED12-710F-43D6-8FBB-A50A5D40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552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342">
                <a:extLst>
                  <a:ext uri="{FF2B5EF4-FFF2-40B4-BE49-F238E27FC236}">
                    <a16:creationId xmlns:a16="http://schemas.microsoft.com/office/drawing/2014/main" id="{DB0BA83F-02DC-4B41-8860-9452AEC7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7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343">
                <a:extLst>
                  <a:ext uri="{FF2B5EF4-FFF2-40B4-BE49-F238E27FC236}">
                    <a16:creationId xmlns:a16="http://schemas.microsoft.com/office/drawing/2014/main" id="{9908159E-455A-4AF7-987D-6F895FB0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944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344">
                <a:extLst>
                  <a:ext uri="{FF2B5EF4-FFF2-40B4-BE49-F238E27FC236}">
                    <a16:creationId xmlns:a16="http://schemas.microsoft.com/office/drawing/2014/main" id="{DF0EFB5D-4D3B-4E1D-9B90-75439D4B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209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345">
                <a:extLst>
                  <a:ext uri="{FF2B5EF4-FFF2-40B4-BE49-F238E27FC236}">
                    <a16:creationId xmlns:a16="http://schemas.microsoft.com/office/drawing/2014/main" id="{6E83F2DD-CBC5-4158-89AA-188C911C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45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346">
                <a:extLst>
                  <a:ext uri="{FF2B5EF4-FFF2-40B4-BE49-F238E27FC236}">
                    <a16:creationId xmlns:a16="http://schemas.microsoft.com/office/drawing/2014/main" id="{27691E9D-2CE9-4940-B125-A3CEDF22B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237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347">
                <a:extLst>
                  <a:ext uri="{FF2B5EF4-FFF2-40B4-BE49-F238E27FC236}">
                    <a16:creationId xmlns:a16="http://schemas.microsoft.com/office/drawing/2014/main" id="{5FA1BA34-C0CB-40B4-87DD-9941F5155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1502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348">
                <a:extLst>
                  <a:ext uri="{FF2B5EF4-FFF2-40B4-BE49-F238E27FC236}">
                    <a16:creationId xmlns:a16="http://schemas.microsoft.com/office/drawing/2014/main" id="{5428823B-E5E9-4F5F-BEFC-62A6DC4D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4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349">
                <a:extLst>
                  <a:ext uri="{FF2B5EF4-FFF2-40B4-BE49-F238E27FC236}">
                    <a16:creationId xmlns:a16="http://schemas.microsoft.com/office/drawing/2014/main" id="{4C3E6C2F-4A22-411A-9798-982974F3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53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350">
                <a:extLst>
                  <a:ext uri="{FF2B5EF4-FFF2-40B4-BE49-F238E27FC236}">
                    <a16:creationId xmlns:a16="http://schemas.microsoft.com/office/drawing/2014/main" id="{994332DC-9359-45F3-9372-24FD982B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351">
                <a:extLst>
                  <a:ext uri="{FF2B5EF4-FFF2-40B4-BE49-F238E27FC236}">
                    <a16:creationId xmlns:a16="http://schemas.microsoft.com/office/drawing/2014/main" id="{75E942A5-61EA-4997-81BE-16F79DA68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352">
                <a:extLst>
                  <a:ext uri="{FF2B5EF4-FFF2-40B4-BE49-F238E27FC236}">
                    <a16:creationId xmlns:a16="http://schemas.microsoft.com/office/drawing/2014/main" id="{721C7A66-DEA8-40E2-8221-BC312610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1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353">
                <a:extLst>
                  <a:ext uri="{FF2B5EF4-FFF2-40B4-BE49-F238E27FC236}">
                    <a16:creationId xmlns:a16="http://schemas.microsoft.com/office/drawing/2014/main" id="{13E240FD-F403-4512-AB7E-25D97CF8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777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354">
                <a:extLst>
                  <a:ext uri="{FF2B5EF4-FFF2-40B4-BE49-F238E27FC236}">
                    <a16:creationId xmlns:a16="http://schemas.microsoft.com/office/drawing/2014/main" id="{E303D3BB-4EF1-4C35-91B3-6EC34B62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661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399">
                <a:extLst>
                  <a:ext uri="{FF2B5EF4-FFF2-40B4-BE49-F238E27FC236}">
                    <a16:creationId xmlns:a16="http://schemas.microsoft.com/office/drawing/2014/main" id="{73FB07DC-7DF2-4090-A124-E0F11AA8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412" y="2256593"/>
                <a:ext cx="84387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400">
                <a:extLst>
                  <a:ext uri="{FF2B5EF4-FFF2-40B4-BE49-F238E27FC236}">
                    <a16:creationId xmlns:a16="http://schemas.microsoft.com/office/drawing/2014/main" id="{B4C06E3D-30D6-4D1D-B017-6D121BF8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50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401">
                <a:extLst>
                  <a:ext uri="{FF2B5EF4-FFF2-40B4-BE49-F238E27FC236}">
                    <a16:creationId xmlns:a16="http://schemas.microsoft.com/office/drawing/2014/main" id="{D40E495A-0073-41A1-96CE-D0E87C56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48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402">
                <a:extLst>
                  <a:ext uri="{FF2B5EF4-FFF2-40B4-BE49-F238E27FC236}">
                    <a16:creationId xmlns:a16="http://schemas.microsoft.com/office/drawing/2014/main" id="{72524228-D5F3-4615-9F2C-F874709B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79" y="2256593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403">
                <a:extLst>
                  <a:ext uri="{FF2B5EF4-FFF2-40B4-BE49-F238E27FC236}">
                    <a16:creationId xmlns:a16="http://schemas.microsoft.com/office/drawing/2014/main" id="{7A3B5F4E-EFF1-4B0B-88E0-99C1E04B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388" y="2256593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404">
                <a:extLst>
                  <a:ext uri="{FF2B5EF4-FFF2-40B4-BE49-F238E27FC236}">
                    <a16:creationId xmlns:a16="http://schemas.microsoft.com/office/drawing/2014/main" id="{2FC3DB87-BEF5-4C9B-9E16-701D28791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13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405">
                <a:extLst>
                  <a:ext uri="{FF2B5EF4-FFF2-40B4-BE49-F238E27FC236}">
                    <a16:creationId xmlns:a16="http://schemas.microsoft.com/office/drawing/2014/main" id="{79F52F17-9883-4327-B289-2DAB9040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68" y="2256593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406">
                <a:extLst>
                  <a:ext uri="{FF2B5EF4-FFF2-40B4-BE49-F238E27FC236}">
                    <a16:creationId xmlns:a16="http://schemas.microsoft.com/office/drawing/2014/main" id="{9FE57E1F-353B-4BC6-91F3-D020E7F0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416" y="2256593"/>
                <a:ext cx="42194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407">
                <a:extLst>
                  <a:ext uri="{FF2B5EF4-FFF2-40B4-BE49-F238E27FC236}">
                    <a16:creationId xmlns:a16="http://schemas.microsoft.com/office/drawing/2014/main" id="{07EDAEFE-347A-4119-A683-EAF26BE0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859" y="2256593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408">
                <a:extLst>
                  <a:ext uri="{FF2B5EF4-FFF2-40B4-BE49-F238E27FC236}">
                    <a16:creationId xmlns:a16="http://schemas.microsoft.com/office/drawing/2014/main" id="{7ACBBE7F-808D-437F-8EC7-1D6EEE01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462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409">
                <a:extLst>
                  <a:ext uri="{FF2B5EF4-FFF2-40B4-BE49-F238E27FC236}">
                    <a16:creationId xmlns:a16="http://schemas.microsoft.com/office/drawing/2014/main" id="{063447F6-0899-43CC-8506-5D316215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91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410">
                <a:extLst>
                  <a:ext uri="{FF2B5EF4-FFF2-40B4-BE49-F238E27FC236}">
                    <a16:creationId xmlns:a16="http://schemas.microsoft.com/office/drawing/2014/main" id="{18CD1006-4A3B-48EA-AB82-7609711E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7" y="225897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411">
                <a:extLst>
                  <a:ext uri="{FF2B5EF4-FFF2-40B4-BE49-F238E27FC236}">
                    <a16:creationId xmlns:a16="http://schemas.microsoft.com/office/drawing/2014/main" id="{C34EB830-CBFC-43BA-862A-6F048568E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1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412">
                <a:extLst>
                  <a:ext uri="{FF2B5EF4-FFF2-40B4-BE49-F238E27FC236}">
                    <a16:creationId xmlns:a16="http://schemas.microsoft.com/office/drawing/2014/main" id="{E3DD6433-034B-45DE-81E7-7A8BAD61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887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413">
                <a:extLst>
                  <a:ext uri="{FF2B5EF4-FFF2-40B4-BE49-F238E27FC236}">
                    <a16:creationId xmlns:a16="http://schemas.microsoft.com/office/drawing/2014/main" id="{26734232-B727-4827-8EFD-CCD65BC9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414">
                <a:extLst>
                  <a:ext uri="{FF2B5EF4-FFF2-40B4-BE49-F238E27FC236}">
                    <a16:creationId xmlns:a16="http://schemas.microsoft.com/office/drawing/2014/main" id="{915421D2-4795-4578-8E55-9C76B793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Rectangle 415">
                <a:extLst>
                  <a:ext uri="{FF2B5EF4-FFF2-40B4-BE49-F238E27FC236}">
                    <a16:creationId xmlns:a16="http://schemas.microsoft.com/office/drawing/2014/main" id="{CDC7849A-1550-4C50-AEF7-5775C9E7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687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8" name="Rectangle 416">
                <a:extLst>
                  <a:ext uri="{FF2B5EF4-FFF2-40B4-BE49-F238E27FC236}">
                    <a16:creationId xmlns:a16="http://schemas.microsoft.com/office/drawing/2014/main" id="{9C27C516-6A06-4DF5-BEB4-F2289A4D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96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" name="Rectangle 417">
                <a:extLst>
                  <a:ext uri="{FF2B5EF4-FFF2-40B4-BE49-F238E27FC236}">
                    <a16:creationId xmlns:a16="http://schemas.microsoft.com/office/drawing/2014/main" id="{CEF42BAD-2E2A-4C4C-9F9B-8FF675C9B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0" name="Rectangle 418">
                <a:extLst>
                  <a:ext uri="{FF2B5EF4-FFF2-40B4-BE49-F238E27FC236}">
                    <a16:creationId xmlns:a16="http://schemas.microsoft.com/office/drawing/2014/main" id="{B7453BFA-E8CB-4A17-ADA4-FAC004B56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1" name="Rectangle 419">
                <a:extLst>
                  <a:ext uri="{FF2B5EF4-FFF2-40B4-BE49-F238E27FC236}">
                    <a16:creationId xmlns:a16="http://schemas.microsoft.com/office/drawing/2014/main" id="{A4A7CC11-24EF-406A-B324-37ABE09E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700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2" name="Rectangle 420">
                <a:extLst>
                  <a:ext uri="{FF2B5EF4-FFF2-40B4-BE49-F238E27FC236}">
                    <a16:creationId xmlns:a16="http://schemas.microsoft.com/office/drawing/2014/main" id="{5E8D80BB-15EB-4029-BAED-5CAAACEBB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0" name="Rectangle 438">
                <a:extLst>
                  <a:ext uri="{FF2B5EF4-FFF2-40B4-BE49-F238E27FC236}">
                    <a16:creationId xmlns:a16="http://schemas.microsoft.com/office/drawing/2014/main" id="{C6A0EAB5-CE97-4D62-B3D0-CF2BDA36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439945"/>
                <a:ext cx="857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1" name="Rectangle 439">
                <a:extLst>
                  <a:ext uri="{FF2B5EF4-FFF2-40B4-BE49-F238E27FC236}">
                    <a16:creationId xmlns:a16="http://schemas.microsoft.com/office/drawing/2014/main" id="{1E843108-B2F4-453E-8A12-D7B80A3A5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2" name="Rectangle 440">
                <a:extLst>
                  <a:ext uri="{FF2B5EF4-FFF2-40B4-BE49-F238E27FC236}">
                    <a16:creationId xmlns:a16="http://schemas.microsoft.com/office/drawing/2014/main" id="{2585EEC0-F446-42E8-AD73-4994C6BB5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3" name="Rectangle 441">
                <a:extLst>
                  <a:ext uri="{FF2B5EF4-FFF2-40B4-BE49-F238E27FC236}">
                    <a16:creationId xmlns:a16="http://schemas.microsoft.com/office/drawing/2014/main" id="{3FC2D777-6F48-4598-92BF-78A2BBB2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687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4" name="Rectangle 442">
                <a:extLst>
                  <a:ext uri="{FF2B5EF4-FFF2-40B4-BE49-F238E27FC236}">
                    <a16:creationId xmlns:a16="http://schemas.microsoft.com/office/drawing/2014/main" id="{2B4D3729-C9E1-47BA-ADE6-0CE256FF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" name="Rectangle 443">
                <a:extLst>
                  <a:ext uri="{FF2B5EF4-FFF2-40B4-BE49-F238E27FC236}">
                    <a16:creationId xmlns:a16="http://schemas.microsoft.com/office/drawing/2014/main" id="{62B83A85-D9A3-4572-B47D-3F304B56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725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6" name="Rectangle 444">
                <a:extLst>
                  <a:ext uri="{FF2B5EF4-FFF2-40B4-BE49-F238E27FC236}">
                    <a16:creationId xmlns:a16="http://schemas.microsoft.com/office/drawing/2014/main" id="{38B640DE-E29A-41F1-A146-BCC6803E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437" y="2439945"/>
                <a:ext cx="825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7" name="Rectangle 445">
                <a:extLst>
                  <a:ext uri="{FF2B5EF4-FFF2-40B4-BE49-F238E27FC236}">
                    <a16:creationId xmlns:a16="http://schemas.microsoft.com/office/drawing/2014/main" id="{99456F35-1639-487E-A51B-2572717BD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439945"/>
                <a:ext cx="857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" name="Rectangle 446">
                <a:extLst>
                  <a:ext uri="{FF2B5EF4-FFF2-40B4-BE49-F238E27FC236}">
                    <a16:creationId xmlns:a16="http://schemas.microsoft.com/office/drawing/2014/main" id="{94E02B44-4783-4E52-BD1D-E74C6D7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" name="Rectangle 447">
                <a:extLst>
                  <a:ext uri="{FF2B5EF4-FFF2-40B4-BE49-F238E27FC236}">
                    <a16:creationId xmlns:a16="http://schemas.microsoft.com/office/drawing/2014/main" id="{6FC12E43-73DB-4D0F-A201-1D372E59B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" name="Rectangle 448">
                <a:extLst>
                  <a:ext uri="{FF2B5EF4-FFF2-40B4-BE49-F238E27FC236}">
                    <a16:creationId xmlns:a16="http://schemas.microsoft.com/office/drawing/2014/main" id="{1E6C3F3C-C3D9-4426-9069-6389492E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" name="Rectangle 449">
                <a:extLst>
                  <a:ext uri="{FF2B5EF4-FFF2-40B4-BE49-F238E27FC236}">
                    <a16:creationId xmlns:a16="http://schemas.microsoft.com/office/drawing/2014/main" id="{BB5A8956-3A37-42AD-9879-F94C2DD3E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4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" name="Rectangle 450">
                <a:extLst>
                  <a:ext uri="{FF2B5EF4-FFF2-40B4-BE49-F238E27FC236}">
                    <a16:creationId xmlns:a16="http://schemas.microsoft.com/office/drawing/2014/main" id="{D3D6AE16-A1C1-4BC5-9824-F0CE16D5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0" y="2439945"/>
                <a:ext cx="69850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" name="Rectangle 451">
                <a:extLst>
                  <a:ext uri="{FF2B5EF4-FFF2-40B4-BE49-F238E27FC236}">
                    <a16:creationId xmlns:a16="http://schemas.microsoft.com/office/drawing/2014/main" id="{6703D766-A394-4CFC-8A94-A19137F6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7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" name="Rectangle 452">
                <a:extLst>
                  <a:ext uri="{FF2B5EF4-FFF2-40B4-BE49-F238E27FC236}">
                    <a16:creationId xmlns:a16="http://schemas.microsoft.com/office/drawing/2014/main" id="{B28B5926-B039-4E73-82FE-882CBC80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2439945"/>
                <a:ext cx="7778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5" name="Rectangle 453">
                <a:extLst>
                  <a:ext uri="{FF2B5EF4-FFF2-40B4-BE49-F238E27FC236}">
                    <a16:creationId xmlns:a16="http://schemas.microsoft.com/office/drawing/2014/main" id="{6F1AF27F-77FD-474A-9AC2-062A1ECF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2439945"/>
                <a:ext cx="682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" name="Rectangle 454">
                <a:extLst>
                  <a:ext uri="{FF2B5EF4-FFF2-40B4-BE49-F238E27FC236}">
                    <a16:creationId xmlns:a16="http://schemas.microsoft.com/office/drawing/2014/main" id="{4FF15C1B-FBCC-49B7-93A7-68BAA86C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7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" name="Rectangle 455">
                <a:extLst>
                  <a:ext uri="{FF2B5EF4-FFF2-40B4-BE49-F238E27FC236}">
                    <a16:creationId xmlns:a16="http://schemas.microsoft.com/office/drawing/2014/main" id="{8859C409-167B-43C0-A813-85F3E945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439945"/>
                <a:ext cx="7778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" name="Rectangle 456">
                <a:extLst>
                  <a:ext uri="{FF2B5EF4-FFF2-40B4-BE49-F238E27FC236}">
                    <a16:creationId xmlns:a16="http://schemas.microsoft.com/office/drawing/2014/main" id="{B9869CE2-315D-4D48-8600-26EA5D4B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25" y="2439945"/>
                <a:ext cx="428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" name="Rectangle 457">
                <a:extLst>
                  <a:ext uri="{FF2B5EF4-FFF2-40B4-BE49-F238E27FC236}">
                    <a16:creationId xmlns:a16="http://schemas.microsoft.com/office/drawing/2014/main" id="{02A96DD6-5A64-4EFC-94A1-2F23771B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" name="Rectangle 458">
                <a:extLst>
                  <a:ext uri="{FF2B5EF4-FFF2-40B4-BE49-F238E27FC236}">
                    <a16:creationId xmlns:a16="http://schemas.microsoft.com/office/drawing/2014/main" id="{88990BD4-CBA7-408C-97F3-A3D1C3918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8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1" name="Rectangle 459">
                <a:extLst>
                  <a:ext uri="{FF2B5EF4-FFF2-40B4-BE49-F238E27FC236}">
                    <a16:creationId xmlns:a16="http://schemas.microsoft.com/office/drawing/2014/main" id="{DC8A09C0-E88D-49A4-A855-2E71856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712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" name="Rectangle 460">
                <a:extLst>
                  <a:ext uri="{FF2B5EF4-FFF2-40B4-BE49-F238E27FC236}">
                    <a16:creationId xmlns:a16="http://schemas.microsoft.com/office/drawing/2014/main" id="{FA0C2A71-3712-4380-8EA7-0900237B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3" name="Rectangle 461">
                <a:extLst>
                  <a:ext uri="{FF2B5EF4-FFF2-40B4-BE49-F238E27FC236}">
                    <a16:creationId xmlns:a16="http://schemas.microsoft.com/office/drawing/2014/main" id="{A03CB904-E6B8-4CAF-8A54-3419E29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2439945"/>
                <a:ext cx="1063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4" name="Rectangle 462">
                <a:extLst>
                  <a:ext uri="{FF2B5EF4-FFF2-40B4-BE49-F238E27FC236}">
                    <a16:creationId xmlns:a16="http://schemas.microsoft.com/office/drawing/2014/main" id="{8BA8CB02-0E28-4F00-9E34-FB662A55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0" y="2439945"/>
                <a:ext cx="84138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5" name="Rectangle 463">
                <a:extLst>
                  <a:ext uri="{FF2B5EF4-FFF2-40B4-BE49-F238E27FC236}">
                    <a16:creationId xmlns:a16="http://schemas.microsoft.com/office/drawing/2014/main" id="{B5DB6B27-5CAB-4A6E-97EE-B744245C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975" y="2439945"/>
                <a:ext cx="1063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6" name="Rectangle 464">
                <a:extLst>
                  <a:ext uri="{FF2B5EF4-FFF2-40B4-BE49-F238E27FC236}">
                    <a16:creationId xmlns:a16="http://schemas.microsoft.com/office/drawing/2014/main" id="{C1BA452E-BFF0-44A9-A069-1933678A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275" y="2439945"/>
                <a:ext cx="34925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7" name="Rectangle 465">
                <a:extLst>
                  <a:ext uri="{FF2B5EF4-FFF2-40B4-BE49-F238E27FC236}">
                    <a16:creationId xmlns:a16="http://schemas.microsoft.com/office/drawing/2014/main" id="{1125840F-C40A-4FDB-A169-619A972E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87" y="2439945"/>
                <a:ext cx="42863" cy="15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8" name="Rectangle 466">
                <a:extLst>
                  <a:ext uri="{FF2B5EF4-FFF2-40B4-BE49-F238E27FC236}">
                    <a16:creationId xmlns:a16="http://schemas.microsoft.com/office/drawing/2014/main" id="{28E18CE2-4FB6-45DC-B995-BE04EC1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9" name="Rectangle 467">
                <a:extLst>
                  <a:ext uri="{FF2B5EF4-FFF2-40B4-BE49-F238E27FC236}">
                    <a16:creationId xmlns:a16="http://schemas.microsoft.com/office/drawing/2014/main" id="{6B858D5E-040C-4435-ABFA-344AE420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" name="Rectangle 468">
                <a:extLst>
                  <a:ext uri="{FF2B5EF4-FFF2-40B4-BE49-F238E27FC236}">
                    <a16:creationId xmlns:a16="http://schemas.microsoft.com/office/drawing/2014/main" id="{FC503374-CC82-43B6-9ABC-45059BB5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1" name="Rectangle 469">
                <a:extLst>
                  <a:ext uri="{FF2B5EF4-FFF2-40B4-BE49-F238E27FC236}">
                    <a16:creationId xmlns:a16="http://schemas.microsoft.com/office/drawing/2014/main" id="{25F34379-83FD-4A00-87E9-D7BF166D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887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2" name="Rectangle 470">
                <a:extLst>
                  <a:ext uri="{FF2B5EF4-FFF2-40B4-BE49-F238E27FC236}">
                    <a16:creationId xmlns:a16="http://schemas.microsoft.com/office/drawing/2014/main" id="{698885B7-2EFC-48E4-8EDD-EE2BD0E6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650" y="2622508"/>
                <a:ext cx="682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3" name="Rectangle 471">
                <a:extLst>
                  <a:ext uri="{FF2B5EF4-FFF2-40B4-BE49-F238E27FC236}">
                    <a16:creationId xmlns:a16="http://schemas.microsoft.com/office/drawing/2014/main" id="{E10EAE86-C3A0-4F8F-BB64-A12AB562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4" name="Rectangle 472">
                <a:extLst>
                  <a:ext uri="{FF2B5EF4-FFF2-40B4-BE49-F238E27FC236}">
                    <a16:creationId xmlns:a16="http://schemas.microsoft.com/office/drawing/2014/main" id="{12A030D7-565C-4AAE-822E-8FA2B175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8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5" name="Rectangle 473">
                <a:extLst>
                  <a:ext uri="{FF2B5EF4-FFF2-40B4-BE49-F238E27FC236}">
                    <a16:creationId xmlns:a16="http://schemas.microsoft.com/office/drawing/2014/main" id="{F5013440-44C8-4EC3-AAF0-1DC655F9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6" name="Rectangle 474">
                <a:extLst>
                  <a:ext uri="{FF2B5EF4-FFF2-40B4-BE49-F238E27FC236}">
                    <a16:creationId xmlns:a16="http://schemas.microsoft.com/office/drawing/2014/main" id="{BFCFBCF2-1C3D-4F85-B411-CB032B86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7" name="Rectangle 475">
                <a:extLst>
                  <a:ext uri="{FF2B5EF4-FFF2-40B4-BE49-F238E27FC236}">
                    <a16:creationId xmlns:a16="http://schemas.microsoft.com/office/drawing/2014/main" id="{2180CD4F-36FE-4149-80A9-43F89BC1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8" name="Rectangle 476">
                <a:extLst>
                  <a:ext uri="{FF2B5EF4-FFF2-40B4-BE49-F238E27FC236}">
                    <a16:creationId xmlns:a16="http://schemas.microsoft.com/office/drawing/2014/main" id="{A1FAD668-2F54-4272-8F95-75DCF59FC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9" name="Rectangle 477">
                <a:extLst>
                  <a:ext uri="{FF2B5EF4-FFF2-40B4-BE49-F238E27FC236}">
                    <a16:creationId xmlns:a16="http://schemas.microsoft.com/office/drawing/2014/main" id="{131DF48B-76F9-400F-A995-BC79EBA8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" name="Rectangle 478">
                <a:extLst>
                  <a:ext uri="{FF2B5EF4-FFF2-40B4-BE49-F238E27FC236}">
                    <a16:creationId xmlns:a16="http://schemas.microsoft.com/office/drawing/2014/main" id="{93C8E15F-B3F1-49FF-A890-0405A475D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037" y="2622508"/>
                <a:ext cx="682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1" name="Rectangle 479">
                <a:extLst>
                  <a:ext uri="{FF2B5EF4-FFF2-40B4-BE49-F238E27FC236}">
                    <a16:creationId xmlns:a16="http://schemas.microsoft.com/office/drawing/2014/main" id="{0F5BF589-72BA-405E-B9C3-2BF07C37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2" name="Rectangle 480">
                <a:extLst>
                  <a:ext uri="{FF2B5EF4-FFF2-40B4-BE49-F238E27FC236}">
                    <a16:creationId xmlns:a16="http://schemas.microsoft.com/office/drawing/2014/main" id="{96759F4B-7CD8-4BF5-86E7-99129535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3" name="Rectangle 481">
                <a:extLst>
                  <a:ext uri="{FF2B5EF4-FFF2-40B4-BE49-F238E27FC236}">
                    <a16:creationId xmlns:a16="http://schemas.microsoft.com/office/drawing/2014/main" id="{5A873C58-1E61-45A4-B5F9-067508C2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425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4" name="Rectangle 482">
                <a:extLst>
                  <a:ext uri="{FF2B5EF4-FFF2-40B4-BE49-F238E27FC236}">
                    <a16:creationId xmlns:a16="http://schemas.microsoft.com/office/drawing/2014/main" id="{ACA07725-E94E-4555-8DD0-420A5A7C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5" name="Rectangle 483">
                <a:extLst>
                  <a:ext uri="{FF2B5EF4-FFF2-40B4-BE49-F238E27FC236}">
                    <a16:creationId xmlns:a16="http://schemas.microsoft.com/office/drawing/2014/main" id="{C9E2C728-C17C-456B-8DB8-5D67A3A1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37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6" name="Rectangle 484">
                <a:extLst>
                  <a:ext uri="{FF2B5EF4-FFF2-40B4-BE49-F238E27FC236}">
                    <a16:creationId xmlns:a16="http://schemas.microsoft.com/office/drawing/2014/main" id="{7EBC78DA-64F5-4E43-A314-64CC708A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575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7" name="Rectangle 485">
                <a:extLst>
                  <a:ext uri="{FF2B5EF4-FFF2-40B4-BE49-F238E27FC236}">
                    <a16:creationId xmlns:a16="http://schemas.microsoft.com/office/drawing/2014/main" id="{A5AD3DA6-FE45-414A-9D5B-1E00A2735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26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8" name="Rectangle 486">
                <a:extLst>
                  <a:ext uri="{FF2B5EF4-FFF2-40B4-BE49-F238E27FC236}">
                    <a16:creationId xmlns:a16="http://schemas.microsoft.com/office/drawing/2014/main" id="{A4693BEE-B4D4-45E5-B186-2C8A954A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00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9" name="Rectangle 487">
                <a:extLst>
                  <a:ext uri="{FF2B5EF4-FFF2-40B4-BE49-F238E27FC236}">
                    <a16:creationId xmlns:a16="http://schemas.microsoft.com/office/drawing/2014/main" id="{5EEDFBA5-EC5E-45B0-83B4-110BF157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90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0" name="Rectangle 488">
                <a:extLst>
                  <a:ext uri="{FF2B5EF4-FFF2-40B4-BE49-F238E27FC236}">
                    <a16:creationId xmlns:a16="http://schemas.microsoft.com/office/drawing/2014/main" id="{88F42637-12C0-47BC-9D21-B2312B91F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1" name="Rectangle 489">
                <a:extLst>
                  <a:ext uri="{FF2B5EF4-FFF2-40B4-BE49-F238E27FC236}">
                    <a16:creationId xmlns:a16="http://schemas.microsoft.com/office/drawing/2014/main" id="{F1D3EB26-6742-4B8F-BE3E-08CC7C5D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51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2" name="Rectangle 490">
                <a:extLst>
                  <a:ext uri="{FF2B5EF4-FFF2-40B4-BE49-F238E27FC236}">
                    <a16:creationId xmlns:a16="http://schemas.microsoft.com/office/drawing/2014/main" id="{6135B877-81B8-4E80-844C-6B3C436F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850" y="2622508"/>
                <a:ext cx="1206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3" name="Rectangle 491">
                <a:extLst>
                  <a:ext uri="{FF2B5EF4-FFF2-40B4-BE49-F238E27FC236}">
                    <a16:creationId xmlns:a16="http://schemas.microsoft.com/office/drawing/2014/main" id="{4E89C953-A3C1-43F2-A9FA-F56413BE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2622508"/>
                <a:ext cx="9207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" name="Rectangle 492">
                <a:extLst>
                  <a:ext uri="{FF2B5EF4-FFF2-40B4-BE49-F238E27FC236}">
                    <a16:creationId xmlns:a16="http://schemas.microsoft.com/office/drawing/2014/main" id="{A45D8ED6-F825-4A14-83FC-6C3DECAD7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925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5" name="Rectangle 493">
                <a:extLst>
                  <a:ext uri="{FF2B5EF4-FFF2-40B4-BE49-F238E27FC236}">
                    <a16:creationId xmlns:a16="http://schemas.microsoft.com/office/drawing/2014/main" id="{6521A36F-BC69-4668-9B16-CC1A54D4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50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C268A2-4CFF-47C8-8610-F1E75A70B2AE}"/>
                </a:ext>
              </a:extLst>
            </p:cNvPr>
            <p:cNvGrpSpPr/>
            <p:nvPr/>
          </p:nvGrpSpPr>
          <p:grpSpPr>
            <a:xfrm>
              <a:off x="737403" y="2924133"/>
              <a:ext cx="7214083" cy="3573462"/>
              <a:chOff x="737403" y="2924133"/>
              <a:chExt cx="7214083" cy="3573462"/>
            </a:xfrm>
          </p:grpSpPr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BC33018F-D3A0-4BAC-B9F2-E05F7832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359719"/>
                <a:ext cx="189045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B8F627EC-34B5-4639-AF9E-A87A7CE97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524111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E4247188-223A-4A00-AB58-EE278AE2A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4792477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30497EC9-41FE-45C8-831C-80EE458A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4030" y="3900064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4E0E0F18-72ED-42DB-AFC8-D8496AA0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89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16DF9744-9DF0-408C-A6E3-DB51EF66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565C66B-17B5-4F17-97AF-EE5B22C9C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3906" y="6008255"/>
                <a:ext cx="151911" cy="330590"/>
              </a:xfrm>
              <a:custGeom>
                <a:avLst/>
                <a:gdLst>
                  <a:gd name="T0" fmla="*/ 0 w 90"/>
                  <a:gd name="T1" fmla="*/ 0 h 183"/>
                  <a:gd name="T2" fmla="*/ 90 w 90"/>
                  <a:gd name="T3" fmla="*/ 3 h 183"/>
                  <a:gd name="T4" fmla="*/ 90 w 90"/>
                  <a:gd name="T5" fmla="*/ 183 h 183"/>
                  <a:gd name="T6" fmla="*/ 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0" y="0"/>
                    </a:moveTo>
                    <a:lnTo>
                      <a:pt x="90" y="3"/>
                    </a:lnTo>
                    <a:lnTo>
                      <a:pt x="90" y="183"/>
                    </a:lnTo>
                    <a:lnTo>
                      <a:pt x="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12A29A8-ED45-4D9A-B89F-65E8268F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102" y="6091354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3902DDC2-3E7D-4EE2-A31D-8BED5551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359719"/>
                <a:ext cx="151911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728AD829-3298-416F-B5B0-03F6E57E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524111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CEE2062-9B1F-4650-825C-EDBDF62FD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36" y="5282040"/>
                <a:ext cx="151911" cy="323364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0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74DCC70-4266-405F-B8FE-EBFAB9B4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013" y="5276620"/>
                <a:ext cx="150223" cy="328784"/>
              </a:xfrm>
              <a:custGeom>
                <a:avLst/>
                <a:gdLst>
                  <a:gd name="T0" fmla="*/ 89 w 89"/>
                  <a:gd name="T1" fmla="*/ 0 h 182"/>
                  <a:gd name="T2" fmla="*/ 0 w 89"/>
                  <a:gd name="T3" fmla="*/ 3 h 182"/>
                  <a:gd name="T4" fmla="*/ 0 w 89"/>
                  <a:gd name="T5" fmla="*/ 182 h 182"/>
                  <a:gd name="T6" fmla="*/ 89 w 89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2"/>
                  <a:gd name="T14" fmla="*/ 89 w 89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2">
                    <a:moveTo>
                      <a:pt x="89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89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E039D59-E8C6-471C-AF61-18F0E44E2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792477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6C64022-4E99-4644-8C4B-E3A310EA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628085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CCF29AEB-A8ED-4D23-ABE0-9E8D9792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40608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E6256087-CE9C-46D7-85AA-64F258C1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3900064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8D605AFF-3AA9-483E-AF36-64D2ACA30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3249722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BB2A23C4-DC68-40D7-ACB8-F8E003F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88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88" y="17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1762E45F-0287-4C7C-8F53-818830BC6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F3771E00-C92B-45A0-BD52-8F696030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433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E5845A66-2F15-4056-98DB-771F14088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410501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C524785B-5320-4389-AA1E-AB49A4A72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8FB24B62-8074-4FB4-A4DA-35985B4C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619EE52F-1E9B-4BD2-A5A3-C9597434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290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93419F7C-DE80-4C24-9656-F333CFA8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410501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4B01BDC5-D6B4-42F4-9CAC-6CD96E989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7012268A-BA85-4327-B87B-9B99C044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0217AE77-B63D-4136-8B23-9475944C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621" y="3085330"/>
                <a:ext cx="148535" cy="328784"/>
              </a:xfrm>
              <a:custGeom>
                <a:avLst/>
                <a:gdLst>
                  <a:gd name="T0" fmla="*/ 88 w 88"/>
                  <a:gd name="T1" fmla="*/ 0 h 182"/>
                  <a:gd name="T2" fmla="*/ 0 w 88"/>
                  <a:gd name="T3" fmla="*/ 2 h 182"/>
                  <a:gd name="T4" fmla="*/ 0 w 88"/>
                  <a:gd name="T5" fmla="*/ 182 h 182"/>
                  <a:gd name="T6" fmla="*/ 88 w 88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2"/>
                  <a:gd name="T14" fmla="*/ 88 w 8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2">
                    <a:moveTo>
                      <a:pt x="88" y="0"/>
                    </a:moveTo>
                    <a:lnTo>
                      <a:pt x="0" y="2"/>
                    </a:lnTo>
                    <a:lnTo>
                      <a:pt x="0" y="182"/>
                    </a:lnTo>
                    <a:lnTo>
                      <a:pt x="88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4A3A1946-3EB6-4A11-9E70-D1E39C63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576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B647AA63-0C06-4861-A8BB-742614F3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710" y="3148558"/>
                <a:ext cx="10633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83398BA6-1D47-41A0-9925-F3A7D851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736" y="3148558"/>
                <a:ext cx="9283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91EE18F5-DD6B-4B35-9971-FA3A4F7E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634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A5ED669-175A-43CF-9C4C-AB34AC17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278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23EB170A-4E84-495D-BC0A-7F6673DA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w 136"/>
                  <a:gd name="T19" fmla="*/ 0 h 3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8"/>
                  <a:gd name="T32" fmla="*/ 136 w 136"/>
                  <a:gd name="T33" fmla="*/ 358 h 35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29D930A7-AF60-4AA7-9A0F-EF3B3DEAB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8"/>
                  <a:gd name="T29" fmla="*/ 136 w 136"/>
                  <a:gd name="T30" fmla="*/ 358 h 3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81B2B0E3-9D32-47DA-B75A-0A66BDDC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691" y="3249722"/>
                <a:ext cx="41859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CFEFE182-0EBC-4B34-BBF7-40E5EDCE8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584" y="3249722"/>
                <a:ext cx="45404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838849EE-D2CD-43D5-89EB-EF4CE0F39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327402"/>
                <a:ext cx="45066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75AEDE3-6A7E-4C4B-A52D-B8A6062EA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647" y="3168429"/>
                <a:ext cx="77643" cy="81293"/>
              </a:xfrm>
              <a:custGeom>
                <a:avLst/>
                <a:gdLst>
                  <a:gd name="T0" fmla="*/ 0 w 46"/>
                  <a:gd name="T1" fmla="*/ 45 h 45"/>
                  <a:gd name="T2" fmla="*/ 0 w 46"/>
                  <a:gd name="T3" fmla="*/ 0 h 45"/>
                  <a:gd name="T4" fmla="*/ 46 w 46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5"/>
                  <a:gd name="T11" fmla="*/ 46 w 46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5">
                    <a:moveTo>
                      <a:pt x="0" y="45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4DE9FEF5-0012-4EA8-A3CA-0D7DCF608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674" y="3249722"/>
                <a:ext cx="530000" cy="242072"/>
              </a:xfrm>
              <a:custGeom>
                <a:avLst/>
                <a:gdLst>
                  <a:gd name="T0" fmla="*/ 0 w 314"/>
                  <a:gd name="T1" fmla="*/ 0 h 134"/>
                  <a:gd name="T2" fmla="*/ 0 w 314"/>
                  <a:gd name="T3" fmla="*/ 134 h 134"/>
                  <a:gd name="T4" fmla="*/ 269 w 314"/>
                  <a:gd name="T5" fmla="*/ 134 h 134"/>
                  <a:gd name="T6" fmla="*/ 269 w 314"/>
                  <a:gd name="T7" fmla="*/ 46 h 134"/>
                  <a:gd name="T8" fmla="*/ 314 w 314"/>
                  <a:gd name="T9" fmla="*/ 46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4"/>
                  <a:gd name="T17" fmla="*/ 314 w 314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4">
                    <a:moveTo>
                      <a:pt x="0" y="0"/>
                    </a:moveTo>
                    <a:lnTo>
                      <a:pt x="0" y="134"/>
                    </a:lnTo>
                    <a:lnTo>
                      <a:pt x="269" y="134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827D839D-A8A7-40E5-ABA8-CB8436BA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BDAADBB1-C2F8-45AF-87C1-D90417D3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642AB44E-8DEB-406A-82BB-BB260C7E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01102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65F3568E-A683-486B-8002-21245702E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381696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4FA9F360-0ACC-4295-8AE2-B841C5FC7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414213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D6185F9D-BE7F-4F6D-84E9-D9ED6972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F229D88E-46B4-4041-91C7-9BAC60D1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1804500F-8976-4D10-A3C9-7931E01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290" y="3816965"/>
                <a:ext cx="148535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FB95C343-12D9-4322-A39F-AC7809B6E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24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E2D117E-D9CA-4682-80A1-B6FBCBB0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692" y="3883805"/>
                <a:ext cx="10633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5A5503B9-AC7B-4AF2-B0AE-4C318F0A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5507B89-E0BD-487C-AF3E-7B6AE1A3E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5D35CF80-28EB-4892-AC05-E2459105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1960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48D05730-71CD-45E9-80AD-D857594C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381696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E1366B-69A9-4969-AB08-FD30BD41E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414213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C92A17AF-640A-4488-94D0-7C16A88BF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19F35EA7-0FE2-453C-A6D3-435FCCC7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370A2DAB-493D-4E8C-AF55-9BF9C7CA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790" y="3883805"/>
                <a:ext cx="91147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0001B2AD-965D-4461-A75F-808678957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00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489FC2DA-5E2A-4A16-AB16-9F339E99D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580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C9F0934B-5D8D-421D-9D77-965FE9F11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977743"/>
                <a:ext cx="415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Line 71">
                <a:extLst>
                  <a:ext uri="{FF2B5EF4-FFF2-40B4-BE49-F238E27FC236}">
                    <a16:creationId xmlns:a16="http://schemas.microsoft.com/office/drawing/2014/main" id="{907B8FEA-F63F-4130-B554-94911407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629" y="39777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F464D910-45A6-4AAB-8B52-D4C9B925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3977743"/>
                <a:ext cx="41353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id="{3054B74A-1836-45CB-8FEB-0A75A5CE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316" y="3900064"/>
                <a:ext cx="77643" cy="77680"/>
              </a:xfrm>
              <a:custGeom>
                <a:avLst/>
                <a:gdLst>
                  <a:gd name="T0" fmla="*/ 0 w 46"/>
                  <a:gd name="T1" fmla="*/ 43 h 43"/>
                  <a:gd name="T2" fmla="*/ 0 w 46"/>
                  <a:gd name="T3" fmla="*/ 0 h 43"/>
                  <a:gd name="T4" fmla="*/ 46 w 46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3"/>
                  <a:gd name="T11" fmla="*/ 46 w 46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3">
                    <a:moveTo>
                      <a:pt x="0" y="43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4A06D7E3-764B-4FD5-95A2-E8C03F44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343" y="3977743"/>
                <a:ext cx="530000" cy="247491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8 h 137"/>
                  <a:gd name="T8" fmla="*/ 314 w 314"/>
                  <a:gd name="T9" fmla="*/ 48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8"/>
                    </a:lnTo>
                    <a:lnTo>
                      <a:pt x="314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1">
                <a:extLst>
                  <a:ext uri="{FF2B5EF4-FFF2-40B4-BE49-F238E27FC236}">
                    <a16:creationId xmlns:a16="http://schemas.microsoft.com/office/drawing/2014/main" id="{D9F6A514-9C0D-44D0-A97F-0C7A94D6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122">
                <a:extLst>
                  <a:ext uri="{FF2B5EF4-FFF2-40B4-BE49-F238E27FC236}">
                    <a16:creationId xmlns:a16="http://schemas.microsoft.com/office/drawing/2014/main" id="{9B46CDD7-CF94-4BF7-8304-608DE2B5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461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123">
                <a:extLst>
                  <a:ext uri="{FF2B5EF4-FFF2-40B4-BE49-F238E27FC236}">
                    <a16:creationId xmlns:a16="http://schemas.microsoft.com/office/drawing/2014/main" id="{ED1BFBA3-CEF7-4EF0-9C91-76FBB881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28" y="3148558"/>
                <a:ext cx="77643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124">
                <a:extLst>
                  <a:ext uri="{FF2B5EF4-FFF2-40B4-BE49-F238E27FC236}">
                    <a16:creationId xmlns:a16="http://schemas.microsoft.com/office/drawing/2014/main" id="{FC6C4805-0742-4F4E-A431-14816D35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308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125">
                <a:extLst>
                  <a:ext uri="{FF2B5EF4-FFF2-40B4-BE49-F238E27FC236}">
                    <a16:creationId xmlns:a16="http://schemas.microsoft.com/office/drawing/2014/main" id="{2C8B350D-16F1-4BF0-91CC-7CE9551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442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126">
                <a:extLst>
                  <a:ext uri="{FF2B5EF4-FFF2-40B4-BE49-F238E27FC236}">
                    <a16:creationId xmlns:a16="http://schemas.microsoft.com/office/drawing/2014/main" id="{046D82A4-2A0E-4783-9F95-F5267F13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39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127">
                <a:extLst>
                  <a:ext uri="{FF2B5EF4-FFF2-40B4-BE49-F238E27FC236}">
                    <a16:creationId xmlns:a16="http://schemas.microsoft.com/office/drawing/2014/main" id="{80DA2854-BD54-4901-AF99-95BC00CE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289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128">
                <a:extLst>
                  <a:ext uri="{FF2B5EF4-FFF2-40B4-BE49-F238E27FC236}">
                    <a16:creationId xmlns:a16="http://schemas.microsoft.com/office/drawing/2014/main" id="{EB291A7D-6A31-42A8-820B-A56E9CA7D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111" y="3148558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129">
                <a:extLst>
                  <a:ext uri="{FF2B5EF4-FFF2-40B4-BE49-F238E27FC236}">
                    <a16:creationId xmlns:a16="http://schemas.microsoft.com/office/drawing/2014/main" id="{D855266A-24A8-4EFE-86F4-B59EBBE20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245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130">
                <a:extLst>
                  <a:ext uri="{FF2B5EF4-FFF2-40B4-BE49-F238E27FC236}">
                    <a16:creationId xmlns:a16="http://schemas.microsoft.com/office/drawing/2014/main" id="{FA905DFF-0CD1-442D-9CBE-53D64356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512" y="3148558"/>
                <a:ext cx="70892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8F3FB72-B212-42D3-BEF0-91ED0D4A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468" y="3148558"/>
                <a:ext cx="33758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132">
                <a:extLst>
                  <a:ext uri="{FF2B5EF4-FFF2-40B4-BE49-F238E27FC236}">
                    <a16:creationId xmlns:a16="http://schemas.microsoft.com/office/drawing/2014/main" id="{394CFC6E-EC31-409B-BAE8-16C891CD2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601" y="3148558"/>
                <a:ext cx="35446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0613CB65-20A8-443F-9061-3ACA1406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047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134">
                <a:extLst>
                  <a:ext uri="{FF2B5EF4-FFF2-40B4-BE49-F238E27FC236}">
                    <a16:creationId xmlns:a16="http://schemas.microsoft.com/office/drawing/2014/main" id="{A4093D08-7A06-481C-A867-BA0E11690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003" y="3148558"/>
                <a:ext cx="69204" cy="151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Line 135">
                <a:extLst>
                  <a:ext uri="{FF2B5EF4-FFF2-40B4-BE49-F238E27FC236}">
                    <a16:creationId xmlns:a16="http://schemas.microsoft.com/office/drawing/2014/main" id="{B57B2CA8-AD99-42CA-A54B-1A467B034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034" y="3141332"/>
                <a:ext cx="1688" cy="315415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8A502164-28FB-4E9D-B656-51AC74514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403" y="6281037"/>
                <a:ext cx="48949" cy="57808"/>
              </a:xfrm>
              <a:custGeom>
                <a:avLst/>
                <a:gdLst>
                  <a:gd name="T0" fmla="*/ 29 w 29"/>
                  <a:gd name="T1" fmla="*/ 0 h 32"/>
                  <a:gd name="T2" fmla="*/ 0 w 29"/>
                  <a:gd name="T3" fmla="*/ 0 h 32"/>
                  <a:gd name="T4" fmla="*/ 14 w 29"/>
                  <a:gd name="T5" fmla="*/ 32 h 32"/>
                  <a:gd name="T6" fmla="*/ 29 w 29"/>
                  <a:gd name="T7" fmla="*/ 0 h 32"/>
                  <a:gd name="T8" fmla="*/ 29 w 2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29" y="0"/>
                    </a:moveTo>
                    <a:lnTo>
                      <a:pt x="0" y="0"/>
                    </a:lnTo>
                    <a:lnTo>
                      <a:pt x="14" y="3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80">
                <a:extLst>
                  <a:ext uri="{FF2B5EF4-FFF2-40B4-BE49-F238E27FC236}">
                    <a16:creationId xmlns:a16="http://schemas.microsoft.com/office/drawing/2014/main" id="{6BA8487B-4B10-4C96-A6D0-D55F6AE4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181">
                <a:extLst>
                  <a:ext uri="{FF2B5EF4-FFF2-40B4-BE49-F238E27FC236}">
                    <a16:creationId xmlns:a16="http://schemas.microsoft.com/office/drawing/2014/main" id="{0E526419-B811-44FE-AB0E-C5FE1DCA0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212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182">
                <a:extLst>
                  <a:ext uri="{FF2B5EF4-FFF2-40B4-BE49-F238E27FC236}">
                    <a16:creationId xmlns:a16="http://schemas.microsoft.com/office/drawing/2014/main" id="{7D603A85-D248-4DE0-8527-173A30C2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792" y="3883805"/>
                <a:ext cx="77643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183">
                <a:extLst>
                  <a:ext uri="{FF2B5EF4-FFF2-40B4-BE49-F238E27FC236}">
                    <a16:creationId xmlns:a16="http://schemas.microsoft.com/office/drawing/2014/main" id="{02E9F9FE-037A-45CB-9A6E-1E0D15EA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060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184">
                <a:extLst>
                  <a:ext uri="{FF2B5EF4-FFF2-40B4-BE49-F238E27FC236}">
                    <a16:creationId xmlns:a16="http://schemas.microsoft.com/office/drawing/2014/main" id="{C0F64036-0932-435F-9E3E-36D201AB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881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185">
                <a:extLst>
                  <a:ext uri="{FF2B5EF4-FFF2-40B4-BE49-F238E27FC236}">
                    <a16:creationId xmlns:a16="http://schemas.microsoft.com/office/drawing/2014/main" id="{F8F88D53-7453-416F-A205-7A0C2B60C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52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186">
                <a:extLst>
                  <a:ext uri="{FF2B5EF4-FFF2-40B4-BE49-F238E27FC236}">
                    <a16:creationId xmlns:a16="http://schemas.microsoft.com/office/drawing/2014/main" id="{D63EA542-D579-4485-A340-7D863894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416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187">
                <a:extLst>
                  <a:ext uri="{FF2B5EF4-FFF2-40B4-BE49-F238E27FC236}">
                    <a16:creationId xmlns:a16="http://schemas.microsoft.com/office/drawing/2014/main" id="{B7CDC553-0F2E-4DB5-80B9-242C7BFB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372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188">
                <a:extLst>
                  <a:ext uri="{FF2B5EF4-FFF2-40B4-BE49-F238E27FC236}">
                    <a16:creationId xmlns:a16="http://schemas.microsoft.com/office/drawing/2014/main" id="{CC5D08B8-57C8-4136-8F63-5BA88478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50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189">
                <a:extLst>
                  <a:ext uri="{FF2B5EF4-FFF2-40B4-BE49-F238E27FC236}">
                    <a16:creationId xmlns:a16="http://schemas.microsoft.com/office/drawing/2014/main" id="{7154C11F-12C3-445F-9AF1-28FFAF611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40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190">
                <a:extLst>
                  <a:ext uri="{FF2B5EF4-FFF2-40B4-BE49-F238E27FC236}">
                    <a16:creationId xmlns:a16="http://schemas.microsoft.com/office/drawing/2014/main" id="{E520613D-3A50-4FA0-8920-EC2D0D6FF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59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191">
                <a:extLst>
                  <a:ext uri="{FF2B5EF4-FFF2-40B4-BE49-F238E27FC236}">
                    <a16:creationId xmlns:a16="http://schemas.microsoft.com/office/drawing/2014/main" id="{44BA1162-D5F2-433E-8455-F967F4F0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87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192">
                <a:extLst>
                  <a:ext uri="{FF2B5EF4-FFF2-40B4-BE49-F238E27FC236}">
                    <a16:creationId xmlns:a16="http://schemas.microsoft.com/office/drawing/2014/main" id="{53EB4138-F2D3-43F2-AFC0-FCF2CF7D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621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193">
                <a:extLst>
                  <a:ext uri="{FF2B5EF4-FFF2-40B4-BE49-F238E27FC236}">
                    <a16:creationId xmlns:a16="http://schemas.microsoft.com/office/drawing/2014/main" id="{A5F2D7B0-C269-4BB7-BDF9-1ABE68CA4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754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194">
                <a:extLst>
                  <a:ext uri="{FF2B5EF4-FFF2-40B4-BE49-F238E27FC236}">
                    <a16:creationId xmlns:a16="http://schemas.microsoft.com/office/drawing/2014/main" id="{30CAC873-512C-4EED-B912-FB2491B4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334" y="3883805"/>
                <a:ext cx="69204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Freeform 195">
                <a:extLst>
                  <a:ext uri="{FF2B5EF4-FFF2-40B4-BE49-F238E27FC236}">
                    <a16:creationId xmlns:a16="http://schemas.microsoft.com/office/drawing/2014/main" id="{221E66CD-087D-48C9-880A-FBCA7C31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96">
                <a:extLst>
                  <a:ext uri="{FF2B5EF4-FFF2-40B4-BE49-F238E27FC236}">
                    <a16:creationId xmlns:a16="http://schemas.microsoft.com/office/drawing/2014/main" id="{0FC48AE7-5B91-4221-81B4-0644CD35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97">
                <a:extLst>
                  <a:ext uri="{FF2B5EF4-FFF2-40B4-BE49-F238E27FC236}">
                    <a16:creationId xmlns:a16="http://schemas.microsoft.com/office/drawing/2014/main" id="{A687900C-8219-4564-80C7-AC353AC51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67 w 70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60"/>
                  <a:gd name="T23" fmla="*/ 70 w 70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98">
                <a:extLst>
                  <a:ext uri="{FF2B5EF4-FFF2-40B4-BE49-F238E27FC236}">
                    <a16:creationId xmlns:a16="http://schemas.microsoft.com/office/drawing/2014/main" id="{2423A926-8E41-45B6-9754-317B5761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60"/>
                  <a:gd name="T20" fmla="*/ 70 w 70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9">
                <a:extLst>
                  <a:ext uri="{FF2B5EF4-FFF2-40B4-BE49-F238E27FC236}">
                    <a16:creationId xmlns:a16="http://schemas.microsoft.com/office/drawing/2014/main" id="{2FD86812-A921-4D3D-80FC-C1D9F1BE7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0">
                <a:extLst>
                  <a:ext uri="{FF2B5EF4-FFF2-40B4-BE49-F238E27FC236}">
                    <a16:creationId xmlns:a16="http://schemas.microsoft.com/office/drawing/2014/main" id="{C53A208A-746A-4E21-BDF7-6FC2E89A3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674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01">
                <a:extLst>
                  <a:ext uri="{FF2B5EF4-FFF2-40B4-BE49-F238E27FC236}">
                    <a16:creationId xmlns:a16="http://schemas.microsoft.com/office/drawing/2014/main" id="{114CF506-EDB1-469A-BBBF-D1F33C75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67 w 70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59"/>
                  <a:gd name="T23" fmla="*/ 70 w 70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024755A-D49A-4045-8B89-CDCE55987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59"/>
                  <a:gd name="T20" fmla="*/ 70 w 70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A5F7D306-8A24-4E93-8A1C-41E2354A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226B8B1F-F626-44AE-87BF-6FDFE24B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05">
                <a:extLst>
                  <a:ext uri="{FF2B5EF4-FFF2-40B4-BE49-F238E27FC236}">
                    <a16:creationId xmlns:a16="http://schemas.microsoft.com/office/drawing/2014/main" id="{D30A0F96-9070-4EB0-A3A2-1D1328E8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050" y="3657992"/>
                <a:ext cx="113089" cy="648535"/>
              </a:xfrm>
              <a:custGeom>
                <a:avLst/>
                <a:gdLst>
                  <a:gd name="T0" fmla="*/ 65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5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5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5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06">
                <a:extLst>
                  <a:ext uri="{FF2B5EF4-FFF2-40B4-BE49-F238E27FC236}">
                    <a16:creationId xmlns:a16="http://schemas.microsoft.com/office/drawing/2014/main" id="{5A7F1FE4-A270-42CA-8E30-DFDC182F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344" y="3657992"/>
                <a:ext cx="113089" cy="648535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08">
                <a:extLst>
                  <a:ext uri="{FF2B5EF4-FFF2-40B4-BE49-F238E27FC236}">
                    <a16:creationId xmlns:a16="http://schemas.microsoft.com/office/drawing/2014/main" id="{7CCD652C-360F-4E49-AC52-A9B000F51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3657456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209">
                <a:extLst>
                  <a:ext uri="{FF2B5EF4-FFF2-40B4-BE49-F238E27FC236}">
                    <a16:creationId xmlns:a16="http://schemas.microsoft.com/office/drawing/2014/main" id="{6B581ABF-3222-4A35-AE27-1D0ACBE0B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210">
                <a:extLst>
                  <a:ext uri="{FF2B5EF4-FFF2-40B4-BE49-F238E27FC236}">
                    <a16:creationId xmlns:a16="http://schemas.microsoft.com/office/drawing/2014/main" id="{8868D08E-8D78-46F0-9DCB-262B89C5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211">
                <a:extLst>
                  <a:ext uri="{FF2B5EF4-FFF2-40B4-BE49-F238E27FC236}">
                    <a16:creationId xmlns:a16="http://schemas.microsoft.com/office/drawing/2014/main" id="{734CD9C0-B5C9-4CA6-99E9-9858CD620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6901" y="4544548"/>
                <a:ext cx="3375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Line 212">
                <a:extLst>
                  <a:ext uri="{FF2B5EF4-FFF2-40B4-BE49-F238E27FC236}">
                    <a16:creationId xmlns:a16="http://schemas.microsoft.com/office/drawing/2014/main" id="{FF8FBF4C-7153-4BDA-99E6-D1FFF28BB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548161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Line 213">
                <a:extLst>
                  <a:ext uri="{FF2B5EF4-FFF2-40B4-BE49-F238E27FC236}">
                    <a16:creationId xmlns:a16="http://schemas.microsoft.com/office/drawing/2014/main" id="{D733BA00-6744-4F52-91C5-2B6B49984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873368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214">
                <a:extLst>
                  <a:ext uri="{FF2B5EF4-FFF2-40B4-BE49-F238E27FC236}">
                    <a16:creationId xmlns:a16="http://schemas.microsoft.com/office/drawing/2014/main" id="{28138B6C-1E75-4166-90E3-34CFA288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215">
                <a:extLst>
                  <a:ext uri="{FF2B5EF4-FFF2-40B4-BE49-F238E27FC236}">
                    <a16:creationId xmlns:a16="http://schemas.microsoft.com/office/drawing/2014/main" id="{ACE5541E-BF23-4E3C-9B01-78185162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216">
                <a:extLst>
                  <a:ext uri="{FF2B5EF4-FFF2-40B4-BE49-F238E27FC236}">
                    <a16:creationId xmlns:a16="http://schemas.microsoft.com/office/drawing/2014/main" id="{B54141A4-1B27-40C3-BED4-291FD878C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374" y="4548161"/>
                <a:ext cx="151897" cy="325207"/>
              </a:xfrm>
              <a:custGeom>
                <a:avLst/>
                <a:gdLst>
                  <a:gd name="T0" fmla="*/ 88 w 90"/>
                  <a:gd name="T1" fmla="*/ 0 h 180"/>
                  <a:gd name="T2" fmla="*/ 0 w 90"/>
                  <a:gd name="T3" fmla="*/ 0 h 180"/>
                  <a:gd name="T4" fmla="*/ 0 w 90"/>
                  <a:gd name="T5" fmla="*/ 180 h 180"/>
                  <a:gd name="T6" fmla="*/ 90 w 90"/>
                  <a:gd name="T7" fmla="*/ 18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90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17">
                <a:extLst>
                  <a:ext uri="{FF2B5EF4-FFF2-40B4-BE49-F238E27FC236}">
                    <a16:creationId xmlns:a16="http://schemas.microsoft.com/office/drawing/2014/main" id="{DCD7B9CA-91EC-4C14-9047-AABF980C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322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218">
                <a:extLst>
                  <a:ext uri="{FF2B5EF4-FFF2-40B4-BE49-F238E27FC236}">
                    <a16:creationId xmlns:a16="http://schemas.microsoft.com/office/drawing/2014/main" id="{DB00EA23-8B78-4116-97E7-EDC155AA2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077" y="4615009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Freeform 219">
                <a:extLst>
                  <a:ext uri="{FF2B5EF4-FFF2-40B4-BE49-F238E27FC236}">
                    <a16:creationId xmlns:a16="http://schemas.microsoft.com/office/drawing/2014/main" id="{6259C78B-5E84-4FA7-B0AD-C6C643C9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220">
                <a:extLst>
                  <a:ext uri="{FF2B5EF4-FFF2-40B4-BE49-F238E27FC236}">
                    <a16:creationId xmlns:a16="http://schemas.microsoft.com/office/drawing/2014/main" id="{D684ADEC-4A5D-45F3-8769-FB1969C7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Line 221">
                <a:extLst>
                  <a:ext uri="{FF2B5EF4-FFF2-40B4-BE49-F238E27FC236}">
                    <a16:creationId xmlns:a16="http://schemas.microsoft.com/office/drawing/2014/main" id="{9074DC0C-8255-41C7-A913-33D415D5E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979" y="4544548"/>
                <a:ext cx="1688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Line 222">
                <a:extLst>
                  <a:ext uri="{FF2B5EF4-FFF2-40B4-BE49-F238E27FC236}">
                    <a16:creationId xmlns:a16="http://schemas.microsoft.com/office/drawing/2014/main" id="{38C52005-6DA0-4370-9CF3-111516CF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548161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23">
                <a:extLst>
                  <a:ext uri="{FF2B5EF4-FFF2-40B4-BE49-F238E27FC236}">
                    <a16:creationId xmlns:a16="http://schemas.microsoft.com/office/drawing/2014/main" id="{FBF3D4CE-6E71-4490-83DA-5BF892B09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873368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224">
                <a:extLst>
                  <a:ext uri="{FF2B5EF4-FFF2-40B4-BE49-F238E27FC236}">
                    <a16:creationId xmlns:a16="http://schemas.microsoft.com/office/drawing/2014/main" id="{6B885E48-E44C-4058-84DA-17DBE036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797" y="4615009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225">
                <a:extLst>
                  <a:ext uri="{FF2B5EF4-FFF2-40B4-BE49-F238E27FC236}">
                    <a16:creationId xmlns:a16="http://schemas.microsoft.com/office/drawing/2014/main" id="{8EC30983-DBBA-4834-BD62-664B68BDC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999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226">
                <a:extLst>
                  <a:ext uri="{FF2B5EF4-FFF2-40B4-BE49-F238E27FC236}">
                    <a16:creationId xmlns:a16="http://schemas.microsoft.com/office/drawing/2014/main" id="{BAAE9AFB-B6DD-4476-8CAD-F6587868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572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Freeform 227">
                <a:extLst>
                  <a:ext uri="{FF2B5EF4-FFF2-40B4-BE49-F238E27FC236}">
                    <a16:creationId xmlns:a16="http://schemas.microsoft.com/office/drawing/2014/main" id="{10101592-9167-4E5C-895E-27C096513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027" y="4389171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4 h 357"/>
                  <a:gd name="T4" fmla="*/ 43 w 136"/>
                  <a:gd name="T5" fmla="*/ 177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7 h 357"/>
                  <a:gd name="T12" fmla="*/ 136 w 136"/>
                  <a:gd name="T13" fmla="*/ 110 h 357"/>
                  <a:gd name="T14" fmla="*/ 3 w 136"/>
                  <a:gd name="T15" fmla="*/ 0 h 357"/>
                  <a:gd name="T16" fmla="*/ 3 w 136"/>
                  <a:gd name="T17" fmla="*/ 0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3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28">
                <a:extLst>
                  <a:ext uri="{FF2B5EF4-FFF2-40B4-BE49-F238E27FC236}">
                    <a16:creationId xmlns:a16="http://schemas.microsoft.com/office/drawing/2014/main" id="{4D483D6E-C438-481E-992A-65B81407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9189" y="4548161"/>
                <a:ext cx="302107" cy="325207"/>
              </a:xfrm>
              <a:custGeom>
                <a:avLst/>
                <a:gdLst>
                  <a:gd name="T0" fmla="*/ 179 w 179"/>
                  <a:gd name="T1" fmla="*/ 180 h 180"/>
                  <a:gd name="T2" fmla="*/ 179 w 179"/>
                  <a:gd name="T3" fmla="*/ 0 h 180"/>
                  <a:gd name="T4" fmla="*/ 0 w 179"/>
                  <a:gd name="T5" fmla="*/ 0 h 180"/>
                  <a:gd name="T6" fmla="*/ 0 w 179"/>
                  <a:gd name="T7" fmla="*/ 180 h 180"/>
                  <a:gd name="T8" fmla="*/ 179 w 179"/>
                  <a:gd name="T9" fmla="*/ 180 h 180"/>
                  <a:gd name="T10" fmla="*/ 179 w 179"/>
                  <a:gd name="T11" fmla="*/ 18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29">
                <a:extLst>
                  <a:ext uri="{FF2B5EF4-FFF2-40B4-BE49-F238E27FC236}">
                    <a16:creationId xmlns:a16="http://schemas.microsoft.com/office/drawing/2014/main" id="{686532B8-DE04-4C44-9159-A75F3B76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509" y="4615009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230">
                <a:extLst>
                  <a:ext uri="{FF2B5EF4-FFF2-40B4-BE49-F238E27FC236}">
                    <a16:creationId xmlns:a16="http://schemas.microsoft.com/office/drawing/2014/main" id="{636A02C1-89B9-4801-8371-DB8963B7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711" y="4615009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231">
                <a:extLst>
                  <a:ext uri="{FF2B5EF4-FFF2-40B4-BE49-F238E27FC236}">
                    <a16:creationId xmlns:a16="http://schemas.microsoft.com/office/drawing/2014/main" id="{995BB819-1362-4A65-9F28-8F7791D3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612" y="4615009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232">
                <a:extLst>
                  <a:ext uri="{FF2B5EF4-FFF2-40B4-BE49-F238E27FC236}">
                    <a16:creationId xmlns:a16="http://schemas.microsoft.com/office/drawing/2014/main" id="{376255CC-96C3-430C-B380-32BBA763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814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233">
                <a:extLst>
                  <a:ext uri="{FF2B5EF4-FFF2-40B4-BE49-F238E27FC236}">
                    <a16:creationId xmlns:a16="http://schemas.microsoft.com/office/drawing/2014/main" id="{286857E2-A83E-48F0-8194-266947425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5763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Line 234">
                <a:extLst>
                  <a:ext uri="{FF2B5EF4-FFF2-40B4-BE49-F238E27FC236}">
                    <a16:creationId xmlns:a16="http://schemas.microsoft.com/office/drawing/2014/main" id="{D21F0A4E-01FE-47E6-B1CA-B924A9D51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793" y="4708958"/>
                <a:ext cx="415186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235">
                <a:extLst>
                  <a:ext uri="{FF2B5EF4-FFF2-40B4-BE49-F238E27FC236}">
                    <a16:creationId xmlns:a16="http://schemas.microsoft.com/office/drawing/2014/main" id="{18360628-EEC0-443E-90B0-5D6308937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8560" y="4708958"/>
                <a:ext cx="45062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Line 236">
                <a:extLst>
                  <a:ext uri="{FF2B5EF4-FFF2-40B4-BE49-F238E27FC236}">
                    <a16:creationId xmlns:a16="http://schemas.microsoft.com/office/drawing/2014/main" id="{0E89960C-9208-45A5-9B5B-F7978CD1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4708958"/>
                <a:ext cx="413498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37">
                <a:extLst>
                  <a:ext uri="{FF2B5EF4-FFF2-40B4-BE49-F238E27FC236}">
                    <a16:creationId xmlns:a16="http://schemas.microsoft.com/office/drawing/2014/main" id="{1E33076F-985F-4DF6-BB29-15CBB526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030" y="4631270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0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38">
                <a:extLst>
                  <a:ext uri="{FF2B5EF4-FFF2-40B4-BE49-F238E27FC236}">
                    <a16:creationId xmlns:a16="http://schemas.microsoft.com/office/drawing/2014/main" id="{976369BD-5C5E-473C-8D1E-C4CE4DA76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4708958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39">
                <a:extLst>
                  <a:ext uri="{FF2B5EF4-FFF2-40B4-BE49-F238E27FC236}">
                    <a16:creationId xmlns:a16="http://schemas.microsoft.com/office/drawing/2014/main" id="{748758BB-E09A-4240-9B11-0BF07EB9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40">
                <a:extLst>
                  <a:ext uri="{FF2B5EF4-FFF2-40B4-BE49-F238E27FC236}">
                    <a16:creationId xmlns:a16="http://schemas.microsoft.com/office/drawing/2014/main" id="{A2A005FD-EFB7-4188-8BEC-E972B9D1C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41">
                <a:extLst>
                  <a:ext uri="{FF2B5EF4-FFF2-40B4-BE49-F238E27FC236}">
                    <a16:creationId xmlns:a16="http://schemas.microsoft.com/office/drawing/2014/main" id="{16764503-98D5-40D8-85DC-2B64F729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42">
                <a:extLst>
                  <a:ext uri="{FF2B5EF4-FFF2-40B4-BE49-F238E27FC236}">
                    <a16:creationId xmlns:a16="http://schemas.microsoft.com/office/drawing/2014/main" id="{80D0CEBA-C5F2-436C-A154-DDB617FA8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43">
                <a:extLst>
                  <a:ext uri="{FF2B5EF4-FFF2-40B4-BE49-F238E27FC236}">
                    <a16:creationId xmlns:a16="http://schemas.microsoft.com/office/drawing/2014/main" id="{361C7F34-BA6B-4FFF-BDCE-66AF1D2E3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44">
                <a:extLst>
                  <a:ext uri="{FF2B5EF4-FFF2-40B4-BE49-F238E27FC236}">
                    <a16:creationId xmlns:a16="http://schemas.microsoft.com/office/drawing/2014/main" id="{9F9C2479-2CF2-4BC6-B95A-63BF0E608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45">
                <a:extLst>
                  <a:ext uri="{FF2B5EF4-FFF2-40B4-BE49-F238E27FC236}">
                    <a16:creationId xmlns:a16="http://schemas.microsoft.com/office/drawing/2014/main" id="{B5CBDBB6-B045-47E7-9093-EE31EA0C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46">
                <a:extLst>
                  <a:ext uri="{FF2B5EF4-FFF2-40B4-BE49-F238E27FC236}">
                    <a16:creationId xmlns:a16="http://schemas.microsoft.com/office/drawing/2014/main" id="{D30985CC-8483-4908-9211-BB8D20DB6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47">
                <a:extLst>
                  <a:ext uri="{FF2B5EF4-FFF2-40B4-BE49-F238E27FC236}">
                    <a16:creationId xmlns:a16="http://schemas.microsoft.com/office/drawing/2014/main" id="{65110FC0-42A4-468F-9C7B-6995F4D2D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89 w 89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9"/>
                  <a:gd name="T17" fmla="*/ 89 w 89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48">
                <a:extLst>
                  <a:ext uri="{FF2B5EF4-FFF2-40B4-BE49-F238E27FC236}">
                    <a16:creationId xmlns:a16="http://schemas.microsoft.com/office/drawing/2014/main" id="{543EB4ED-9C72-412F-8896-C36F4CA48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79"/>
                  <a:gd name="T14" fmla="*/ 89 w 89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Line 249">
                <a:extLst>
                  <a:ext uri="{FF2B5EF4-FFF2-40B4-BE49-F238E27FC236}">
                    <a16:creationId xmlns:a16="http://schemas.microsoft.com/office/drawing/2014/main" id="{863B9459-4D49-4E3E-A676-FF1DB48F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506" y="5272650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Line 250">
                <a:extLst>
                  <a:ext uri="{FF2B5EF4-FFF2-40B4-BE49-F238E27FC236}">
                    <a16:creationId xmlns:a16="http://schemas.microsoft.com/office/drawing/2014/main" id="{FB1F19A1-F8B3-453B-95F4-C5B38413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276263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Line 251">
                <a:extLst>
                  <a:ext uri="{FF2B5EF4-FFF2-40B4-BE49-F238E27FC236}">
                    <a16:creationId xmlns:a16="http://schemas.microsoft.com/office/drawing/2014/main" id="{099F7711-0781-4A58-BAF0-C71BD57A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601470"/>
                <a:ext cx="15358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2">
                <a:extLst>
                  <a:ext uri="{FF2B5EF4-FFF2-40B4-BE49-F238E27FC236}">
                    <a16:creationId xmlns:a16="http://schemas.microsoft.com/office/drawing/2014/main" id="{FB8509E1-8AFD-42DA-9771-F429690A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w 90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79"/>
                  <a:gd name="T17" fmla="*/ 90 w 90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53">
                <a:extLst>
                  <a:ext uri="{FF2B5EF4-FFF2-40B4-BE49-F238E27FC236}">
                    <a16:creationId xmlns:a16="http://schemas.microsoft.com/office/drawing/2014/main" id="{5AF2973B-A453-4F02-91B5-6CCE76FCA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54">
                <a:extLst>
                  <a:ext uri="{FF2B5EF4-FFF2-40B4-BE49-F238E27FC236}">
                    <a16:creationId xmlns:a16="http://schemas.microsoft.com/office/drawing/2014/main" id="{0720E039-3C0A-43F0-A9E8-24CE04E0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979" y="5276263"/>
                <a:ext cx="151897" cy="328820"/>
              </a:xfrm>
              <a:custGeom>
                <a:avLst/>
                <a:gdLst>
                  <a:gd name="T0" fmla="*/ 88 w 90"/>
                  <a:gd name="T1" fmla="*/ 0 h 182"/>
                  <a:gd name="T2" fmla="*/ 0 w 90"/>
                  <a:gd name="T3" fmla="*/ 3 h 182"/>
                  <a:gd name="T4" fmla="*/ 0 w 90"/>
                  <a:gd name="T5" fmla="*/ 182 h 182"/>
                  <a:gd name="T6" fmla="*/ 90 w 90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2"/>
                  <a:gd name="T14" fmla="*/ 90 w 90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2">
                    <a:moveTo>
                      <a:pt x="88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90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255">
                <a:extLst>
                  <a:ext uri="{FF2B5EF4-FFF2-40B4-BE49-F238E27FC236}">
                    <a16:creationId xmlns:a16="http://schemas.microsoft.com/office/drawing/2014/main" id="{B3861B14-9E60-43CD-9E29-2BF08333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928" y="5344918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" name="Rectangle 256">
                <a:extLst>
                  <a:ext uri="{FF2B5EF4-FFF2-40B4-BE49-F238E27FC236}">
                    <a16:creationId xmlns:a16="http://schemas.microsoft.com/office/drawing/2014/main" id="{976DB10A-70BC-4A9C-B50B-7E2AA5FC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46" y="5344918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9" name="Freeform 257">
                <a:extLst>
                  <a:ext uri="{FF2B5EF4-FFF2-40B4-BE49-F238E27FC236}">
                    <a16:creationId xmlns:a16="http://schemas.microsoft.com/office/drawing/2014/main" id="{C6CD4CF9-BA6A-4199-9135-77A57074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w 91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79"/>
                  <a:gd name="T17" fmla="*/ 91 w 91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58">
                <a:extLst>
                  <a:ext uri="{FF2B5EF4-FFF2-40B4-BE49-F238E27FC236}">
                    <a16:creationId xmlns:a16="http://schemas.microsoft.com/office/drawing/2014/main" id="{65D3849C-692D-4C73-9B60-F37D1AAF5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79"/>
                  <a:gd name="T14" fmla="*/ 91 w 91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Line 259">
                <a:extLst>
                  <a:ext uri="{FF2B5EF4-FFF2-40B4-BE49-F238E27FC236}">
                    <a16:creationId xmlns:a16="http://schemas.microsoft.com/office/drawing/2014/main" id="{1E5C78B0-B96F-43DA-8CA3-3AD21D5D7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3584" y="5272650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260">
                <a:extLst>
                  <a:ext uri="{FF2B5EF4-FFF2-40B4-BE49-F238E27FC236}">
                    <a16:creationId xmlns:a16="http://schemas.microsoft.com/office/drawing/2014/main" id="{6B60BE3B-8938-42FC-8B88-5FC35CAC7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276263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261">
                <a:extLst>
                  <a:ext uri="{FF2B5EF4-FFF2-40B4-BE49-F238E27FC236}">
                    <a16:creationId xmlns:a16="http://schemas.microsoft.com/office/drawing/2014/main" id="{CE35A43E-9917-4E26-9ABD-CCA183138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601470"/>
                <a:ext cx="151897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62">
                <a:extLst>
                  <a:ext uri="{FF2B5EF4-FFF2-40B4-BE49-F238E27FC236}">
                    <a16:creationId xmlns:a16="http://schemas.microsoft.com/office/drawing/2014/main" id="{982E44D2-B66A-4A1D-896A-A8C6CD1B3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w 136"/>
                  <a:gd name="T19" fmla="*/ 0 h 3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60"/>
                  <a:gd name="T32" fmla="*/ 136 w 136"/>
                  <a:gd name="T33" fmla="*/ 360 h 3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63">
                <a:extLst>
                  <a:ext uri="{FF2B5EF4-FFF2-40B4-BE49-F238E27FC236}">
                    <a16:creationId xmlns:a16="http://schemas.microsoft.com/office/drawing/2014/main" id="{C746B245-9AA2-4508-88CA-8737D968C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60"/>
                  <a:gd name="T29" fmla="*/ 136 w 136"/>
                  <a:gd name="T30" fmla="*/ 360 h 3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264">
                <a:extLst>
                  <a:ext uri="{FF2B5EF4-FFF2-40B4-BE49-F238E27FC236}">
                    <a16:creationId xmlns:a16="http://schemas.microsoft.com/office/drawing/2014/main" id="{A0C58B33-F7EE-4964-838B-30AFCBD2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27" y="5344918"/>
                <a:ext cx="9282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" name="Rectangle 265">
                <a:extLst>
                  <a:ext uri="{FF2B5EF4-FFF2-40B4-BE49-F238E27FC236}">
                    <a16:creationId xmlns:a16="http://schemas.microsoft.com/office/drawing/2014/main" id="{2C2B9051-CF1C-4EA5-818F-856CFA8D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1628" y="5344918"/>
                <a:ext cx="10632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" name="Rectangle 266">
                <a:extLst>
                  <a:ext uri="{FF2B5EF4-FFF2-40B4-BE49-F238E27FC236}">
                    <a16:creationId xmlns:a16="http://schemas.microsoft.com/office/drawing/2014/main" id="{3884433E-73D1-4320-BB81-D500693C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905" y="5344918"/>
                <a:ext cx="9113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267">
                <a:extLst>
                  <a:ext uri="{FF2B5EF4-FFF2-40B4-BE49-F238E27FC236}">
                    <a16:creationId xmlns:a16="http://schemas.microsoft.com/office/drawing/2014/main" id="{164A5BE5-B3DD-4486-8C65-CACE2877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268">
                <a:extLst>
                  <a:ext uri="{FF2B5EF4-FFF2-40B4-BE49-F238E27FC236}">
                    <a16:creationId xmlns:a16="http://schemas.microsoft.com/office/drawing/2014/main" id="{895BDF36-99A4-4CAE-A3A9-A11EF7A93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5344918"/>
                <a:ext cx="79324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Line 269">
                <a:extLst>
                  <a:ext uri="{FF2B5EF4-FFF2-40B4-BE49-F238E27FC236}">
                    <a16:creationId xmlns:a16="http://schemas.microsoft.com/office/drawing/2014/main" id="{72504F23-E6D7-418E-8B92-326E7091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398" y="5440673"/>
                <a:ext cx="415186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270">
                <a:extLst>
                  <a:ext uri="{FF2B5EF4-FFF2-40B4-BE49-F238E27FC236}">
                    <a16:creationId xmlns:a16="http://schemas.microsoft.com/office/drawing/2014/main" id="{E9FBC127-5043-43D0-AC36-D5FD84CC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4166" y="5440673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271">
                <a:extLst>
                  <a:ext uri="{FF2B5EF4-FFF2-40B4-BE49-F238E27FC236}">
                    <a16:creationId xmlns:a16="http://schemas.microsoft.com/office/drawing/2014/main" id="{33E9D4AE-8126-4481-9BA1-1BD7BF067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901" y="5440673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72">
                <a:extLst>
                  <a:ext uri="{FF2B5EF4-FFF2-40B4-BE49-F238E27FC236}">
                    <a16:creationId xmlns:a16="http://schemas.microsoft.com/office/drawing/2014/main" id="{9464E6FB-F162-4740-8255-0FACB07F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635" y="5362985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2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73">
                <a:extLst>
                  <a:ext uri="{FF2B5EF4-FFF2-40B4-BE49-F238E27FC236}">
                    <a16:creationId xmlns:a16="http://schemas.microsoft.com/office/drawing/2014/main" id="{ECA8C9CF-974F-4B8B-AF8A-61BB1A5D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846" y="5440673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74">
                <a:extLst>
                  <a:ext uri="{FF2B5EF4-FFF2-40B4-BE49-F238E27FC236}">
                    <a16:creationId xmlns:a16="http://schemas.microsoft.com/office/drawing/2014/main" id="{12A82ABA-9001-42E6-9C61-2B53381D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75">
                <a:extLst>
                  <a:ext uri="{FF2B5EF4-FFF2-40B4-BE49-F238E27FC236}">
                    <a16:creationId xmlns:a16="http://schemas.microsoft.com/office/drawing/2014/main" id="{891B26E5-D5D6-4130-B071-52E1A3BF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76">
                <a:extLst>
                  <a:ext uri="{FF2B5EF4-FFF2-40B4-BE49-F238E27FC236}">
                    <a16:creationId xmlns:a16="http://schemas.microsoft.com/office/drawing/2014/main" id="{4C9E3D06-A91A-4D16-BE17-4919FC4F1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77">
                <a:extLst>
                  <a:ext uri="{FF2B5EF4-FFF2-40B4-BE49-F238E27FC236}">
                    <a16:creationId xmlns:a16="http://schemas.microsoft.com/office/drawing/2014/main" id="{1A518499-6E25-4DC0-B1E5-4CCD8E84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8">
                <a:extLst>
                  <a:ext uri="{FF2B5EF4-FFF2-40B4-BE49-F238E27FC236}">
                    <a16:creationId xmlns:a16="http://schemas.microsoft.com/office/drawing/2014/main" id="{5D64BBFA-53C6-47AB-AE1B-28A2CB1B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79">
                <a:extLst>
                  <a:ext uri="{FF2B5EF4-FFF2-40B4-BE49-F238E27FC236}">
                    <a16:creationId xmlns:a16="http://schemas.microsoft.com/office/drawing/2014/main" id="{395DCEE8-D97E-4744-B516-7B8649357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80">
                <a:extLst>
                  <a:ext uri="{FF2B5EF4-FFF2-40B4-BE49-F238E27FC236}">
                    <a16:creationId xmlns:a16="http://schemas.microsoft.com/office/drawing/2014/main" id="{9A22E12B-01F9-41E0-BA46-6F640452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1">
                <a:extLst>
                  <a:ext uri="{FF2B5EF4-FFF2-40B4-BE49-F238E27FC236}">
                    <a16:creationId xmlns:a16="http://schemas.microsoft.com/office/drawing/2014/main" id="{0B433C95-8C53-4B89-AFCB-EFEE013DF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82">
                <a:extLst>
                  <a:ext uri="{FF2B5EF4-FFF2-40B4-BE49-F238E27FC236}">
                    <a16:creationId xmlns:a16="http://schemas.microsoft.com/office/drawing/2014/main" id="{C872B2A2-A71D-4874-B177-0F70F3722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068" y="6013398"/>
                <a:ext cx="148522" cy="325207"/>
              </a:xfrm>
              <a:custGeom>
                <a:avLst/>
                <a:gdLst>
                  <a:gd name="T0" fmla="*/ 88 w 88"/>
                  <a:gd name="T1" fmla="*/ 177 h 180"/>
                  <a:gd name="T2" fmla="*/ 0 w 88"/>
                  <a:gd name="T3" fmla="*/ 180 h 180"/>
                  <a:gd name="T4" fmla="*/ 0 w 88"/>
                  <a:gd name="T5" fmla="*/ 0 h 180"/>
                  <a:gd name="T6" fmla="*/ 88 w 88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0"/>
                  <a:gd name="T14" fmla="*/ 88 w 88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0">
                    <a:moveTo>
                      <a:pt x="88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8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83">
                <a:extLst>
                  <a:ext uri="{FF2B5EF4-FFF2-40B4-BE49-F238E27FC236}">
                    <a16:creationId xmlns:a16="http://schemas.microsoft.com/office/drawing/2014/main" id="{77B4BBCC-471C-473B-9ACD-6FAA3F4E9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8111" y="6004365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4">
                <a:extLst>
                  <a:ext uri="{FF2B5EF4-FFF2-40B4-BE49-F238E27FC236}">
                    <a16:creationId xmlns:a16="http://schemas.microsoft.com/office/drawing/2014/main" id="{2E966EC1-514A-4CE1-A6DF-02F53131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007978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85">
                <a:extLst>
                  <a:ext uri="{FF2B5EF4-FFF2-40B4-BE49-F238E27FC236}">
                    <a16:creationId xmlns:a16="http://schemas.microsoft.com/office/drawing/2014/main" id="{BC7CD430-2F48-4D66-B986-CEA67CBAE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333185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86">
                <a:extLst>
                  <a:ext uri="{FF2B5EF4-FFF2-40B4-BE49-F238E27FC236}">
                    <a16:creationId xmlns:a16="http://schemas.microsoft.com/office/drawing/2014/main" id="{D9A853DE-8447-44EB-8823-330DBA7C1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w 91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80"/>
                  <a:gd name="T17" fmla="*/ 91 w 91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87">
                <a:extLst>
                  <a:ext uri="{FF2B5EF4-FFF2-40B4-BE49-F238E27FC236}">
                    <a16:creationId xmlns:a16="http://schemas.microsoft.com/office/drawing/2014/main" id="{CB8B1F3C-9D8C-4DB5-A32D-2E13799A6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80"/>
                  <a:gd name="T14" fmla="*/ 91 w 91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88">
                <a:extLst>
                  <a:ext uri="{FF2B5EF4-FFF2-40B4-BE49-F238E27FC236}">
                    <a16:creationId xmlns:a16="http://schemas.microsoft.com/office/drawing/2014/main" id="{145E162E-6D98-44DA-A264-6DB9063FB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584" y="6007978"/>
                <a:ext cx="151897" cy="330627"/>
              </a:xfrm>
              <a:custGeom>
                <a:avLst/>
                <a:gdLst>
                  <a:gd name="T0" fmla="*/ 88 w 90"/>
                  <a:gd name="T1" fmla="*/ 0 h 183"/>
                  <a:gd name="T2" fmla="*/ 0 w 90"/>
                  <a:gd name="T3" fmla="*/ 3 h 183"/>
                  <a:gd name="T4" fmla="*/ 0 w 90"/>
                  <a:gd name="T5" fmla="*/ 183 h 183"/>
                  <a:gd name="T6" fmla="*/ 9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88" y="0"/>
                    </a:moveTo>
                    <a:lnTo>
                      <a:pt x="0" y="3"/>
                    </a:lnTo>
                    <a:lnTo>
                      <a:pt x="0" y="183"/>
                    </a:lnTo>
                    <a:lnTo>
                      <a:pt x="9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289">
                <a:extLst>
                  <a:ext uri="{FF2B5EF4-FFF2-40B4-BE49-F238E27FC236}">
                    <a16:creationId xmlns:a16="http://schemas.microsoft.com/office/drawing/2014/main" id="{A5D6F3FE-9B4B-4947-BFF4-BD621094B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845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290">
                <a:extLst>
                  <a:ext uri="{FF2B5EF4-FFF2-40B4-BE49-F238E27FC236}">
                    <a16:creationId xmlns:a16="http://schemas.microsoft.com/office/drawing/2014/main" id="{C4025542-5E5F-4596-B52B-DBD0912A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039" y="6074826"/>
                <a:ext cx="10632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Freeform 291">
                <a:extLst>
                  <a:ext uri="{FF2B5EF4-FFF2-40B4-BE49-F238E27FC236}">
                    <a16:creationId xmlns:a16="http://schemas.microsoft.com/office/drawing/2014/main" id="{6ED44261-F904-4E2A-B60D-5FE0A96D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92">
                <a:extLst>
                  <a:ext uri="{FF2B5EF4-FFF2-40B4-BE49-F238E27FC236}">
                    <a16:creationId xmlns:a16="http://schemas.microsoft.com/office/drawing/2014/main" id="{5A06EDD4-7B6F-4063-B79C-7BF7DD3E2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293">
                <a:extLst>
                  <a:ext uri="{FF2B5EF4-FFF2-40B4-BE49-F238E27FC236}">
                    <a16:creationId xmlns:a16="http://schemas.microsoft.com/office/drawing/2014/main" id="{7306E4B8-56CF-4F91-BCFE-C0B4A7AEE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9189" y="6004365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294">
                <a:extLst>
                  <a:ext uri="{FF2B5EF4-FFF2-40B4-BE49-F238E27FC236}">
                    <a16:creationId xmlns:a16="http://schemas.microsoft.com/office/drawing/2014/main" id="{58A1149D-FEF5-4748-88C8-4678308A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007978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295">
                <a:extLst>
                  <a:ext uri="{FF2B5EF4-FFF2-40B4-BE49-F238E27FC236}">
                    <a16:creationId xmlns:a16="http://schemas.microsoft.com/office/drawing/2014/main" id="{1B3BE0E0-1655-47D8-9489-A11FDC3B1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333185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96">
                <a:extLst>
                  <a:ext uri="{FF2B5EF4-FFF2-40B4-BE49-F238E27FC236}">
                    <a16:creationId xmlns:a16="http://schemas.microsoft.com/office/drawing/2014/main" id="{96A8D752-5C47-4725-8D7C-9E19F4CFC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97">
                <a:extLst>
                  <a:ext uri="{FF2B5EF4-FFF2-40B4-BE49-F238E27FC236}">
                    <a16:creationId xmlns:a16="http://schemas.microsoft.com/office/drawing/2014/main" id="{A3E8A7F5-9ADC-4982-A71C-6ED439BC5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298">
                <a:extLst>
                  <a:ext uri="{FF2B5EF4-FFF2-40B4-BE49-F238E27FC236}">
                    <a16:creationId xmlns:a16="http://schemas.microsoft.com/office/drawing/2014/main" id="{B8A7C1C9-C135-4DF5-9E4B-6A05D4A2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032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299">
                <a:extLst>
                  <a:ext uri="{FF2B5EF4-FFF2-40B4-BE49-F238E27FC236}">
                    <a16:creationId xmlns:a16="http://schemas.microsoft.com/office/drawing/2014/main" id="{2FB22591-E456-4FAB-A5E0-98B673E4B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7233" y="6074826"/>
                <a:ext cx="10632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300">
                <a:extLst>
                  <a:ext uri="{FF2B5EF4-FFF2-40B4-BE49-F238E27FC236}">
                    <a16:creationId xmlns:a16="http://schemas.microsoft.com/office/drawing/2014/main" id="{9F54977D-8758-4C57-802A-55C2A18B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4823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301">
                <a:extLst>
                  <a:ext uri="{FF2B5EF4-FFF2-40B4-BE49-F238E27FC236}">
                    <a16:creationId xmlns:a16="http://schemas.microsoft.com/office/drawing/2014/main" id="{E0C36BDA-F446-4C0E-BDEE-2D85616BF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1024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302">
                <a:extLst>
                  <a:ext uri="{FF2B5EF4-FFF2-40B4-BE49-F238E27FC236}">
                    <a16:creationId xmlns:a16="http://schemas.microsoft.com/office/drawing/2014/main" id="{99CB38C7-E640-40B6-A2D7-94455ADAC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6973" y="6074826"/>
                <a:ext cx="7763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Line 303">
                <a:extLst>
                  <a:ext uri="{FF2B5EF4-FFF2-40B4-BE49-F238E27FC236}">
                    <a16:creationId xmlns:a16="http://schemas.microsoft.com/office/drawing/2014/main" id="{D15416E1-A1B9-43C2-BD52-613CA3041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691" y="6172388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304">
                <a:extLst>
                  <a:ext uri="{FF2B5EF4-FFF2-40B4-BE49-F238E27FC236}">
                    <a16:creationId xmlns:a16="http://schemas.microsoft.com/office/drawing/2014/main" id="{8470A09D-CF46-4E58-8988-34636A50E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9771" y="6172388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305">
                <a:extLst>
                  <a:ext uri="{FF2B5EF4-FFF2-40B4-BE49-F238E27FC236}">
                    <a16:creationId xmlns:a16="http://schemas.microsoft.com/office/drawing/2014/main" id="{5D86A1CA-F63D-4CC8-BC2D-417D9847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2506" y="6172388"/>
                <a:ext cx="41856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306">
                <a:extLst>
                  <a:ext uri="{FF2B5EF4-FFF2-40B4-BE49-F238E27FC236}">
                    <a16:creationId xmlns:a16="http://schemas.microsoft.com/office/drawing/2014/main" id="{4D2805D8-D46A-404D-BF45-560C0F13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6251883"/>
                <a:ext cx="454004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307">
                <a:extLst>
                  <a:ext uri="{FF2B5EF4-FFF2-40B4-BE49-F238E27FC236}">
                    <a16:creationId xmlns:a16="http://schemas.microsoft.com/office/drawing/2014/main" id="{7473BE8B-E7E3-4C9C-9CD3-4E61A0BA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6091087"/>
                <a:ext cx="75949" cy="81302"/>
              </a:xfrm>
              <a:custGeom>
                <a:avLst/>
                <a:gdLst>
                  <a:gd name="T0" fmla="*/ 0 w 45"/>
                  <a:gd name="T1" fmla="*/ 45 h 45"/>
                  <a:gd name="T2" fmla="*/ 2 w 45"/>
                  <a:gd name="T3" fmla="*/ 0 h 45"/>
                  <a:gd name="T4" fmla="*/ 45 w 45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5"/>
                  <a:gd name="T11" fmla="*/ 45 w 45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5">
                    <a:moveTo>
                      <a:pt x="0" y="45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308">
                <a:extLst>
                  <a:ext uri="{FF2B5EF4-FFF2-40B4-BE49-F238E27FC236}">
                    <a16:creationId xmlns:a16="http://schemas.microsoft.com/office/drawing/2014/main" id="{391FC760-8D8B-4AEA-99F8-3C87BAFEE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7826" y="6172388"/>
                <a:ext cx="526577" cy="243905"/>
              </a:xfrm>
              <a:custGeom>
                <a:avLst/>
                <a:gdLst>
                  <a:gd name="T0" fmla="*/ 0 w 312"/>
                  <a:gd name="T1" fmla="*/ 0 h 135"/>
                  <a:gd name="T2" fmla="*/ 0 w 312"/>
                  <a:gd name="T3" fmla="*/ 135 h 135"/>
                  <a:gd name="T4" fmla="*/ 267 w 312"/>
                  <a:gd name="T5" fmla="*/ 135 h 135"/>
                  <a:gd name="T6" fmla="*/ 267 w 312"/>
                  <a:gd name="T7" fmla="*/ 46 h 135"/>
                  <a:gd name="T8" fmla="*/ 312 w 312"/>
                  <a:gd name="T9" fmla="*/ 46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135"/>
                  <a:gd name="T17" fmla="*/ 312 w 31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135">
                    <a:moveTo>
                      <a:pt x="0" y="0"/>
                    </a:moveTo>
                    <a:lnTo>
                      <a:pt x="0" y="135"/>
                    </a:lnTo>
                    <a:lnTo>
                      <a:pt x="267" y="135"/>
                    </a:lnTo>
                    <a:lnTo>
                      <a:pt x="267" y="46"/>
                    </a:lnTo>
                    <a:lnTo>
                      <a:pt x="312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309">
                <a:extLst>
                  <a:ext uri="{FF2B5EF4-FFF2-40B4-BE49-F238E27FC236}">
                    <a16:creationId xmlns:a16="http://schemas.microsoft.com/office/drawing/2014/main" id="{5E1A6EC8-CEED-45E2-80E1-A35298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310">
                <a:extLst>
                  <a:ext uri="{FF2B5EF4-FFF2-40B4-BE49-F238E27FC236}">
                    <a16:creationId xmlns:a16="http://schemas.microsoft.com/office/drawing/2014/main" id="{7E9D3E4B-08BE-47DB-B1CF-78D868E94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311">
                <a:extLst>
                  <a:ext uri="{FF2B5EF4-FFF2-40B4-BE49-F238E27FC236}">
                    <a16:creationId xmlns:a16="http://schemas.microsoft.com/office/drawing/2014/main" id="{7B43A8D7-F6CD-4721-BE72-79A451F1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312">
                <a:extLst>
                  <a:ext uri="{FF2B5EF4-FFF2-40B4-BE49-F238E27FC236}">
                    <a16:creationId xmlns:a16="http://schemas.microsoft.com/office/drawing/2014/main" id="{D5017F49-331E-4493-BD26-B02BC6E1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313">
                <a:extLst>
                  <a:ext uri="{FF2B5EF4-FFF2-40B4-BE49-F238E27FC236}">
                    <a16:creationId xmlns:a16="http://schemas.microsoft.com/office/drawing/2014/main" id="{A01B48EE-EC01-4640-9F47-B6A1DC4C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314">
                <a:extLst>
                  <a:ext uri="{FF2B5EF4-FFF2-40B4-BE49-F238E27FC236}">
                    <a16:creationId xmlns:a16="http://schemas.microsoft.com/office/drawing/2014/main" id="{2C2210B3-3375-422F-BA02-210A10B40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315">
                <a:extLst>
                  <a:ext uri="{FF2B5EF4-FFF2-40B4-BE49-F238E27FC236}">
                    <a16:creationId xmlns:a16="http://schemas.microsoft.com/office/drawing/2014/main" id="{755480CF-0E8D-4C60-BFCD-516C1975E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16">
                <a:extLst>
                  <a:ext uri="{FF2B5EF4-FFF2-40B4-BE49-F238E27FC236}">
                    <a16:creationId xmlns:a16="http://schemas.microsoft.com/office/drawing/2014/main" id="{6BCB87CC-AE53-46D3-9A67-48DC45162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355">
                <a:extLst>
                  <a:ext uri="{FF2B5EF4-FFF2-40B4-BE49-F238E27FC236}">
                    <a16:creationId xmlns:a16="http://schemas.microsoft.com/office/drawing/2014/main" id="{A5503EAE-87A8-45C7-A0D0-E898C7BC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4615009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356">
                <a:extLst>
                  <a:ext uri="{FF2B5EF4-FFF2-40B4-BE49-F238E27FC236}">
                    <a16:creationId xmlns:a16="http://schemas.microsoft.com/office/drawing/2014/main" id="{003A2329-E03C-46C0-8C8D-5522FD223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4615009"/>
                <a:ext cx="4894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357">
                <a:extLst>
                  <a:ext uri="{FF2B5EF4-FFF2-40B4-BE49-F238E27FC236}">
                    <a16:creationId xmlns:a16="http://schemas.microsoft.com/office/drawing/2014/main" id="{0A0D7FF0-5218-4C9A-9616-9F5E010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720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358">
                <a:extLst>
                  <a:ext uri="{FF2B5EF4-FFF2-40B4-BE49-F238E27FC236}">
                    <a16:creationId xmlns:a16="http://schemas.microsoft.com/office/drawing/2014/main" id="{8CEC0757-4678-4AD0-9C52-48BC7243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163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359">
                <a:extLst>
                  <a:ext uri="{FF2B5EF4-FFF2-40B4-BE49-F238E27FC236}">
                    <a16:creationId xmlns:a16="http://schemas.microsoft.com/office/drawing/2014/main" id="{27B40C3B-BA1B-4074-8974-7F82FAFB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112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360">
                <a:extLst>
                  <a:ext uri="{FF2B5EF4-FFF2-40B4-BE49-F238E27FC236}">
                    <a16:creationId xmlns:a16="http://schemas.microsoft.com/office/drawing/2014/main" id="{339F0315-A81F-4E4D-9C9B-6620AB38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685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361">
                <a:extLst>
                  <a:ext uri="{FF2B5EF4-FFF2-40B4-BE49-F238E27FC236}">
                    <a16:creationId xmlns:a16="http://schemas.microsoft.com/office/drawing/2014/main" id="{FB568E30-891A-44B3-B706-4A81B894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321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362">
                <a:extLst>
                  <a:ext uri="{FF2B5EF4-FFF2-40B4-BE49-F238E27FC236}">
                    <a16:creationId xmlns:a16="http://schemas.microsoft.com/office/drawing/2014/main" id="{84D25264-7973-45A7-9C46-1355A0E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076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363">
                <a:extLst>
                  <a:ext uri="{FF2B5EF4-FFF2-40B4-BE49-F238E27FC236}">
                    <a16:creationId xmlns:a16="http://schemas.microsoft.com/office/drawing/2014/main" id="{5FC2A6F2-4725-4041-A418-3F49DD7E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895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364">
                <a:extLst>
                  <a:ext uri="{FF2B5EF4-FFF2-40B4-BE49-F238E27FC236}">
                    <a16:creationId xmlns:a16="http://schemas.microsoft.com/office/drawing/2014/main" id="{7156D835-7819-4627-B963-DEA26721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843" y="4615009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365">
                <a:extLst>
                  <a:ext uri="{FF2B5EF4-FFF2-40B4-BE49-F238E27FC236}">
                    <a16:creationId xmlns:a16="http://schemas.microsoft.com/office/drawing/2014/main" id="{EDB1C046-C582-4A7F-B831-A8556E8FF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729" y="4615009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366">
                <a:extLst>
                  <a:ext uri="{FF2B5EF4-FFF2-40B4-BE49-F238E27FC236}">
                    <a16:creationId xmlns:a16="http://schemas.microsoft.com/office/drawing/2014/main" id="{72339A34-9742-4A9E-BD8F-E27439F7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859" y="4615009"/>
                <a:ext cx="3375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367">
                <a:extLst>
                  <a:ext uri="{FF2B5EF4-FFF2-40B4-BE49-F238E27FC236}">
                    <a16:creationId xmlns:a16="http://schemas.microsoft.com/office/drawing/2014/main" id="{CBFFF73A-B973-40EE-8A66-E09D857E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677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368">
                <a:extLst>
                  <a:ext uri="{FF2B5EF4-FFF2-40B4-BE49-F238E27FC236}">
                    <a16:creationId xmlns:a16="http://schemas.microsoft.com/office/drawing/2014/main" id="{5EEA3171-AF87-4AF0-B064-61C08467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626" y="4615009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369">
                <a:extLst>
                  <a:ext uri="{FF2B5EF4-FFF2-40B4-BE49-F238E27FC236}">
                    <a16:creationId xmlns:a16="http://schemas.microsoft.com/office/drawing/2014/main" id="{06A252DF-FF94-42EA-9F0B-8C731781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370">
                <a:extLst>
                  <a:ext uri="{FF2B5EF4-FFF2-40B4-BE49-F238E27FC236}">
                    <a16:creationId xmlns:a16="http://schemas.microsoft.com/office/drawing/2014/main" id="{B68B08B4-40F7-4ADD-89C3-63AF48F5A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5344918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371">
                <a:extLst>
                  <a:ext uri="{FF2B5EF4-FFF2-40B4-BE49-F238E27FC236}">
                    <a16:creationId xmlns:a16="http://schemas.microsoft.com/office/drawing/2014/main" id="{9000CE0E-7FE3-4D3E-8278-89E9C7A2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12" y="5344918"/>
                <a:ext cx="77636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Rectangle 372">
                <a:extLst>
                  <a:ext uri="{FF2B5EF4-FFF2-40B4-BE49-F238E27FC236}">
                    <a16:creationId xmlns:a16="http://schemas.microsoft.com/office/drawing/2014/main" id="{2E64607F-E01C-4CB6-86E2-4FF52601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673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5" name="Rectangle 373">
                <a:extLst>
                  <a:ext uri="{FF2B5EF4-FFF2-40B4-BE49-F238E27FC236}">
                    <a16:creationId xmlns:a16="http://schemas.microsoft.com/office/drawing/2014/main" id="{A40864F1-7AEE-4A79-9358-AF9C769AF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804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6" name="Rectangle 374">
                <a:extLst>
                  <a:ext uri="{FF2B5EF4-FFF2-40B4-BE49-F238E27FC236}">
                    <a16:creationId xmlns:a16="http://schemas.microsoft.com/office/drawing/2014/main" id="{17D49F5A-230F-4E4C-B8C5-DBAE14F95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0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375">
                <a:extLst>
                  <a:ext uri="{FF2B5EF4-FFF2-40B4-BE49-F238E27FC236}">
                    <a16:creationId xmlns:a16="http://schemas.microsoft.com/office/drawing/2014/main" id="{880E0D71-4E02-4B29-81BE-B6C50CFD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325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376">
                <a:extLst>
                  <a:ext uri="{FF2B5EF4-FFF2-40B4-BE49-F238E27FC236}">
                    <a16:creationId xmlns:a16="http://schemas.microsoft.com/office/drawing/2014/main" id="{91509FC9-4CCE-4F86-96BE-93DB94A9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62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377">
                <a:extLst>
                  <a:ext uri="{FF2B5EF4-FFF2-40B4-BE49-F238E27FC236}">
                    <a16:creationId xmlns:a16="http://schemas.microsoft.com/office/drawing/2014/main" id="{985B3A52-985A-4E79-845E-F0B81A5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092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378">
                <a:extLst>
                  <a:ext uri="{FF2B5EF4-FFF2-40B4-BE49-F238E27FC236}">
                    <a16:creationId xmlns:a16="http://schemas.microsoft.com/office/drawing/2014/main" id="{202B0475-574E-46D3-AFBA-6D322C7E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535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379">
                <a:extLst>
                  <a:ext uri="{FF2B5EF4-FFF2-40B4-BE49-F238E27FC236}">
                    <a16:creationId xmlns:a16="http://schemas.microsoft.com/office/drawing/2014/main" id="{F12FA173-4034-459E-83ED-9FAA6992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484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380">
                <a:extLst>
                  <a:ext uri="{FF2B5EF4-FFF2-40B4-BE49-F238E27FC236}">
                    <a16:creationId xmlns:a16="http://schemas.microsoft.com/office/drawing/2014/main" id="{4DC0E069-CCE8-414A-AA33-2D79A1CFA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057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381">
                <a:extLst>
                  <a:ext uri="{FF2B5EF4-FFF2-40B4-BE49-F238E27FC236}">
                    <a16:creationId xmlns:a16="http://schemas.microsoft.com/office/drawing/2014/main" id="{010DAE9F-BA84-4E8D-8840-B2C076C8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499" y="5344918"/>
                <a:ext cx="35443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382">
                <a:extLst>
                  <a:ext uri="{FF2B5EF4-FFF2-40B4-BE49-F238E27FC236}">
                    <a16:creationId xmlns:a16="http://schemas.microsoft.com/office/drawing/2014/main" id="{DF513282-D1E1-486D-B5E3-3BCDF853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8" y="5344918"/>
                <a:ext cx="70885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383">
                <a:extLst>
                  <a:ext uri="{FF2B5EF4-FFF2-40B4-BE49-F238E27FC236}">
                    <a16:creationId xmlns:a16="http://schemas.microsoft.com/office/drawing/2014/main" id="{E28A2384-B12F-4F52-9478-C8A7B70B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579" y="5344918"/>
                <a:ext cx="69198" cy="151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384">
                <a:extLst>
                  <a:ext uri="{FF2B5EF4-FFF2-40B4-BE49-F238E27FC236}">
                    <a16:creationId xmlns:a16="http://schemas.microsoft.com/office/drawing/2014/main" id="{0AA86717-5E45-4EA7-A123-8E34D2C4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385">
                <a:extLst>
                  <a:ext uri="{FF2B5EF4-FFF2-40B4-BE49-F238E27FC236}">
                    <a16:creationId xmlns:a16="http://schemas.microsoft.com/office/drawing/2014/main" id="{C56C6C55-5540-4F74-91E4-CC3E6B80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088" y="6074826"/>
                <a:ext cx="97889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386">
                <a:extLst>
                  <a:ext uri="{FF2B5EF4-FFF2-40B4-BE49-F238E27FC236}">
                    <a16:creationId xmlns:a16="http://schemas.microsoft.com/office/drawing/2014/main" id="{161C4333-FBA5-4EEB-BFF5-67377C81B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602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387">
                <a:extLst>
                  <a:ext uri="{FF2B5EF4-FFF2-40B4-BE49-F238E27FC236}">
                    <a16:creationId xmlns:a16="http://schemas.microsoft.com/office/drawing/2014/main" id="{3B720CA2-2AC0-47F7-8F5B-D1C932A31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732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388">
                <a:extLst>
                  <a:ext uri="{FF2B5EF4-FFF2-40B4-BE49-F238E27FC236}">
                    <a16:creationId xmlns:a16="http://schemas.microsoft.com/office/drawing/2014/main" id="{A8349AD9-1907-406B-A897-94EC874E1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68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389">
                <a:extLst>
                  <a:ext uri="{FF2B5EF4-FFF2-40B4-BE49-F238E27FC236}">
                    <a16:creationId xmlns:a16="http://schemas.microsoft.com/office/drawing/2014/main" id="{92925763-49AD-4AB9-9207-B544A94D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254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390">
                <a:extLst>
                  <a:ext uri="{FF2B5EF4-FFF2-40B4-BE49-F238E27FC236}">
                    <a16:creationId xmlns:a16="http://schemas.microsoft.com/office/drawing/2014/main" id="{F887FEF9-BA8D-4E8D-8B9D-D2ADB874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203" y="6074826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391">
                <a:extLst>
                  <a:ext uri="{FF2B5EF4-FFF2-40B4-BE49-F238E27FC236}">
                    <a16:creationId xmlns:a16="http://schemas.microsoft.com/office/drawing/2014/main" id="{694EFDDF-1D61-41AA-82EA-741C43963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333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392">
                <a:extLst>
                  <a:ext uri="{FF2B5EF4-FFF2-40B4-BE49-F238E27FC236}">
                    <a16:creationId xmlns:a16="http://schemas.microsoft.com/office/drawing/2014/main" id="{9A4CA21C-096F-48F5-A80B-241444E1B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776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393">
                <a:extLst>
                  <a:ext uri="{FF2B5EF4-FFF2-40B4-BE49-F238E27FC236}">
                    <a16:creationId xmlns:a16="http://schemas.microsoft.com/office/drawing/2014/main" id="{37959A65-4579-46A6-BED6-3DCC9DC3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412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394">
                <a:extLst>
                  <a:ext uri="{FF2B5EF4-FFF2-40B4-BE49-F238E27FC236}">
                    <a16:creationId xmlns:a16="http://schemas.microsoft.com/office/drawing/2014/main" id="{E998DF95-22D5-4D74-AB83-4F451AAE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986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395">
                <a:extLst>
                  <a:ext uri="{FF2B5EF4-FFF2-40B4-BE49-F238E27FC236}">
                    <a16:creationId xmlns:a16="http://schemas.microsoft.com/office/drawing/2014/main" id="{9524D0EB-D4D4-42DE-94CE-C4EBEE50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934" y="6074826"/>
                <a:ext cx="42194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396">
                <a:extLst>
                  <a:ext uri="{FF2B5EF4-FFF2-40B4-BE49-F238E27FC236}">
                    <a16:creationId xmlns:a16="http://schemas.microsoft.com/office/drawing/2014/main" id="{9CDCD315-1B39-4EAF-A652-36788F17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816" y="6074826"/>
                <a:ext cx="69198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397">
                <a:extLst>
                  <a:ext uri="{FF2B5EF4-FFF2-40B4-BE49-F238E27FC236}">
                    <a16:creationId xmlns:a16="http://schemas.microsoft.com/office/drawing/2014/main" id="{FDAEF861-ECF8-49C6-8289-8982BF8B8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70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398">
                <a:extLst>
                  <a:ext uri="{FF2B5EF4-FFF2-40B4-BE49-F238E27FC236}">
                    <a16:creationId xmlns:a16="http://schemas.microsoft.com/office/drawing/2014/main" id="{448E93B6-1098-4C64-BEE3-5074ED6D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337" y="6074826"/>
                <a:ext cx="43881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3" name="Freeform 421">
                <a:extLst>
                  <a:ext uri="{FF2B5EF4-FFF2-40B4-BE49-F238E27FC236}">
                    <a16:creationId xmlns:a16="http://schemas.microsoft.com/office/drawing/2014/main" id="{EDF65767-4E17-4642-8D58-DB722B70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2" y="3089233"/>
                <a:ext cx="300038" cy="325438"/>
              </a:xfrm>
              <a:custGeom>
                <a:avLst/>
                <a:gdLst>
                  <a:gd name="T0" fmla="*/ 288 w 178"/>
                  <a:gd name="T1" fmla="*/ 506 h 180"/>
                  <a:gd name="T2" fmla="*/ 288 w 178"/>
                  <a:gd name="T3" fmla="*/ 0 h 180"/>
                  <a:gd name="T4" fmla="*/ 0 w 178"/>
                  <a:gd name="T5" fmla="*/ 0 h 180"/>
                  <a:gd name="T6" fmla="*/ 0 w 178"/>
                  <a:gd name="T7" fmla="*/ 508 h 180"/>
                  <a:gd name="T8" fmla="*/ 288 w 178"/>
                  <a:gd name="T9" fmla="*/ 508 h 180"/>
                  <a:gd name="T10" fmla="*/ 288 w 178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8"/>
                  <a:gd name="T19" fmla="*/ 0 h 180"/>
                  <a:gd name="T20" fmla="*/ 178 w 178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8" h="180">
                    <a:moveTo>
                      <a:pt x="178" y="178"/>
                    </a:moveTo>
                    <a:lnTo>
                      <a:pt x="178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8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422">
                <a:extLst>
                  <a:ext uri="{FF2B5EF4-FFF2-40B4-BE49-F238E27FC236}">
                    <a16:creationId xmlns:a16="http://schemas.microsoft.com/office/drawing/2014/main" id="{51915144-224C-4174-A45D-E544DB27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56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5" name="Rectangle 423">
                <a:extLst>
                  <a:ext uri="{FF2B5EF4-FFF2-40B4-BE49-F238E27FC236}">
                    <a16:creationId xmlns:a16="http://schemas.microsoft.com/office/drawing/2014/main" id="{9061BA45-2147-488C-85C8-02162E40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400" y="3149558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6" name="Line 424">
                <a:extLst>
                  <a:ext uri="{FF2B5EF4-FFF2-40B4-BE49-F238E27FC236}">
                    <a16:creationId xmlns:a16="http://schemas.microsoft.com/office/drawing/2014/main" id="{487A38E4-EECD-4B3E-9DB9-E780BA18E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800" y="3249570"/>
                <a:ext cx="152400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425">
                <a:extLst>
                  <a:ext uri="{FF2B5EF4-FFF2-40B4-BE49-F238E27FC236}">
                    <a16:creationId xmlns:a16="http://schemas.microsoft.com/office/drawing/2014/main" id="{BA780919-34BC-40BE-A97F-A75119E1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8" name="Rectangle 426">
                <a:extLst>
                  <a:ext uri="{FF2B5EF4-FFF2-40B4-BE49-F238E27FC236}">
                    <a16:creationId xmlns:a16="http://schemas.microsoft.com/office/drawing/2014/main" id="{3B780877-6470-4F61-B152-E0A8833C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31495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" name="Rectangle 427">
                <a:extLst>
                  <a:ext uri="{FF2B5EF4-FFF2-40B4-BE49-F238E27FC236}">
                    <a16:creationId xmlns:a16="http://schemas.microsoft.com/office/drawing/2014/main" id="{C2787354-6568-4A18-A0E8-93654166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31495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" name="Rectangle 428">
                <a:extLst>
                  <a:ext uri="{FF2B5EF4-FFF2-40B4-BE49-F238E27FC236}">
                    <a16:creationId xmlns:a16="http://schemas.microsoft.com/office/drawing/2014/main" id="{66D118C3-807C-4021-8BD9-7893FE80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487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" name="Rectangle 429">
                <a:extLst>
                  <a:ext uri="{FF2B5EF4-FFF2-40B4-BE49-F238E27FC236}">
                    <a16:creationId xmlns:a16="http://schemas.microsoft.com/office/drawing/2014/main" id="{8E1B8A12-5397-4E4E-834C-5DC23E12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325" y="3882983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" name="Rectangle 430">
                <a:extLst>
                  <a:ext uri="{FF2B5EF4-FFF2-40B4-BE49-F238E27FC236}">
                    <a16:creationId xmlns:a16="http://schemas.microsoft.com/office/drawing/2014/main" id="{E3154CBE-C5B8-443F-B155-3F2F2D2AA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175" y="3882983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3" name="Rectangle 431">
                <a:extLst>
                  <a:ext uri="{FF2B5EF4-FFF2-40B4-BE49-F238E27FC236}">
                    <a16:creationId xmlns:a16="http://schemas.microsoft.com/office/drawing/2014/main" id="{4DECBE72-D06A-4F78-B1EA-C57A03E8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787" y="6075320"/>
                <a:ext cx="904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4" name="Rectangle 432">
                <a:extLst>
                  <a:ext uri="{FF2B5EF4-FFF2-40B4-BE49-F238E27FC236}">
                    <a16:creationId xmlns:a16="http://schemas.microsoft.com/office/drawing/2014/main" id="{43F70D25-0CD0-4C6F-996E-F752F5B00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37" y="607532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5" name="Rectangle 433">
                <a:extLst>
                  <a:ext uri="{FF2B5EF4-FFF2-40B4-BE49-F238E27FC236}">
                    <a16:creationId xmlns:a16="http://schemas.microsoft.com/office/drawing/2014/main" id="{DD016C54-DE8E-414A-8E07-836D1182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650" y="607532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6" name="Rectangle 434">
                <a:extLst>
                  <a:ext uri="{FF2B5EF4-FFF2-40B4-BE49-F238E27FC236}">
                    <a16:creationId xmlns:a16="http://schemas.microsoft.com/office/drawing/2014/main" id="{9742FFFE-BF4A-46EC-A6C5-8BD22AAE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53466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7" name="Rectangle 435">
                <a:extLst>
                  <a:ext uri="{FF2B5EF4-FFF2-40B4-BE49-F238E27FC236}">
                    <a16:creationId xmlns:a16="http://schemas.microsoft.com/office/drawing/2014/main" id="{5B54472B-134B-4481-806C-E7B8AA68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53466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8" name="Rectangle 436">
                <a:extLst>
                  <a:ext uri="{FF2B5EF4-FFF2-40B4-BE49-F238E27FC236}">
                    <a16:creationId xmlns:a16="http://schemas.microsoft.com/office/drawing/2014/main" id="{94ED1686-CF5B-4CA3-9166-2AF269CA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53466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" name="Line 437">
                <a:extLst>
                  <a:ext uri="{FF2B5EF4-FFF2-40B4-BE49-F238E27FC236}">
                    <a16:creationId xmlns:a16="http://schemas.microsoft.com/office/drawing/2014/main" id="{43E491E7-117E-4914-B9D0-1EFFB353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5837" y="6091195"/>
                <a:ext cx="188913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494">
                <a:extLst>
                  <a:ext uri="{FF2B5EF4-FFF2-40B4-BE49-F238E27FC236}">
                    <a16:creationId xmlns:a16="http://schemas.microsoft.com/office/drawing/2014/main" id="{C896DE05-C86E-44C1-BD55-DD95C3424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400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0 w 33"/>
                  <a:gd name="T43" fmla="*/ 0 h 34"/>
                  <a:gd name="T44" fmla="*/ 17 w 33"/>
                  <a:gd name="T45" fmla="*/ 0 h 34"/>
                  <a:gd name="T46" fmla="*/ 7 w 33"/>
                  <a:gd name="T47" fmla="*/ 3 h 34"/>
                  <a:gd name="T48" fmla="*/ 4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0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0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4 w 33"/>
                  <a:gd name="T73" fmla="*/ 78 h 34"/>
                  <a:gd name="T74" fmla="*/ 7 w 33"/>
                  <a:gd name="T75" fmla="*/ 78 h 34"/>
                  <a:gd name="T76" fmla="*/ 17 w 33"/>
                  <a:gd name="T77" fmla="*/ 83 h 34"/>
                  <a:gd name="T78" fmla="*/ 20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495">
                <a:extLst>
                  <a:ext uri="{FF2B5EF4-FFF2-40B4-BE49-F238E27FC236}">
                    <a16:creationId xmlns:a16="http://schemas.microsoft.com/office/drawing/2014/main" id="{29369F67-44BB-404C-9F76-69BE46B3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2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3 h 34"/>
                  <a:gd name="T48" fmla="*/ 7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2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2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7 w 33"/>
                  <a:gd name="T73" fmla="*/ 78 h 34"/>
                  <a:gd name="T74" fmla="*/ 17 w 33"/>
                  <a:gd name="T75" fmla="*/ 78 h 34"/>
                  <a:gd name="T76" fmla="*/ 20 w 33"/>
                  <a:gd name="T77" fmla="*/ 83 h 34"/>
                  <a:gd name="T78" fmla="*/ 22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496">
                <a:extLst>
                  <a:ext uri="{FF2B5EF4-FFF2-40B4-BE49-F238E27FC236}">
                    <a16:creationId xmlns:a16="http://schemas.microsoft.com/office/drawing/2014/main" id="{F1742531-BDAD-4E63-A29D-BDFF1F13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3327358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104 h 34"/>
                  <a:gd name="T8" fmla="*/ 42 w 33"/>
                  <a:gd name="T9" fmla="*/ 95 h 34"/>
                  <a:gd name="T10" fmla="*/ 45 w 33"/>
                  <a:gd name="T11" fmla="*/ 86 h 34"/>
                  <a:gd name="T12" fmla="*/ 45 w 33"/>
                  <a:gd name="T13" fmla="*/ 86 h 34"/>
                  <a:gd name="T14" fmla="*/ 49 w 33"/>
                  <a:gd name="T15" fmla="*/ 81 h 34"/>
                  <a:gd name="T16" fmla="*/ 49 w 33"/>
                  <a:gd name="T17" fmla="*/ 72 h 34"/>
                  <a:gd name="T18" fmla="*/ 52 w 33"/>
                  <a:gd name="T19" fmla="*/ 65 h 34"/>
                  <a:gd name="T20" fmla="*/ 52 w 33"/>
                  <a:gd name="T21" fmla="*/ 52 h 34"/>
                  <a:gd name="T22" fmla="*/ 52 w 33"/>
                  <a:gd name="T23" fmla="*/ 45 h 34"/>
                  <a:gd name="T24" fmla="*/ 49 w 33"/>
                  <a:gd name="T25" fmla="*/ 37 h 34"/>
                  <a:gd name="T26" fmla="*/ 49 w 33"/>
                  <a:gd name="T27" fmla="*/ 30 h 34"/>
                  <a:gd name="T28" fmla="*/ 45 w 33"/>
                  <a:gd name="T29" fmla="*/ 23 h 34"/>
                  <a:gd name="T30" fmla="*/ 45 w 33"/>
                  <a:gd name="T31" fmla="*/ 15 h 34"/>
                  <a:gd name="T32" fmla="*/ 42 w 33"/>
                  <a:gd name="T33" fmla="*/ 15 h 34"/>
                  <a:gd name="T34" fmla="*/ 39 w 33"/>
                  <a:gd name="T35" fmla="*/ 3 h 34"/>
                  <a:gd name="T36" fmla="*/ 33 w 33"/>
                  <a:gd name="T37" fmla="*/ 3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3 h 34"/>
                  <a:gd name="T46" fmla="*/ 17 w 33"/>
                  <a:gd name="T47" fmla="*/ 3 h 34"/>
                  <a:gd name="T48" fmla="*/ 7 w 33"/>
                  <a:gd name="T49" fmla="*/ 15 h 34"/>
                  <a:gd name="T50" fmla="*/ 4 w 33"/>
                  <a:gd name="T51" fmla="*/ 15 h 34"/>
                  <a:gd name="T52" fmla="*/ 2 w 33"/>
                  <a:gd name="T53" fmla="*/ 23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5 h 34"/>
                  <a:gd name="T60" fmla="*/ 0 w 33"/>
                  <a:gd name="T61" fmla="*/ 52 h 34"/>
                  <a:gd name="T62" fmla="*/ 0 w 33"/>
                  <a:gd name="T63" fmla="*/ 65 h 34"/>
                  <a:gd name="T64" fmla="*/ 0 w 33"/>
                  <a:gd name="T65" fmla="*/ 72 h 34"/>
                  <a:gd name="T66" fmla="*/ 2 w 33"/>
                  <a:gd name="T67" fmla="*/ 81 h 34"/>
                  <a:gd name="T68" fmla="*/ 2 w 33"/>
                  <a:gd name="T69" fmla="*/ 86 h 34"/>
                  <a:gd name="T70" fmla="*/ 4 w 33"/>
                  <a:gd name="T71" fmla="*/ 86 h 34"/>
                  <a:gd name="T72" fmla="*/ 7 w 33"/>
                  <a:gd name="T73" fmla="*/ 95 h 34"/>
                  <a:gd name="T74" fmla="*/ 17 w 33"/>
                  <a:gd name="T75" fmla="*/ 104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497">
                <a:extLst>
                  <a:ext uri="{FF2B5EF4-FFF2-40B4-BE49-F238E27FC236}">
                    <a16:creationId xmlns:a16="http://schemas.microsoft.com/office/drawing/2014/main" id="{D1C24C78-845F-4EC5-89FE-41150C683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7" y="3868695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93 h 34"/>
                  <a:gd name="T8" fmla="*/ 42 w 33"/>
                  <a:gd name="T9" fmla="*/ 93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2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2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93 h 34"/>
                  <a:gd name="T74" fmla="*/ 17 w 33"/>
                  <a:gd name="T75" fmla="*/ 93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Line 498">
                <a:extLst>
                  <a:ext uri="{FF2B5EF4-FFF2-40B4-BE49-F238E27FC236}">
                    <a16:creationId xmlns:a16="http://schemas.microsoft.com/office/drawing/2014/main" id="{AC362860-BB4A-4B76-80FC-31C33FCD0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212" y="3249570"/>
                <a:ext cx="150813" cy="650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499">
                <a:extLst>
                  <a:ext uri="{FF2B5EF4-FFF2-40B4-BE49-F238E27FC236}">
                    <a16:creationId xmlns:a16="http://schemas.microsoft.com/office/drawing/2014/main" id="{D28AB443-D801-40E8-81BB-45ED30CF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000" y="4773570"/>
                <a:ext cx="55563" cy="61913"/>
              </a:xfrm>
              <a:custGeom>
                <a:avLst/>
                <a:gdLst>
                  <a:gd name="T0" fmla="*/ 24 w 33"/>
                  <a:gd name="T1" fmla="*/ 93 h 34"/>
                  <a:gd name="T2" fmla="*/ 29 w 33"/>
                  <a:gd name="T3" fmla="*/ 104 h 34"/>
                  <a:gd name="T4" fmla="*/ 33 w 33"/>
                  <a:gd name="T5" fmla="*/ 93 h 34"/>
                  <a:gd name="T6" fmla="*/ 39 w 33"/>
                  <a:gd name="T7" fmla="*/ 93 h 34"/>
                  <a:gd name="T8" fmla="*/ 42 w 33"/>
                  <a:gd name="T9" fmla="*/ 86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0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0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86 h 34"/>
                  <a:gd name="T74" fmla="*/ 17 w 33"/>
                  <a:gd name="T75" fmla="*/ 93 h 34"/>
                  <a:gd name="T76" fmla="*/ 20 w 33"/>
                  <a:gd name="T77" fmla="*/ 93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4 w 33"/>
                  <a:gd name="T85" fmla="*/ 9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6" y="31"/>
                    </a:moveTo>
                    <a:lnTo>
                      <a:pt x="19" y="34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1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Line 500">
                <a:extLst>
                  <a:ext uri="{FF2B5EF4-FFF2-40B4-BE49-F238E27FC236}">
                    <a16:creationId xmlns:a16="http://schemas.microsoft.com/office/drawing/2014/main" id="{CD1EB8CA-B641-408F-BC31-E005B258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587" y="3249570"/>
                <a:ext cx="152400" cy="1543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501">
                <a:extLst>
                  <a:ext uri="{FF2B5EF4-FFF2-40B4-BE49-F238E27FC236}">
                    <a16:creationId xmlns:a16="http://schemas.microsoft.com/office/drawing/2014/main" id="{09C9EAA4-A811-4354-B481-E2862CC4C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5310145"/>
                <a:ext cx="55563" cy="65088"/>
              </a:xfrm>
              <a:custGeom>
                <a:avLst/>
                <a:gdLst>
                  <a:gd name="T0" fmla="*/ 22 w 33"/>
                  <a:gd name="T1" fmla="*/ 96 h 36"/>
                  <a:gd name="T2" fmla="*/ 29 w 33"/>
                  <a:gd name="T3" fmla="*/ 96 h 36"/>
                  <a:gd name="T4" fmla="*/ 33 w 33"/>
                  <a:gd name="T5" fmla="*/ 96 h 36"/>
                  <a:gd name="T6" fmla="*/ 39 w 33"/>
                  <a:gd name="T7" fmla="*/ 96 h 36"/>
                  <a:gd name="T8" fmla="*/ 42 w 33"/>
                  <a:gd name="T9" fmla="*/ 90 h 36"/>
                  <a:gd name="T10" fmla="*/ 45 w 33"/>
                  <a:gd name="T11" fmla="*/ 83 h 36"/>
                  <a:gd name="T12" fmla="*/ 45 w 33"/>
                  <a:gd name="T13" fmla="*/ 83 h 36"/>
                  <a:gd name="T14" fmla="*/ 49 w 33"/>
                  <a:gd name="T15" fmla="*/ 76 h 36"/>
                  <a:gd name="T16" fmla="*/ 49 w 33"/>
                  <a:gd name="T17" fmla="*/ 67 h 36"/>
                  <a:gd name="T18" fmla="*/ 52 w 33"/>
                  <a:gd name="T19" fmla="*/ 61 h 36"/>
                  <a:gd name="T20" fmla="*/ 52 w 33"/>
                  <a:gd name="T21" fmla="*/ 47 h 36"/>
                  <a:gd name="T22" fmla="*/ 52 w 33"/>
                  <a:gd name="T23" fmla="*/ 41 h 36"/>
                  <a:gd name="T24" fmla="*/ 49 w 33"/>
                  <a:gd name="T25" fmla="*/ 35 h 36"/>
                  <a:gd name="T26" fmla="*/ 49 w 33"/>
                  <a:gd name="T27" fmla="*/ 28 h 36"/>
                  <a:gd name="T28" fmla="*/ 45 w 33"/>
                  <a:gd name="T29" fmla="*/ 22 h 36"/>
                  <a:gd name="T30" fmla="*/ 45 w 33"/>
                  <a:gd name="T31" fmla="*/ 22 h 36"/>
                  <a:gd name="T32" fmla="*/ 42 w 33"/>
                  <a:gd name="T33" fmla="*/ 15 h 36"/>
                  <a:gd name="T34" fmla="*/ 39 w 33"/>
                  <a:gd name="T35" fmla="*/ 3 h 36"/>
                  <a:gd name="T36" fmla="*/ 33 w 33"/>
                  <a:gd name="T37" fmla="*/ 3 h 36"/>
                  <a:gd name="T38" fmla="*/ 29 w 33"/>
                  <a:gd name="T39" fmla="*/ 3 h 36"/>
                  <a:gd name="T40" fmla="*/ 24 w 33"/>
                  <a:gd name="T41" fmla="*/ 0 h 36"/>
                  <a:gd name="T42" fmla="*/ 22 w 33"/>
                  <a:gd name="T43" fmla="*/ 3 h 36"/>
                  <a:gd name="T44" fmla="*/ 20 w 33"/>
                  <a:gd name="T45" fmla="*/ 3 h 36"/>
                  <a:gd name="T46" fmla="*/ 17 w 33"/>
                  <a:gd name="T47" fmla="*/ 3 h 36"/>
                  <a:gd name="T48" fmla="*/ 7 w 33"/>
                  <a:gd name="T49" fmla="*/ 15 h 36"/>
                  <a:gd name="T50" fmla="*/ 4 w 33"/>
                  <a:gd name="T51" fmla="*/ 22 h 36"/>
                  <a:gd name="T52" fmla="*/ 2 w 33"/>
                  <a:gd name="T53" fmla="*/ 22 h 36"/>
                  <a:gd name="T54" fmla="*/ 2 w 33"/>
                  <a:gd name="T55" fmla="*/ 28 h 36"/>
                  <a:gd name="T56" fmla="*/ 0 w 33"/>
                  <a:gd name="T57" fmla="*/ 35 h 36"/>
                  <a:gd name="T58" fmla="*/ 0 w 33"/>
                  <a:gd name="T59" fmla="*/ 41 h 36"/>
                  <a:gd name="T60" fmla="*/ 0 w 33"/>
                  <a:gd name="T61" fmla="*/ 47 h 36"/>
                  <a:gd name="T62" fmla="*/ 0 w 33"/>
                  <a:gd name="T63" fmla="*/ 61 h 36"/>
                  <a:gd name="T64" fmla="*/ 0 w 33"/>
                  <a:gd name="T65" fmla="*/ 67 h 36"/>
                  <a:gd name="T66" fmla="*/ 2 w 33"/>
                  <a:gd name="T67" fmla="*/ 76 h 36"/>
                  <a:gd name="T68" fmla="*/ 2 w 33"/>
                  <a:gd name="T69" fmla="*/ 83 h 36"/>
                  <a:gd name="T70" fmla="*/ 4 w 33"/>
                  <a:gd name="T71" fmla="*/ 83 h 36"/>
                  <a:gd name="T72" fmla="*/ 7 w 33"/>
                  <a:gd name="T73" fmla="*/ 90 h 36"/>
                  <a:gd name="T74" fmla="*/ 17 w 33"/>
                  <a:gd name="T75" fmla="*/ 96 h 36"/>
                  <a:gd name="T76" fmla="*/ 20 w 33"/>
                  <a:gd name="T77" fmla="*/ 96 h 36"/>
                  <a:gd name="T78" fmla="*/ 22 w 33"/>
                  <a:gd name="T79" fmla="*/ 96 h 36"/>
                  <a:gd name="T80" fmla="*/ 24 w 33"/>
                  <a:gd name="T81" fmla="*/ 102 h 36"/>
                  <a:gd name="T82" fmla="*/ 24 w 33"/>
                  <a:gd name="T83" fmla="*/ 102 h 36"/>
                  <a:gd name="T84" fmla="*/ 22 w 33"/>
                  <a:gd name="T85" fmla="*/ 9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6"/>
                  <a:gd name="T131" fmla="*/ 33 w 33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6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502">
                <a:extLst>
                  <a:ext uri="{FF2B5EF4-FFF2-40B4-BE49-F238E27FC236}">
                    <a16:creationId xmlns:a16="http://schemas.microsoft.com/office/drawing/2014/main" id="{203D69A4-BEC9-4093-8587-946339B2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7" y="3816308"/>
                <a:ext cx="303213" cy="325438"/>
              </a:xfrm>
              <a:custGeom>
                <a:avLst/>
                <a:gdLst>
                  <a:gd name="T0" fmla="*/ 303 w 179"/>
                  <a:gd name="T1" fmla="*/ 508 h 180"/>
                  <a:gd name="T2" fmla="*/ 303 w 179"/>
                  <a:gd name="T3" fmla="*/ 0 h 180"/>
                  <a:gd name="T4" fmla="*/ 0 w 179"/>
                  <a:gd name="T5" fmla="*/ 0 h 180"/>
                  <a:gd name="T6" fmla="*/ 0 w 179"/>
                  <a:gd name="T7" fmla="*/ 508 h 180"/>
                  <a:gd name="T8" fmla="*/ 303 w 179"/>
                  <a:gd name="T9" fmla="*/ 508 h 180"/>
                  <a:gd name="T10" fmla="*/ 303 w 179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503">
                <a:extLst>
                  <a:ext uri="{FF2B5EF4-FFF2-40B4-BE49-F238E27FC236}">
                    <a16:creationId xmlns:a16="http://schemas.microsoft.com/office/drawing/2014/main" id="{27F35BA7-3603-4342-A158-7A89E41CF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3657558"/>
                <a:ext cx="114300" cy="649288"/>
              </a:xfrm>
              <a:custGeom>
                <a:avLst/>
                <a:gdLst>
                  <a:gd name="T0" fmla="*/ 114 w 67"/>
                  <a:gd name="T1" fmla="*/ 1016 h 359"/>
                  <a:gd name="T2" fmla="*/ 119 w 67"/>
                  <a:gd name="T3" fmla="*/ 0 h 359"/>
                  <a:gd name="T4" fmla="*/ 0 w 67"/>
                  <a:gd name="T5" fmla="*/ 0 h 359"/>
                  <a:gd name="T6" fmla="*/ 0 w 67"/>
                  <a:gd name="T7" fmla="*/ 1019 h 359"/>
                  <a:gd name="T8" fmla="*/ 119 w 67"/>
                  <a:gd name="T9" fmla="*/ 1019 h 359"/>
                  <a:gd name="T10" fmla="*/ 119 w 67"/>
                  <a:gd name="T11" fmla="*/ 101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504">
                <a:extLst>
                  <a:ext uri="{FF2B5EF4-FFF2-40B4-BE49-F238E27FC236}">
                    <a16:creationId xmlns:a16="http://schemas.microsoft.com/office/drawing/2014/main" id="{19BD307A-2718-46B2-8D72-49350A75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2924133"/>
                <a:ext cx="114300" cy="650875"/>
              </a:xfrm>
              <a:custGeom>
                <a:avLst/>
                <a:gdLst>
                  <a:gd name="T0" fmla="*/ 114 w 67"/>
                  <a:gd name="T1" fmla="*/ 1019 h 360"/>
                  <a:gd name="T2" fmla="*/ 119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19 w 67"/>
                  <a:gd name="T9" fmla="*/ 1019 h 360"/>
                  <a:gd name="T10" fmla="*/ 119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505">
                <a:extLst>
                  <a:ext uri="{FF2B5EF4-FFF2-40B4-BE49-F238E27FC236}">
                    <a16:creationId xmlns:a16="http://schemas.microsoft.com/office/drawing/2014/main" id="{B0B6A4B8-7559-47DA-8E29-00A55813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4389395"/>
                <a:ext cx="228600" cy="644525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405 h 357"/>
                  <a:gd name="T4" fmla="*/ 73 w 136"/>
                  <a:gd name="T5" fmla="*/ 496 h 357"/>
                  <a:gd name="T6" fmla="*/ 3 w 136"/>
                  <a:gd name="T7" fmla="*/ 596 h 357"/>
                  <a:gd name="T8" fmla="*/ 3 w 136"/>
                  <a:gd name="T9" fmla="*/ 999 h 357"/>
                  <a:gd name="T10" fmla="*/ 214 w 136"/>
                  <a:gd name="T11" fmla="*/ 694 h 357"/>
                  <a:gd name="T12" fmla="*/ 214 w 136"/>
                  <a:gd name="T13" fmla="*/ 307 h 357"/>
                  <a:gd name="T14" fmla="*/ 3 w 136"/>
                  <a:gd name="T15" fmla="*/ 0 h 357"/>
                  <a:gd name="T16" fmla="*/ 3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6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06">
                <a:extLst>
                  <a:ext uri="{FF2B5EF4-FFF2-40B4-BE49-F238E27FC236}">
                    <a16:creationId xmlns:a16="http://schemas.microsoft.com/office/drawing/2014/main" id="{E76B3BA9-DD1F-4ABC-AE45-E291419B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9" name="Rectangle 507">
                <a:extLst>
                  <a:ext uri="{FF2B5EF4-FFF2-40B4-BE49-F238E27FC236}">
                    <a16:creationId xmlns:a16="http://schemas.microsoft.com/office/drawing/2014/main" id="{49A9F134-DA80-44A8-956C-2ED9FFC4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2" y="3882983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0" name="Freeform 508">
                <a:extLst>
                  <a:ext uri="{FF2B5EF4-FFF2-40B4-BE49-F238E27FC236}">
                    <a16:creationId xmlns:a16="http://schemas.microsoft.com/office/drawing/2014/main" id="{705AAE95-1895-46BC-9E79-377D4D83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5" y="2924133"/>
                <a:ext cx="112713" cy="650875"/>
              </a:xfrm>
              <a:custGeom>
                <a:avLst/>
                <a:gdLst>
                  <a:gd name="T0" fmla="*/ 102 w 67"/>
                  <a:gd name="T1" fmla="*/ 1019 h 360"/>
                  <a:gd name="T2" fmla="*/ 106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06 w 67"/>
                  <a:gd name="T9" fmla="*/ 1019 h 360"/>
                  <a:gd name="T10" fmla="*/ 106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1" name="Rounded Rectangle 509">
            <a:extLst>
              <a:ext uri="{FF2B5EF4-FFF2-40B4-BE49-F238E27FC236}">
                <a16:creationId xmlns:a16="http://schemas.microsoft.com/office/drawing/2014/main" id="{9C1CFE68-7830-4BBB-B4C8-D282FD44B123}"/>
              </a:ext>
            </a:extLst>
          </p:cNvPr>
          <p:cNvSpPr/>
          <p:nvPr/>
        </p:nvSpPr>
        <p:spPr>
          <a:xfrm>
            <a:off x="6078354" y="2496303"/>
            <a:ext cx="2895600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1800" b="1" kern="0" dirty="0">
                <a:solidFill>
                  <a:prstClr val="black"/>
                </a:solidFill>
              </a:rPr>
              <a:t>Forward</a:t>
            </a:r>
            <a:r>
              <a:rPr lang="en-US" sz="1800" kern="0" dirty="0">
                <a:solidFill>
                  <a:prstClr val="black"/>
                </a:solidFill>
              </a:rPr>
              <a:t> results from one stage to another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1800" b="1" kern="0" dirty="0">
                <a:solidFill>
                  <a:prstClr val="black"/>
                </a:solidFill>
              </a:rPr>
              <a:t>Bypass</a:t>
            </a:r>
            <a:r>
              <a:rPr lang="en-US" sz="1800" kern="0" dirty="0">
                <a:solidFill>
                  <a:prstClr val="black"/>
                </a:solidFill>
              </a:rPr>
              <a:t> data read from register file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405">
            <a:extLst>
              <a:ext uri="{FF2B5EF4-FFF2-40B4-BE49-F238E27FC236}">
                <a16:creationId xmlns:a16="http://schemas.microsoft.com/office/drawing/2014/main" id="{7129A9C2-D633-4CA0-AEBB-4C3958A888E7}"/>
              </a:ext>
            </a:extLst>
          </p:cNvPr>
          <p:cNvGrpSpPr/>
          <p:nvPr/>
        </p:nvGrpSpPr>
        <p:grpSpPr>
          <a:xfrm>
            <a:off x="377866" y="1346417"/>
            <a:ext cx="7772400" cy="4724400"/>
            <a:chOff x="990600" y="1752600"/>
            <a:chExt cx="7240588" cy="4271962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0C6A1F9-D6A7-438A-AC3F-8A86F5B6E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7577" y="3391535"/>
              <a:ext cx="152204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F50369E-AA51-4EA0-B379-AD6A0E92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2ABC261-E885-4BB7-BB58-DCCAAF6A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017CBEE-BCEA-451B-B224-F8C72134E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9624" y="3219427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14DC66EF-968B-4DE3-9BE3-1D38D59EA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224862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8406087-6F1D-42EB-855C-5940057D3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563644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5984BA5-821C-4C94-BDF7-736A1843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456" y="3291893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92BC1D2-C945-41B3-9C49-189A6ECC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301" y="3291893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AE3FCF9-1A52-4EDE-8416-08F7EBC4B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026" y="3291893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4BCADA07-6A59-4CB2-8BDC-CB79697DA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3953" y="4833626"/>
              <a:ext cx="193878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3752DAB0-1EBF-4AEC-8902-918C4C58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491" y="4089029"/>
              <a:ext cx="197502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70FDFC5-5083-4B94-A7CB-B1DEE8A76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465" y="3306387"/>
              <a:ext cx="193878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DC0E30D-A976-4131-8315-D695DBAA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84 w 84"/>
                <a:gd name="T9" fmla="*/ 18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9623B76-A730-43EA-8BF9-82593CA95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1A87C3F-4973-405A-B7B1-3B27DF95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9" y="5513003"/>
              <a:ext cx="155827" cy="344218"/>
            </a:xfrm>
            <a:custGeom>
              <a:avLst/>
              <a:gdLst>
                <a:gd name="T0" fmla="*/ 0 w 86"/>
                <a:gd name="T1" fmla="*/ 0 h 190"/>
                <a:gd name="T2" fmla="*/ 86 w 86"/>
                <a:gd name="T3" fmla="*/ 2 h 190"/>
                <a:gd name="T4" fmla="*/ 86 w 86"/>
                <a:gd name="T5" fmla="*/ 190 h 190"/>
                <a:gd name="T6" fmla="*/ 0 w 86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0" y="0"/>
                  </a:moveTo>
                  <a:lnTo>
                    <a:pt x="86" y="2"/>
                  </a:lnTo>
                  <a:lnTo>
                    <a:pt x="86" y="190"/>
                  </a:lnTo>
                  <a:lnTo>
                    <a:pt x="0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FA6613B2-D2C4-4FFA-9E93-5551E0048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4833626"/>
              <a:ext cx="155827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5A4189DD-EBD2-47A3-9DDB-24FD1E52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23" y="4752101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05C9AB5-EC9D-4C1F-B001-2FF7C107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19" y="4746666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7F42468-AF30-4429-9F6D-7CA0B65B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070912"/>
              <a:ext cx="155827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52BB118A-2F81-4356-9758-E3190111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261138"/>
              <a:ext cx="463858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F5D7B70-E8A1-4390-A9FC-6884885AA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785" y="5009358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0A7714DC-C149-4370-9D0B-30B84CBB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473061"/>
              <a:ext cx="462046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5D109E64-2194-469F-946D-4E6FD4D39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306387"/>
              <a:ext cx="157639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D9632B6-2788-4900-B64D-E4F638F88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w 87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982CF5E9-E3A8-459E-90A2-DAFE1DC51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47A9131C-CA24-47BF-93ED-157AEE5D9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401" y="2453090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492B357C-6F27-4758-8D9E-6DF8B325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314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D641B729-E522-433C-B3CE-4538AED4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365" y="2518310"/>
              <a:ext cx="106905" cy="15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C2E4D3E8-A2C4-4B0F-9FD9-80AA7948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792A4E1-5A1A-4DC7-89AA-C46EBD81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C8143359-1CC9-452F-ABC0-6A2EFCED1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808" y="2625198"/>
              <a:ext cx="429431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DF5386B-9628-4331-8B0B-E3EC8223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w 86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036FF65-5482-4984-89DE-63A6D70E3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4C7E5C3A-0848-4345-B986-B61D7ADC7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849" y="5522061"/>
              <a:ext cx="3624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B6A6BA3D-9022-464B-AF32-5F01D1888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525684"/>
              <a:ext cx="164887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1777800A-694F-4E9E-9779-415829A4D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866279"/>
              <a:ext cx="164887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D753D1D2-C74D-4B7C-9CB8-4B9A9FFF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524" y="5590905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D80E531A-24B1-4708-AAED-6610DEE5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369" y="5590905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B6708945-CD0C-4BE5-B149-BAB45501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83" y="5590905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04A5A9DC-DBC3-40C4-8BD5-04D356B06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7880" y="5612645"/>
              <a:ext cx="47835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2CC85C51-882C-45E0-9A11-B445301B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w 86"/>
                <a:gd name="T9" fmla="*/ 187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2DB9E00F-4B05-45B7-8CAE-E3D23873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8B99C209-472D-4AD4-AD17-8E6E43D03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179" y="2434973"/>
              <a:ext cx="1812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DDDE058A-972A-43A6-B6BF-AB98F3515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440408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C30951FA-EE44-4DBF-968F-F269CF7B3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779190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769A6B71-26FB-492A-92C6-6691C96D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854" y="2507440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22656534-1A5D-45D5-95B7-4977B64B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9" y="2507440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78C54BF0-8352-490D-9A80-B8E194C1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507440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7B7D7DB1-282F-483B-98C5-8061EE57E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210" y="2525556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BF1B757F-0AF6-4A92-A1C3-699702779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058" y="2625198"/>
              <a:ext cx="46023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5">
              <a:extLst>
                <a:ext uri="{FF2B5EF4-FFF2-40B4-BE49-F238E27FC236}">
                  <a16:creationId xmlns:a16="http://schemas.microsoft.com/office/drawing/2014/main" id="{8A4C1477-A671-43A0-8862-A75B3A68E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2706724"/>
              <a:ext cx="460234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CADB0102-BE7F-4916-96A2-677B1774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513" y="2540050"/>
              <a:ext cx="79726" cy="85149"/>
            </a:xfrm>
            <a:custGeom>
              <a:avLst/>
              <a:gdLst>
                <a:gd name="T0" fmla="*/ 0 w 44"/>
                <a:gd name="T1" fmla="*/ 47 h 47"/>
                <a:gd name="T2" fmla="*/ 0 w 44"/>
                <a:gd name="T3" fmla="*/ 0 h 47"/>
                <a:gd name="T4" fmla="*/ 44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EFB57F-CD52-49FA-B5D1-5E22A008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w 86"/>
                <a:gd name="T9" fmla="*/ 188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10C6512E-8B18-4E45-A3CB-89C68585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CC455B2B-72D3-4EBE-A052-2A28B69A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239" y="3219427"/>
              <a:ext cx="155827" cy="340594"/>
            </a:xfrm>
            <a:custGeom>
              <a:avLst/>
              <a:gdLst>
                <a:gd name="T0" fmla="*/ 84 w 86"/>
                <a:gd name="T1" fmla="*/ 0 h 188"/>
                <a:gd name="T2" fmla="*/ 0 w 86"/>
                <a:gd name="T3" fmla="*/ 0 h 188"/>
                <a:gd name="T4" fmla="*/ 0 w 86"/>
                <a:gd name="T5" fmla="*/ 188 h 188"/>
                <a:gd name="T6" fmla="*/ 86 w 86"/>
                <a:gd name="T7" fmla="*/ 188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C48C618D-D510-4B5C-BED4-9E2C582A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53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79BF2CEC-FE39-46FB-96E3-9A5764CD8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92" y="3286458"/>
              <a:ext cx="105093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5AD935AB-ED1D-4E84-AC36-715DFEA5E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469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4A214C1-9B14-418D-95F8-324CD5EE0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266" y="3215803"/>
              <a:ext cx="1812" cy="3478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2DA270D8-8F95-4062-8DD9-192DEA271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219427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DF8FA937-E91E-4A79-A401-E588CCABF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560021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21DA4AA6-A499-4C49-B85B-8C169CF0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343" y="3052753"/>
              <a:ext cx="233741" cy="673942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150 h 372"/>
                <a:gd name="T4" fmla="*/ 41 w 129"/>
                <a:gd name="T5" fmla="*/ 187 h 372"/>
                <a:gd name="T6" fmla="*/ 0 w 129"/>
                <a:gd name="T7" fmla="*/ 222 h 372"/>
                <a:gd name="T8" fmla="*/ 0 w 129"/>
                <a:gd name="T9" fmla="*/ 372 h 372"/>
                <a:gd name="T10" fmla="*/ 129 w 129"/>
                <a:gd name="T11" fmla="*/ 260 h 372"/>
                <a:gd name="T12" fmla="*/ 129 w 129"/>
                <a:gd name="T13" fmla="*/ 115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Line 67">
              <a:extLst>
                <a:ext uri="{FF2B5EF4-FFF2-40B4-BE49-F238E27FC236}">
                  <a16:creationId xmlns:a16="http://schemas.microsoft.com/office/drawing/2014/main" id="{502912B2-A8A7-4990-BD93-D150F682E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3387912"/>
              <a:ext cx="423996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6C459B44-1E74-47AD-9CB0-A537E481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3387912"/>
              <a:ext cx="152204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013D6FEF-A697-4DC5-ACB3-82CF00A7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352" y="3306387"/>
              <a:ext cx="77914" cy="81525"/>
            </a:xfrm>
            <a:custGeom>
              <a:avLst/>
              <a:gdLst>
                <a:gd name="T0" fmla="*/ 0 w 43"/>
                <a:gd name="T1" fmla="*/ 45 h 45"/>
                <a:gd name="T2" fmla="*/ 0 w 43"/>
                <a:gd name="T3" fmla="*/ 0 h 45"/>
                <a:gd name="T4" fmla="*/ 4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B3196930-3753-4E1E-846E-E4AA8FE8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02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E3F99B22-88E3-41D3-A0F3-19336A99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68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0BEA0812-6C23-4243-BB37-FCD4B49D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27" y="2006234"/>
              <a:ext cx="3623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E23F4FA7-6238-4A9C-9218-EE69C666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202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8F28692D-B0F0-421D-8048-32F0D131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863" y="2006234"/>
              <a:ext cx="9059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F8C42A01-F14E-4170-A5C8-94407534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144" y="2006234"/>
              <a:ext cx="9059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8CBDB7DE-27DB-440A-857F-55BBA433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19693F8F-41BC-49D0-B02E-D5907F809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040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C47595D-96B8-48F7-8869-4D4224C62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513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E38D7728-3409-44F0-860E-2155EBD9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70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CA2DB8EE-51A9-4FCF-B022-729FBD4A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016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A10B0887-A225-413C-A3EE-6BBD9FA0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066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FA5342E9-2A68-483F-A9DD-C3F9EDA5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35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F5F72881-756E-4E75-81CE-7F66F561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197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71546A7-7A4A-4BA0-8FDF-3AC9EE51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854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97849F7B-676A-45B1-966D-15BA7409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905" y="2006234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506424E7-036A-4ACF-9F8E-42F6C9ED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378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D102576A-C141-4BB4-B2CF-0173F127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03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BA486DE2-6A9A-45B6-8E5F-2D1D4530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880" y="2006234"/>
              <a:ext cx="3623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9246B163-01C5-45A4-8B8C-B4B6A8DE3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31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47B0D4B1-D4B0-4857-A262-69E9FCFF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2CCB85F5-5921-4BE2-8693-5D517369A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62" y="2006234"/>
              <a:ext cx="9240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1ADB239-8A5E-414D-BBAD-6D734852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31" y="2006234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3">
              <a:extLst>
                <a:ext uri="{FF2B5EF4-FFF2-40B4-BE49-F238E27FC236}">
                  <a16:creationId xmlns:a16="http://schemas.microsoft.com/office/drawing/2014/main" id="{DBC52380-8D3A-4535-80C0-F9B692AE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958" y="2006234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4">
              <a:extLst>
                <a:ext uri="{FF2B5EF4-FFF2-40B4-BE49-F238E27FC236}">
                  <a16:creationId xmlns:a16="http://schemas.microsoft.com/office/drawing/2014/main" id="{684C05C4-7449-4D95-9397-4BA99AA3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423" y="1752600"/>
              <a:ext cx="7791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CBB7EC6A-8F15-4F99-942C-8B8D9D00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96" y="1752600"/>
              <a:ext cx="28991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C5B4F273-100F-4E57-8445-1C9DFA25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388" y="1752600"/>
              <a:ext cx="105093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7">
              <a:extLst>
                <a:ext uri="{FF2B5EF4-FFF2-40B4-BE49-F238E27FC236}">
                  <a16:creationId xmlns:a16="http://schemas.microsoft.com/office/drawing/2014/main" id="{D986BF6D-464E-416A-9FD9-04ACCFAB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1752600"/>
              <a:ext cx="68854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A69EB29D-BB43-4789-9E6D-53253C81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42955CF7-6689-4668-9BAD-01B67F8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505" y="1752600"/>
              <a:ext cx="41675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774D1D43-BDE7-428D-8FFE-FA5D60A2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803" y="1752600"/>
              <a:ext cx="28991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1">
              <a:extLst>
                <a:ext uri="{FF2B5EF4-FFF2-40B4-BE49-F238E27FC236}">
                  <a16:creationId xmlns:a16="http://schemas.microsoft.com/office/drawing/2014/main" id="{B9B83C69-C967-436F-985A-55CFB104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95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D76B8ED5-15E3-474B-B59B-93285610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708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49D2543A-FB8B-4451-BD4E-4CF2925A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759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64080A6D-6C38-458C-8BB1-CEF0FF31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613" y="1752600"/>
              <a:ext cx="2717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26431550-011F-4BE8-9130-4B83ACEB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604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D8C5AA1C-5354-41BA-9578-451EF458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894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478394A6-12EE-41FC-A95C-76FD99D9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60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8">
              <a:extLst>
                <a:ext uri="{FF2B5EF4-FFF2-40B4-BE49-F238E27FC236}">
                  <a16:creationId xmlns:a16="http://schemas.microsoft.com/office/drawing/2014/main" id="{2A50A6C7-969C-4454-ABED-CBE8E1C9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14" y="1752600"/>
              <a:ext cx="34427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EC0DC534-629D-4CA3-ABB9-CF5D1214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5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AA247C61-4BF3-480B-B364-7F04E12D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319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1">
              <a:extLst>
                <a:ext uri="{FF2B5EF4-FFF2-40B4-BE49-F238E27FC236}">
                  <a16:creationId xmlns:a16="http://schemas.microsoft.com/office/drawing/2014/main" id="{A4605420-6066-4664-9DA8-EA585DD6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361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id="{44666862-CB3D-482B-9E5E-08D53F2F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15" y="1752600"/>
              <a:ext cx="27179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8511DA8A-1A3A-46F3-95EC-6EA95F5A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06" y="1752600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5C626EAC-9505-4901-A540-E52308F0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120" y="1752600"/>
              <a:ext cx="63418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5">
              <a:extLst>
                <a:ext uri="{FF2B5EF4-FFF2-40B4-BE49-F238E27FC236}">
                  <a16:creationId xmlns:a16="http://schemas.microsoft.com/office/drawing/2014/main" id="{68D90A57-8A07-4B0A-A31B-805C3EFB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786" y="1752600"/>
              <a:ext cx="41675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6">
              <a:extLst>
                <a:ext uri="{FF2B5EF4-FFF2-40B4-BE49-F238E27FC236}">
                  <a16:creationId xmlns:a16="http://schemas.microsoft.com/office/drawing/2014/main" id="{C36D2E9B-8C92-441B-8FDD-2565249D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2520121"/>
              <a:ext cx="28991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6B6E88B2-B725-45A5-BDBF-0D30C1C2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111" y="2520121"/>
              <a:ext cx="9059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8">
              <a:extLst>
                <a:ext uri="{FF2B5EF4-FFF2-40B4-BE49-F238E27FC236}">
                  <a16:creationId xmlns:a16="http://schemas.microsoft.com/office/drawing/2014/main" id="{204AA00A-940F-4B5E-BA98-B26F0D57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768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9">
              <a:extLst>
                <a:ext uri="{FF2B5EF4-FFF2-40B4-BE49-F238E27FC236}">
                  <a16:creationId xmlns:a16="http://schemas.microsoft.com/office/drawing/2014/main" id="{E997C17D-B367-46EF-A3B2-7875D280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007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FD238350-50E2-4C84-8057-EF5CE637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921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1">
              <a:extLst>
                <a:ext uri="{FF2B5EF4-FFF2-40B4-BE49-F238E27FC236}">
                  <a16:creationId xmlns:a16="http://schemas.microsoft.com/office/drawing/2014/main" id="{91B0B743-9234-469D-BA77-8E4FE21E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211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2">
              <a:extLst>
                <a:ext uri="{FF2B5EF4-FFF2-40B4-BE49-F238E27FC236}">
                  <a16:creationId xmlns:a16="http://schemas.microsoft.com/office/drawing/2014/main" id="{9F97BC94-7D21-4190-8B89-84357C75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85" y="2520121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6B17A745-2B06-4FC3-9542-7999DBEA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124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A1C20B7D-47B2-4A8C-847E-983D705B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414" y="2518310"/>
              <a:ext cx="70666" cy="15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5">
              <a:extLst>
                <a:ext uri="{FF2B5EF4-FFF2-40B4-BE49-F238E27FC236}">
                  <a16:creationId xmlns:a16="http://schemas.microsoft.com/office/drawing/2014/main" id="{D11683F7-6FB8-4899-8625-58BF9487D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328" y="2520121"/>
              <a:ext cx="41675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6">
              <a:extLst>
                <a:ext uri="{FF2B5EF4-FFF2-40B4-BE49-F238E27FC236}">
                  <a16:creationId xmlns:a16="http://schemas.microsoft.com/office/drawing/2014/main" id="{F07772C3-561A-44A4-90EE-F27701F8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626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7">
              <a:extLst>
                <a:ext uri="{FF2B5EF4-FFF2-40B4-BE49-F238E27FC236}">
                  <a16:creationId xmlns:a16="http://schemas.microsoft.com/office/drawing/2014/main" id="{43B19ADD-C1E3-45D7-9C29-E90D0761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2520121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8">
              <a:extLst>
                <a:ext uri="{FF2B5EF4-FFF2-40B4-BE49-F238E27FC236}">
                  <a16:creationId xmlns:a16="http://schemas.microsoft.com/office/drawing/2014/main" id="{EC0757EC-2E71-4DDE-926D-39D7D29A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2520121"/>
              <a:ext cx="41675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129">
              <a:extLst>
                <a:ext uri="{FF2B5EF4-FFF2-40B4-BE49-F238E27FC236}">
                  <a16:creationId xmlns:a16="http://schemas.microsoft.com/office/drawing/2014/main" id="{64E89207-B80E-4095-82A1-588D847F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967" y="2512875"/>
              <a:ext cx="1812" cy="32990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4385431-C86A-4650-BB0E-1B6B8D9EB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5797435"/>
              <a:ext cx="54358" cy="59785"/>
            </a:xfrm>
            <a:custGeom>
              <a:avLst/>
              <a:gdLst>
                <a:gd name="T0" fmla="*/ 27 w 30"/>
                <a:gd name="T1" fmla="*/ 0 h 33"/>
                <a:gd name="T2" fmla="*/ 0 w 30"/>
                <a:gd name="T3" fmla="*/ 0 h 33"/>
                <a:gd name="T4" fmla="*/ 14 w 30"/>
                <a:gd name="T5" fmla="*/ 33 h 33"/>
                <a:gd name="T6" fmla="*/ 30 w 30"/>
                <a:gd name="T7" fmla="*/ 0 h 33"/>
                <a:gd name="T8" fmla="*/ 30 w 30"/>
                <a:gd name="T9" fmla="*/ 0 h 33"/>
                <a:gd name="T10" fmla="*/ 27 w 30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3"/>
                <a:gd name="T20" fmla="*/ 30 w 3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3">
                  <a:moveTo>
                    <a:pt x="27" y="0"/>
                  </a:moveTo>
                  <a:lnTo>
                    <a:pt x="0" y="0"/>
                  </a:lnTo>
                  <a:lnTo>
                    <a:pt x="14" y="33"/>
                  </a:lnTo>
                  <a:lnTo>
                    <a:pt x="3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72">
              <a:extLst>
                <a:ext uri="{FF2B5EF4-FFF2-40B4-BE49-F238E27FC236}">
                  <a16:creationId xmlns:a16="http://schemas.microsoft.com/office/drawing/2014/main" id="{72FAC3D2-C26A-44B2-803A-20A1D981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998" y="1852242"/>
              <a:ext cx="5191227" cy="54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73">
              <a:extLst>
                <a:ext uri="{FF2B5EF4-FFF2-40B4-BE49-F238E27FC236}">
                  <a16:creationId xmlns:a16="http://schemas.microsoft.com/office/drawing/2014/main" id="{33CFD407-3957-458A-9DE8-FAB66FFD4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542" y="1825067"/>
              <a:ext cx="52546" cy="5978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33 h 33"/>
                <a:gd name="T4" fmla="*/ 29 w 29"/>
                <a:gd name="T5" fmla="*/ 18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174">
              <a:extLst>
                <a:ext uri="{FF2B5EF4-FFF2-40B4-BE49-F238E27FC236}">
                  <a16:creationId xmlns:a16="http://schemas.microsoft.com/office/drawing/2014/main" id="{251718D7-50F1-41AA-8660-BC02B429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75">
              <a:extLst>
                <a:ext uri="{FF2B5EF4-FFF2-40B4-BE49-F238E27FC236}">
                  <a16:creationId xmlns:a16="http://schemas.microsoft.com/office/drawing/2014/main" id="{0048FEE6-C1AB-48B0-851C-C12F6AD0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10" y="3286458"/>
              <a:ext cx="70666" cy="152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76">
              <a:extLst>
                <a:ext uri="{FF2B5EF4-FFF2-40B4-BE49-F238E27FC236}">
                  <a16:creationId xmlns:a16="http://schemas.microsoft.com/office/drawing/2014/main" id="{26EF6120-06D4-4673-BDCD-74BC187C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23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77">
              <a:extLst>
                <a:ext uri="{FF2B5EF4-FFF2-40B4-BE49-F238E27FC236}">
                  <a16:creationId xmlns:a16="http://schemas.microsoft.com/office/drawing/2014/main" id="{6FDB55C1-9FE0-4FB9-8B0E-70A3C692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613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78">
              <a:extLst>
                <a:ext uri="{FF2B5EF4-FFF2-40B4-BE49-F238E27FC236}">
                  <a16:creationId xmlns:a16="http://schemas.microsoft.com/office/drawing/2014/main" id="{30C6C9C7-1D2B-4408-8203-452ABE01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8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79">
              <a:extLst>
                <a:ext uri="{FF2B5EF4-FFF2-40B4-BE49-F238E27FC236}">
                  <a16:creationId xmlns:a16="http://schemas.microsoft.com/office/drawing/2014/main" id="{DDB878E2-5755-43A4-8220-EFE362B5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57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80">
              <a:extLst>
                <a:ext uri="{FF2B5EF4-FFF2-40B4-BE49-F238E27FC236}">
                  <a16:creationId xmlns:a16="http://schemas.microsoft.com/office/drawing/2014/main" id="{93569245-D128-4D30-9429-C6229915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492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81">
              <a:extLst>
                <a:ext uri="{FF2B5EF4-FFF2-40B4-BE49-F238E27FC236}">
                  <a16:creationId xmlns:a16="http://schemas.microsoft.com/office/drawing/2014/main" id="{18E9C1EE-BA2A-45A8-89C7-DAACA8DE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730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82">
              <a:extLst>
                <a:ext uri="{FF2B5EF4-FFF2-40B4-BE49-F238E27FC236}">
                  <a16:creationId xmlns:a16="http://schemas.microsoft.com/office/drawing/2014/main" id="{9EA597B1-3916-463B-8CBB-FA79C9C1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781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183">
              <a:extLst>
                <a:ext uri="{FF2B5EF4-FFF2-40B4-BE49-F238E27FC236}">
                  <a16:creationId xmlns:a16="http://schemas.microsoft.com/office/drawing/2014/main" id="{29E35024-AFEE-4728-A5BB-D14C8511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695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184">
              <a:extLst>
                <a:ext uri="{FF2B5EF4-FFF2-40B4-BE49-F238E27FC236}">
                  <a16:creationId xmlns:a16="http://schemas.microsoft.com/office/drawing/2014/main" id="{713269BA-75CF-4CDA-A24E-55FF86FB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85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185">
              <a:extLst>
                <a:ext uri="{FF2B5EF4-FFF2-40B4-BE49-F238E27FC236}">
                  <a16:creationId xmlns:a16="http://schemas.microsoft.com/office/drawing/2014/main" id="{4EB8B51C-6059-4E42-B62A-B7C28EE4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224" y="3286458"/>
              <a:ext cx="34427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186">
              <a:extLst>
                <a:ext uri="{FF2B5EF4-FFF2-40B4-BE49-F238E27FC236}">
                  <a16:creationId xmlns:a16="http://schemas.microsoft.com/office/drawing/2014/main" id="{5EC81CCE-8A1E-4643-8CCC-A7F3A657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899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187">
              <a:extLst>
                <a:ext uri="{FF2B5EF4-FFF2-40B4-BE49-F238E27FC236}">
                  <a16:creationId xmlns:a16="http://schemas.microsoft.com/office/drawing/2014/main" id="{B2A294CE-352B-4DC2-B41D-8C51FF0D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188" y="3286458"/>
              <a:ext cx="68854" cy="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Freeform 188">
              <a:extLst>
                <a:ext uri="{FF2B5EF4-FFF2-40B4-BE49-F238E27FC236}">
                  <a16:creationId xmlns:a16="http://schemas.microsoft.com/office/drawing/2014/main" id="{A4B4E82E-4B6A-416E-86FD-37F1C925E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63 w 65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89">
              <a:extLst>
                <a:ext uri="{FF2B5EF4-FFF2-40B4-BE49-F238E27FC236}">
                  <a16:creationId xmlns:a16="http://schemas.microsoft.com/office/drawing/2014/main" id="{7D175A15-A8AA-475E-99E3-9AA88B73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90">
              <a:extLst>
                <a:ext uri="{FF2B5EF4-FFF2-40B4-BE49-F238E27FC236}">
                  <a16:creationId xmlns:a16="http://schemas.microsoft.com/office/drawing/2014/main" id="{019F0BB8-1063-4E77-A32B-6C8DCFF8A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91">
              <a:extLst>
                <a:ext uri="{FF2B5EF4-FFF2-40B4-BE49-F238E27FC236}">
                  <a16:creationId xmlns:a16="http://schemas.microsoft.com/office/drawing/2014/main" id="{902C7581-69EA-4D7F-96E0-6394080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92">
              <a:extLst>
                <a:ext uri="{FF2B5EF4-FFF2-40B4-BE49-F238E27FC236}">
                  <a16:creationId xmlns:a16="http://schemas.microsoft.com/office/drawing/2014/main" id="{513A0F92-CF92-418B-9FCA-284AA498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93">
              <a:extLst>
                <a:ext uri="{FF2B5EF4-FFF2-40B4-BE49-F238E27FC236}">
                  <a16:creationId xmlns:a16="http://schemas.microsoft.com/office/drawing/2014/main" id="{40EA0364-233C-473C-80D4-66A9D948E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94">
              <a:extLst>
                <a:ext uri="{FF2B5EF4-FFF2-40B4-BE49-F238E27FC236}">
                  <a16:creationId xmlns:a16="http://schemas.microsoft.com/office/drawing/2014/main" id="{4B3C45EC-16DB-4BA9-A745-08DD8C18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2286416"/>
              <a:ext cx="115965" cy="679377"/>
            </a:xfrm>
            <a:custGeom>
              <a:avLst/>
              <a:gdLst>
                <a:gd name="T0" fmla="*/ 61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95">
              <a:extLst>
                <a:ext uri="{FF2B5EF4-FFF2-40B4-BE49-F238E27FC236}">
                  <a16:creationId xmlns:a16="http://schemas.microsoft.com/office/drawing/2014/main" id="{48E8E6E7-29D2-4091-AF37-B6551DDE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96">
              <a:extLst>
                <a:ext uri="{FF2B5EF4-FFF2-40B4-BE49-F238E27FC236}">
                  <a16:creationId xmlns:a16="http://schemas.microsoft.com/office/drawing/2014/main" id="{B1707059-D2F9-41EE-86A0-5FB33D15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7">
              <a:extLst>
                <a:ext uri="{FF2B5EF4-FFF2-40B4-BE49-F238E27FC236}">
                  <a16:creationId xmlns:a16="http://schemas.microsoft.com/office/drawing/2014/main" id="{AEAD9138-C19E-40FD-BD60-83D60440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98">
              <a:extLst>
                <a:ext uri="{FF2B5EF4-FFF2-40B4-BE49-F238E27FC236}">
                  <a16:creationId xmlns:a16="http://schemas.microsoft.com/office/drawing/2014/main" id="{018B5789-A29B-494F-A148-52C66A52E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99">
              <a:extLst>
                <a:ext uri="{FF2B5EF4-FFF2-40B4-BE49-F238E27FC236}">
                  <a16:creationId xmlns:a16="http://schemas.microsoft.com/office/drawing/2014/main" id="{9BA36D46-C977-42B4-B28A-B7C04278E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3052753"/>
              <a:ext cx="115965" cy="679377"/>
            </a:xfrm>
            <a:custGeom>
              <a:avLst/>
              <a:gdLst>
                <a:gd name="T0" fmla="*/ 61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200">
              <a:extLst>
                <a:ext uri="{FF2B5EF4-FFF2-40B4-BE49-F238E27FC236}">
                  <a16:creationId xmlns:a16="http://schemas.microsoft.com/office/drawing/2014/main" id="{4AE28D60-41FB-4E7C-903D-342BB883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989" y="3052753"/>
              <a:ext cx="115965" cy="679377"/>
            </a:xfrm>
            <a:custGeom>
              <a:avLst/>
              <a:gdLst>
                <a:gd name="T0" fmla="*/ 64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4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Rectangle 201">
              <a:extLst>
                <a:ext uri="{FF2B5EF4-FFF2-40B4-BE49-F238E27FC236}">
                  <a16:creationId xmlns:a16="http://schemas.microsoft.com/office/drawing/2014/main" id="{6D13E46F-F53C-4113-B88B-72756495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Rectangle 202">
              <a:extLst>
                <a:ext uri="{FF2B5EF4-FFF2-40B4-BE49-F238E27FC236}">
                  <a16:creationId xmlns:a16="http://schemas.microsoft.com/office/drawing/2014/main" id="{E4674F34-0468-4C58-89C2-E73065955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203">
              <a:extLst>
                <a:ext uri="{FF2B5EF4-FFF2-40B4-BE49-F238E27FC236}">
                  <a16:creationId xmlns:a16="http://schemas.microsoft.com/office/drawing/2014/main" id="{DC463B48-7E60-4D60-AE71-01E51380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8026" y="3980329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204">
              <a:extLst>
                <a:ext uri="{FF2B5EF4-FFF2-40B4-BE49-F238E27FC236}">
                  <a16:creationId xmlns:a16="http://schemas.microsoft.com/office/drawing/2014/main" id="{5E908C22-EB2F-457B-9EC6-4887CA4B5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387" y="3985764"/>
              <a:ext cx="157639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205">
              <a:extLst>
                <a:ext uri="{FF2B5EF4-FFF2-40B4-BE49-F238E27FC236}">
                  <a16:creationId xmlns:a16="http://schemas.microsoft.com/office/drawing/2014/main" id="{B51348D3-77AA-412D-B54F-77E4ED00A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825" y="4324350"/>
              <a:ext cx="15716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206">
              <a:extLst>
                <a:ext uri="{FF2B5EF4-FFF2-40B4-BE49-F238E27FC236}">
                  <a16:creationId xmlns:a16="http://schemas.microsoft.com/office/drawing/2014/main" id="{803DEA87-50BC-4AB2-8D9D-245DAD8B6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207">
              <a:extLst>
                <a:ext uri="{FF2B5EF4-FFF2-40B4-BE49-F238E27FC236}">
                  <a16:creationId xmlns:a16="http://schemas.microsoft.com/office/drawing/2014/main" id="{881D5F60-215D-4EEA-8949-F8E4DC89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208">
              <a:extLst>
                <a:ext uri="{FF2B5EF4-FFF2-40B4-BE49-F238E27FC236}">
                  <a16:creationId xmlns:a16="http://schemas.microsoft.com/office/drawing/2014/main" id="{CF901A7E-4302-40A3-BAE6-8C079D1A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3986212"/>
              <a:ext cx="155575" cy="338138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209">
              <a:extLst>
                <a:ext uri="{FF2B5EF4-FFF2-40B4-BE49-F238E27FC236}">
                  <a16:creationId xmlns:a16="http://schemas.microsoft.com/office/drawing/2014/main" id="{16A85461-CF9D-47E9-89E7-A5C0B1A2C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210">
              <a:extLst>
                <a:ext uri="{FF2B5EF4-FFF2-40B4-BE49-F238E27FC236}">
                  <a16:creationId xmlns:a16="http://schemas.microsoft.com/office/drawing/2014/main" id="{9CEB78CF-651F-426D-85A0-7C8285F5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4052887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Freeform 211">
              <a:extLst>
                <a:ext uri="{FF2B5EF4-FFF2-40B4-BE49-F238E27FC236}">
                  <a16:creationId xmlns:a16="http://schemas.microsoft.com/office/drawing/2014/main" id="{B94B55C4-DAEE-418B-8D12-9E0BA8DC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12">
              <a:extLst>
                <a:ext uri="{FF2B5EF4-FFF2-40B4-BE49-F238E27FC236}">
                  <a16:creationId xmlns:a16="http://schemas.microsoft.com/office/drawing/2014/main" id="{83D97424-2266-4B7B-B145-DAE61E34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213">
              <a:extLst>
                <a:ext uri="{FF2B5EF4-FFF2-40B4-BE49-F238E27FC236}">
                  <a16:creationId xmlns:a16="http://schemas.microsoft.com/office/drawing/2014/main" id="{9164B9F7-1448-4428-952B-7297E1885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9738" y="3981450"/>
              <a:ext cx="3175" cy="349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214">
              <a:extLst>
                <a:ext uri="{FF2B5EF4-FFF2-40B4-BE49-F238E27FC236}">
                  <a16:creationId xmlns:a16="http://schemas.microsoft.com/office/drawing/2014/main" id="{1E684FF0-ED19-40CF-8620-8712051A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3986212"/>
              <a:ext cx="1587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15">
              <a:extLst>
                <a:ext uri="{FF2B5EF4-FFF2-40B4-BE49-F238E27FC236}">
                  <a16:creationId xmlns:a16="http://schemas.microsoft.com/office/drawing/2014/main" id="{E6E171FB-612F-4803-982B-28DBF782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4324350"/>
              <a:ext cx="1587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216">
              <a:extLst>
                <a:ext uri="{FF2B5EF4-FFF2-40B4-BE49-F238E27FC236}">
                  <a16:creationId xmlns:a16="http://schemas.microsoft.com/office/drawing/2014/main" id="{B8328EEC-AF77-450B-88A0-E7E39E76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217">
              <a:extLst>
                <a:ext uri="{FF2B5EF4-FFF2-40B4-BE49-F238E27FC236}">
                  <a16:creationId xmlns:a16="http://schemas.microsoft.com/office/drawing/2014/main" id="{6A4A5A9F-8166-453D-AE62-7259346F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EDD2A915-C850-4015-81D4-CC2824D8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52887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Freeform 219">
              <a:extLst>
                <a:ext uri="{FF2B5EF4-FFF2-40B4-BE49-F238E27FC236}">
                  <a16:creationId xmlns:a16="http://schemas.microsoft.com/office/drawing/2014/main" id="{461D418A-66D4-4C2A-B169-0734FA70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3817937"/>
              <a:ext cx="236538" cy="676275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220">
              <a:extLst>
                <a:ext uri="{FF2B5EF4-FFF2-40B4-BE49-F238E27FC236}">
                  <a16:creationId xmlns:a16="http://schemas.microsoft.com/office/drawing/2014/main" id="{BDBE4072-5F13-4048-80B8-1999187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986212"/>
              <a:ext cx="309563" cy="338138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Rectangle 221">
              <a:extLst>
                <a:ext uri="{FF2B5EF4-FFF2-40B4-BE49-F238E27FC236}">
                  <a16:creationId xmlns:a16="http://schemas.microsoft.com/office/drawing/2014/main" id="{2D950BAA-F3A2-4ABA-A8C2-F9E15F3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222">
              <a:extLst>
                <a:ext uri="{FF2B5EF4-FFF2-40B4-BE49-F238E27FC236}">
                  <a16:creationId xmlns:a16="http://schemas.microsoft.com/office/drawing/2014/main" id="{5D2C1880-B63D-4DBB-978D-FBA08B36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4052887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223">
              <a:extLst>
                <a:ext uri="{FF2B5EF4-FFF2-40B4-BE49-F238E27FC236}">
                  <a16:creationId xmlns:a16="http://schemas.microsoft.com/office/drawing/2014/main" id="{29F4A9CB-645F-4A9D-B62C-CC113E18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4052887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224">
              <a:extLst>
                <a:ext uri="{FF2B5EF4-FFF2-40B4-BE49-F238E27FC236}">
                  <a16:creationId xmlns:a16="http://schemas.microsoft.com/office/drawing/2014/main" id="{9AEB6686-2FCF-487F-B919-75E72712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225">
              <a:extLst>
                <a:ext uri="{FF2B5EF4-FFF2-40B4-BE49-F238E27FC236}">
                  <a16:creationId xmlns:a16="http://schemas.microsoft.com/office/drawing/2014/main" id="{6B465124-71BA-4927-AB5B-84424E4F5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Line 226">
              <a:extLst>
                <a:ext uri="{FF2B5EF4-FFF2-40B4-BE49-F238E27FC236}">
                  <a16:creationId xmlns:a16="http://schemas.microsoft.com/office/drawing/2014/main" id="{AFDD64B2-50F6-4936-AE7A-6326B4A02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875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227">
              <a:extLst>
                <a:ext uri="{FF2B5EF4-FFF2-40B4-BE49-F238E27FC236}">
                  <a16:creationId xmlns:a16="http://schemas.microsoft.com/office/drawing/2014/main" id="{5158DAA4-3121-4D1A-A313-DDB8B7845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4563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8">
              <a:extLst>
                <a:ext uri="{FF2B5EF4-FFF2-40B4-BE49-F238E27FC236}">
                  <a16:creationId xmlns:a16="http://schemas.microsoft.com/office/drawing/2014/main" id="{6CB255D6-63E6-419C-9FBE-4BFAFA47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4071937"/>
              <a:ext cx="77788" cy="80963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29">
              <a:extLst>
                <a:ext uri="{FF2B5EF4-FFF2-40B4-BE49-F238E27FC236}">
                  <a16:creationId xmlns:a16="http://schemas.microsoft.com/office/drawing/2014/main" id="{46DEC2CF-B299-4AD0-8C13-3FD36C60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152900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30">
              <a:extLst>
                <a:ext uri="{FF2B5EF4-FFF2-40B4-BE49-F238E27FC236}">
                  <a16:creationId xmlns:a16="http://schemas.microsoft.com/office/drawing/2014/main" id="{30ECA49B-B44F-43B4-8DCF-3CE28877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31">
              <a:extLst>
                <a:ext uri="{FF2B5EF4-FFF2-40B4-BE49-F238E27FC236}">
                  <a16:creationId xmlns:a16="http://schemas.microsoft.com/office/drawing/2014/main" id="{7DA59D23-B256-45A2-9DB1-C50D2B4B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32">
              <a:extLst>
                <a:ext uri="{FF2B5EF4-FFF2-40B4-BE49-F238E27FC236}">
                  <a16:creationId xmlns:a16="http://schemas.microsoft.com/office/drawing/2014/main" id="{7B2009B6-EA1D-4172-A624-6183D202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33">
              <a:extLst>
                <a:ext uri="{FF2B5EF4-FFF2-40B4-BE49-F238E27FC236}">
                  <a16:creationId xmlns:a16="http://schemas.microsoft.com/office/drawing/2014/main" id="{043062CF-01A2-439E-B31D-710CE41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34">
              <a:extLst>
                <a:ext uri="{FF2B5EF4-FFF2-40B4-BE49-F238E27FC236}">
                  <a16:creationId xmlns:a16="http://schemas.microsoft.com/office/drawing/2014/main" id="{58532568-E7CB-4095-AA42-C9D7A9C94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235">
              <a:extLst>
                <a:ext uri="{FF2B5EF4-FFF2-40B4-BE49-F238E27FC236}">
                  <a16:creationId xmlns:a16="http://schemas.microsoft.com/office/drawing/2014/main" id="{8B7D2658-BCF7-4383-AD39-42D403821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236">
              <a:extLst>
                <a:ext uri="{FF2B5EF4-FFF2-40B4-BE49-F238E27FC236}">
                  <a16:creationId xmlns:a16="http://schemas.microsoft.com/office/drawing/2014/main" id="{44FB4594-54FB-4EA3-9204-75FD75A55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237">
              <a:extLst>
                <a:ext uri="{FF2B5EF4-FFF2-40B4-BE49-F238E27FC236}">
                  <a16:creationId xmlns:a16="http://schemas.microsoft.com/office/drawing/2014/main" id="{919EFE53-5946-490F-8196-79C3CCD7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247 w 84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7"/>
                <a:gd name="T17" fmla="*/ 84 w 84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238">
              <a:extLst>
                <a:ext uri="{FF2B5EF4-FFF2-40B4-BE49-F238E27FC236}">
                  <a16:creationId xmlns:a16="http://schemas.microsoft.com/office/drawing/2014/main" id="{CAA6F341-26F1-4A87-99C0-1F334471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7"/>
                <a:gd name="T14" fmla="*/ 84 w 84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239">
              <a:extLst>
                <a:ext uri="{FF2B5EF4-FFF2-40B4-BE49-F238E27FC236}">
                  <a16:creationId xmlns:a16="http://schemas.microsoft.com/office/drawing/2014/main" id="{3BD8D330-88EB-4CF4-8DA2-5882789F4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9825" y="4743450"/>
              <a:ext cx="3175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240">
              <a:extLst>
                <a:ext uri="{FF2B5EF4-FFF2-40B4-BE49-F238E27FC236}">
                  <a16:creationId xmlns:a16="http://schemas.microsoft.com/office/drawing/2014/main" id="{2F23058B-E307-4D85-B4C3-79BBB4E5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241">
              <a:extLst>
                <a:ext uri="{FF2B5EF4-FFF2-40B4-BE49-F238E27FC236}">
                  <a16:creationId xmlns:a16="http://schemas.microsoft.com/office/drawing/2014/main" id="{66CA243D-1727-44B8-A85D-6F13433B7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242">
              <a:extLst>
                <a:ext uri="{FF2B5EF4-FFF2-40B4-BE49-F238E27FC236}">
                  <a16:creationId xmlns:a16="http://schemas.microsoft.com/office/drawing/2014/main" id="{CBBDCFCC-97D4-4BA7-A769-86D71004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43">
              <a:extLst>
                <a:ext uri="{FF2B5EF4-FFF2-40B4-BE49-F238E27FC236}">
                  <a16:creationId xmlns:a16="http://schemas.microsoft.com/office/drawing/2014/main" id="{C0A2DD2C-4B79-4E14-9078-1DD28314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244">
              <a:extLst>
                <a:ext uri="{FF2B5EF4-FFF2-40B4-BE49-F238E27FC236}">
                  <a16:creationId xmlns:a16="http://schemas.microsoft.com/office/drawing/2014/main" id="{81B675E6-9E07-4B51-BBFA-CEB2D8D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4746625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Rectangle 245">
              <a:extLst>
                <a:ext uri="{FF2B5EF4-FFF2-40B4-BE49-F238E27FC236}">
                  <a16:creationId xmlns:a16="http://schemas.microsoft.com/office/drawing/2014/main" id="{2A1699EE-F258-4794-97B5-8DD0C135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246">
              <a:extLst>
                <a:ext uri="{FF2B5EF4-FFF2-40B4-BE49-F238E27FC236}">
                  <a16:creationId xmlns:a16="http://schemas.microsoft.com/office/drawing/2014/main" id="{6A4A568C-A936-40AB-9F00-75D1A6CE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4819650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247">
              <a:extLst>
                <a:ext uri="{FF2B5EF4-FFF2-40B4-BE49-F238E27FC236}">
                  <a16:creationId xmlns:a16="http://schemas.microsoft.com/office/drawing/2014/main" id="{E5349996-6A32-46C4-BA3D-B2B33D90F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48">
              <a:extLst>
                <a:ext uri="{FF2B5EF4-FFF2-40B4-BE49-F238E27FC236}">
                  <a16:creationId xmlns:a16="http://schemas.microsoft.com/office/drawing/2014/main" id="{E0BA13ED-16DE-45B4-B3DE-CAF695BA2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Line 249">
              <a:extLst>
                <a:ext uri="{FF2B5EF4-FFF2-40B4-BE49-F238E27FC236}">
                  <a16:creationId xmlns:a16="http://schemas.microsoft.com/office/drawing/2014/main" id="{CE37F624-F1CB-4F3C-A1EE-F4C107FE5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750" y="4743450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Line 250">
              <a:extLst>
                <a:ext uri="{FF2B5EF4-FFF2-40B4-BE49-F238E27FC236}">
                  <a16:creationId xmlns:a16="http://schemas.microsoft.com/office/drawing/2014/main" id="{A6627E0D-75F4-4280-8721-486B70751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251">
              <a:extLst>
                <a:ext uri="{FF2B5EF4-FFF2-40B4-BE49-F238E27FC236}">
                  <a16:creationId xmlns:a16="http://schemas.microsoft.com/office/drawing/2014/main" id="{0849384D-F64B-4277-B36E-964834CE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52">
              <a:extLst>
                <a:ext uri="{FF2B5EF4-FFF2-40B4-BE49-F238E27FC236}">
                  <a16:creationId xmlns:a16="http://schemas.microsoft.com/office/drawing/2014/main" id="{3D0FB439-1EFF-40BC-89C0-AE079366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w 130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5"/>
                <a:gd name="T32" fmla="*/ 130 w 130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53">
              <a:extLst>
                <a:ext uri="{FF2B5EF4-FFF2-40B4-BE49-F238E27FC236}">
                  <a16:creationId xmlns:a16="http://schemas.microsoft.com/office/drawing/2014/main" id="{7A3E91DD-BC12-452A-9601-711BFAD0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5"/>
                <a:gd name="T29" fmla="*/ 130 w 130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Rectangle 254">
              <a:extLst>
                <a:ext uri="{FF2B5EF4-FFF2-40B4-BE49-F238E27FC236}">
                  <a16:creationId xmlns:a16="http://schemas.microsoft.com/office/drawing/2014/main" id="{030A350A-9E4B-4A63-855B-1B1EC832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4819650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55">
              <a:extLst>
                <a:ext uri="{FF2B5EF4-FFF2-40B4-BE49-F238E27FC236}">
                  <a16:creationId xmlns:a16="http://schemas.microsoft.com/office/drawing/2014/main" id="{CC0DF5B3-B386-40C3-87F4-AE268B385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4819650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56">
              <a:extLst>
                <a:ext uri="{FF2B5EF4-FFF2-40B4-BE49-F238E27FC236}">
                  <a16:creationId xmlns:a16="http://schemas.microsoft.com/office/drawing/2014/main" id="{DD315EAD-4319-451A-A3BB-B99E4C5C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481965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57">
              <a:extLst>
                <a:ext uri="{FF2B5EF4-FFF2-40B4-BE49-F238E27FC236}">
                  <a16:creationId xmlns:a16="http://schemas.microsoft.com/office/drawing/2014/main" id="{00C1B097-9A19-4ECD-B1CA-63E6B7F2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4819650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58">
              <a:extLst>
                <a:ext uri="{FF2B5EF4-FFF2-40B4-BE49-F238E27FC236}">
                  <a16:creationId xmlns:a16="http://schemas.microsoft.com/office/drawing/2014/main" id="{4E036482-7F1B-4B77-A619-433F5476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Line 259">
              <a:extLst>
                <a:ext uri="{FF2B5EF4-FFF2-40B4-BE49-F238E27FC236}">
                  <a16:creationId xmlns:a16="http://schemas.microsoft.com/office/drawing/2014/main" id="{8B29E9DA-CFE0-4C4C-995D-102B3A902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4919662"/>
              <a:ext cx="423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Line 260">
              <a:extLst>
                <a:ext uri="{FF2B5EF4-FFF2-40B4-BE49-F238E27FC236}">
                  <a16:creationId xmlns:a16="http://schemas.microsoft.com/office/drawing/2014/main" id="{ACECC470-958F-45B0-8BEC-03B6A260B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0" y="4919662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Line 261">
              <a:extLst>
                <a:ext uri="{FF2B5EF4-FFF2-40B4-BE49-F238E27FC236}">
                  <a16:creationId xmlns:a16="http://schemas.microsoft.com/office/drawing/2014/main" id="{5C95F736-FC85-43A3-8127-1983DCC71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988" y="4919662"/>
              <a:ext cx="4270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262">
              <a:extLst>
                <a:ext uri="{FF2B5EF4-FFF2-40B4-BE49-F238E27FC236}">
                  <a16:creationId xmlns:a16="http://schemas.microsoft.com/office/drawing/2014/main" id="{D56A6488-7149-433A-AF78-6837A644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4837112"/>
              <a:ext cx="80963" cy="82550"/>
            </a:xfrm>
            <a:custGeom>
              <a:avLst/>
              <a:gdLst>
                <a:gd name="T0" fmla="*/ 0 w 44"/>
                <a:gd name="T1" fmla="*/ 141 h 45"/>
                <a:gd name="T2" fmla="*/ 3 w 44"/>
                <a:gd name="T3" fmla="*/ 0 h 45"/>
                <a:gd name="T4" fmla="*/ 144 w 44"/>
                <a:gd name="T5" fmla="*/ 0 h 45"/>
                <a:gd name="T6" fmla="*/ 0 60000 65536"/>
                <a:gd name="T7" fmla="*/ 0 60000 65536"/>
                <a:gd name="T8" fmla="*/ 0 60000 65536"/>
                <a:gd name="T9" fmla="*/ 0 w 44"/>
                <a:gd name="T10" fmla="*/ 0 h 45"/>
                <a:gd name="T11" fmla="*/ 44 w 44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5">
                  <a:moveTo>
                    <a:pt x="0" y="45"/>
                  </a:moveTo>
                  <a:lnTo>
                    <a:pt x="3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263">
              <a:extLst>
                <a:ext uri="{FF2B5EF4-FFF2-40B4-BE49-F238E27FC236}">
                  <a16:creationId xmlns:a16="http://schemas.microsoft.com/office/drawing/2014/main" id="{80F30AFD-2B43-41E6-BFBF-3F1F5287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4919662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3 w 300"/>
                <a:gd name="T5" fmla="*/ 409 h 143"/>
                <a:gd name="T6" fmla="*/ 733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7" y="143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7C707CF6-5E92-48FC-86E1-E1A58FF9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65">
              <a:extLst>
                <a:ext uri="{FF2B5EF4-FFF2-40B4-BE49-F238E27FC236}">
                  <a16:creationId xmlns:a16="http://schemas.microsoft.com/office/drawing/2014/main" id="{ED66B31F-22FC-4006-A308-4E8774C4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66">
              <a:extLst>
                <a:ext uri="{FF2B5EF4-FFF2-40B4-BE49-F238E27FC236}">
                  <a16:creationId xmlns:a16="http://schemas.microsoft.com/office/drawing/2014/main" id="{FDD46723-F062-4F87-9A31-D07832CC5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67">
              <a:extLst>
                <a:ext uri="{FF2B5EF4-FFF2-40B4-BE49-F238E27FC236}">
                  <a16:creationId xmlns:a16="http://schemas.microsoft.com/office/drawing/2014/main" id="{F042E029-C47C-43ED-99B1-02ECB1CA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68">
              <a:extLst>
                <a:ext uri="{FF2B5EF4-FFF2-40B4-BE49-F238E27FC236}">
                  <a16:creationId xmlns:a16="http://schemas.microsoft.com/office/drawing/2014/main" id="{56902466-8880-49BA-BA93-0F29B153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69">
              <a:extLst>
                <a:ext uri="{FF2B5EF4-FFF2-40B4-BE49-F238E27FC236}">
                  <a16:creationId xmlns:a16="http://schemas.microsoft.com/office/drawing/2014/main" id="{2CF903D4-BE4D-4B83-82E6-EF0642F3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70">
              <a:extLst>
                <a:ext uri="{FF2B5EF4-FFF2-40B4-BE49-F238E27FC236}">
                  <a16:creationId xmlns:a16="http://schemas.microsoft.com/office/drawing/2014/main" id="{A14ABBF8-C450-467C-A7EB-B92946A5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71">
              <a:extLst>
                <a:ext uri="{FF2B5EF4-FFF2-40B4-BE49-F238E27FC236}">
                  <a16:creationId xmlns:a16="http://schemas.microsoft.com/office/drawing/2014/main" id="{71B19A5C-3355-40AC-A9A9-910055BF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272">
              <a:extLst>
                <a:ext uri="{FF2B5EF4-FFF2-40B4-BE49-F238E27FC236}">
                  <a16:creationId xmlns:a16="http://schemas.microsoft.com/office/drawing/2014/main" id="{10026887-C7DD-4980-A864-A26CA169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224 w 84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273">
              <a:extLst>
                <a:ext uri="{FF2B5EF4-FFF2-40B4-BE49-F238E27FC236}">
                  <a16:creationId xmlns:a16="http://schemas.microsoft.com/office/drawing/2014/main" id="{D4E37C6A-F4C2-417D-ACE7-5CEF1C71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74">
              <a:extLst>
                <a:ext uri="{FF2B5EF4-FFF2-40B4-BE49-F238E27FC236}">
                  <a16:creationId xmlns:a16="http://schemas.microsoft.com/office/drawing/2014/main" id="{345E7C34-2BEB-4B28-9A49-48ECB87E5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1663" y="5508625"/>
              <a:ext cx="6350" cy="3524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275">
              <a:extLst>
                <a:ext uri="{FF2B5EF4-FFF2-40B4-BE49-F238E27FC236}">
                  <a16:creationId xmlns:a16="http://schemas.microsoft.com/office/drawing/2014/main" id="{E3D2EE49-631B-48B0-B656-CE9297D80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51338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276">
              <a:extLst>
                <a:ext uri="{FF2B5EF4-FFF2-40B4-BE49-F238E27FC236}">
                  <a16:creationId xmlns:a16="http://schemas.microsoft.com/office/drawing/2014/main" id="{0094F997-A1BD-4658-B969-29415E33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853112"/>
              <a:ext cx="1555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277">
              <a:extLst>
                <a:ext uri="{FF2B5EF4-FFF2-40B4-BE49-F238E27FC236}">
                  <a16:creationId xmlns:a16="http://schemas.microsoft.com/office/drawing/2014/main" id="{70629363-FD79-4922-8C4F-7CC0C786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69C8B929-E7FA-4BD2-820C-A10F81C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1984BDE1-6851-4536-9F1A-829E1246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5513387"/>
              <a:ext cx="155575" cy="344488"/>
            </a:xfrm>
            <a:custGeom>
              <a:avLst/>
              <a:gdLst>
                <a:gd name="T0" fmla="*/ 238 w 86"/>
                <a:gd name="T1" fmla="*/ 0 h 190"/>
                <a:gd name="T2" fmla="*/ 0 w 86"/>
                <a:gd name="T3" fmla="*/ 2 h 190"/>
                <a:gd name="T4" fmla="*/ 0 w 86"/>
                <a:gd name="T5" fmla="*/ 549 h 190"/>
                <a:gd name="T6" fmla="*/ 245 w 86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84" y="0"/>
                  </a:moveTo>
                  <a:lnTo>
                    <a:pt x="0" y="2"/>
                  </a:lnTo>
                  <a:lnTo>
                    <a:pt x="0" y="190"/>
                  </a:lnTo>
                  <a:lnTo>
                    <a:pt x="86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80">
              <a:extLst>
                <a:ext uri="{FF2B5EF4-FFF2-40B4-BE49-F238E27FC236}">
                  <a16:creationId xmlns:a16="http://schemas.microsoft.com/office/drawing/2014/main" id="{91CF4427-4373-49FA-A0A0-879AE5BE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538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81">
              <a:extLst>
                <a:ext uri="{FF2B5EF4-FFF2-40B4-BE49-F238E27FC236}">
                  <a16:creationId xmlns:a16="http://schemas.microsoft.com/office/drawing/2014/main" id="{CC285489-1D3D-4294-A0CE-8D0FDEB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5580062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36EB388F-0B50-4DA9-BA54-C5107FBB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w 129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"/>
                <a:gd name="T31" fmla="*/ 0 h 373"/>
                <a:gd name="T32" fmla="*/ 129 w 129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283">
              <a:extLst>
                <a:ext uri="{FF2B5EF4-FFF2-40B4-BE49-F238E27FC236}">
                  <a16:creationId xmlns:a16="http://schemas.microsoft.com/office/drawing/2014/main" id="{22D699DD-3250-4C00-A3D6-94975706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Rectangle 284">
              <a:extLst>
                <a:ext uri="{FF2B5EF4-FFF2-40B4-BE49-F238E27FC236}">
                  <a16:creationId xmlns:a16="http://schemas.microsoft.com/office/drawing/2014/main" id="{FA4CFA9D-13DF-4166-9AD6-A3BB3BDB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238" y="5580062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85">
              <a:extLst>
                <a:ext uri="{FF2B5EF4-FFF2-40B4-BE49-F238E27FC236}">
                  <a16:creationId xmlns:a16="http://schemas.microsoft.com/office/drawing/2014/main" id="{D0C3D6E7-61E8-4500-A3FB-BBDA3B29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5580062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86">
              <a:extLst>
                <a:ext uri="{FF2B5EF4-FFF2-40B4-BE49-F238E27FC236}">
                  <a16:creationId xmlns:a16="http://schemas.microsoft.com/office/drawing/2014/main" id="{223BECAF-2A39-4F7D-9C3A-91F2098D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5580062"/>
              <a:ext cx="9048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87">
              <a:extLst>
                <a:ext uri="{FF2B5EF4-FFF2-40B4-BE49-F238E27FC236}">
                  <a16:creationId xmlns:a16="http://schemas.microsoft.com/office/drawing/2014/main" id="{62B57AF0-8B9B-4373-99E1-92FE24D4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88">
              <a:extLst>
                <a:ext uri="{FF2B5EF4-FFF2-40B4-BE49-F238E27FC236}">
                  <a16:creationId xmlns:a16="http://schemas.microsoft.com/office/drawing/2014/main" id="{C6048179-C851-4F12-9D22-5A322443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175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Line 289">
              <a:extLst>
                <a:ext uri="{FF2B5EF4-FFF2-40B4-BE49-F238E27FC236}">
                  <a16:creationId xmlns:a16="http://schemas.microsoft.com/office/drawing/2014/main" id="{DCDECEF5-3E6B-4498-B579-F8A7AE4F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5686425"/>
              <a:ext cx="4111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Line 290">
              <a:extLst>
                <a:ext uri="{FF2B5EF4-FFF2-40B4-BE49-F238E27FC236}">
                  <a16:creationId xmlns:a16="http://schemas.microsoft.com/office/drawing/2014/main" id="{8A2D47BB-89DE-4984-AFB2-2D62249B5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8" y="5686425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Line 291">
              <a:extLst>
                <a:ext uri="{FF2B5EF4-FFF2-40B4-BE49-F238E27FC236}">
                  <a16:creationId xmlns:a16="http://schemas.microsoft.com/office/drawing/2014/main" id="{B36271D2-BDF6-4C68-80CB-8959F260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5686425"/>
              <a:ext cx="4286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292">
              <a:extLst>
                <a:ext uri="{FF2B5EF4-FFF2-40B4-BE49-F238E27FC236}">
                  <a16:creationId xmlns:a16="http://schemas.microsoft.com/office/drawing/2014/main" id="{08517EE5-9A6D-4F41-9B93-1964CA8FC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5767387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93">
              <a:extLst>
                <a:ext uri="{FF2B5EF4-FFF2-40B4-BE49-F238E27FC236}">
                  <a16:creationId xmlns:a16="http://schemas.microsoft.com/office/drawing/2014/main" id="{06138C1A-05D6-4C2A-8D13-23DA1B49A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5599112"/>
              <a:ext cx="65088" cy="87313"/>
            </a:xfrm>
            <a:custGeom>
              <a:avLst/>
              <a:gdLst>
                <a:gd name="T0" fmla="*/ 0 w 36"/>
                <a:gd name="T1" fmla="*/ 143 h 48"/>
                <a:gd name="T2" fmla="*/ 2 w 36"/>
                <a:gd name="T3" fmla="*/ 0 h 48"/>
                <a:gd name="T4" fmla="*/ 102 w 36"/>
                <a:gd name="T5" fmla="*/ 0 h 48"/>
                <a:gd name="T6" fmla="*/ 0 60000 65536"/>
                <a:gd name="T7" fmla="*/ 0 60000 65536"/>
                <a:gd name="T8" fmla="*/ 0 60000 65536"/>
                <a:gd name="T9" fmla="*/ 0 w 36"/>
                <a:gd name="T10" fmla="*/ 0 h 48"/>
                <a:gd name="T11" fmla="*/ 36 w 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8">
                  <a:moveTo>
                    <a:pt x="0" y="48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94">
              <a:extLst>
                <a:ext uri="{FF2B5EF4-FFF2-40B4-BE49-F238E27FC236}">
                  <a16:creationId xmlns:a16="http://schemas.microsoft.com/office/drawing/2014/main" id="{59BE33F1-4FF4-49C7-9AAD-EE03ADD64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5686425"/>
              <a:ext cx="538163" cy="252413"/>
            </a:xfrm>
            <a:custGeom>
              <a:avLst/>
              <a:gdLst>
                <a:gd name="T0" fmla="*/ 0 w 297"/>
                <a:gd name="T1" fmla="*/ 0 h 140"/>
                <a:gd name="T2" fmla="*/ 0 w 297"/>
                <a:gd name="T3" fmla="*/ 390 h 140"/>
                <a:gd name="T4" fmla="*/ 736 w 297"/>
                <a:gd name="T5" fmla="*/ 390 h 140"/>
                <a:gd name="T6" fmla="*/ 736 w 297"/>
                <a:gd name="T7" fmla="*/ 127 h 140"/>
                <a:gd name="T8" fmla="*/ 856 w 297"/>
                <a:gd name="T9" fmla="*/ 12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40"/>
                <a:gd name="T17" fmla="*/ 297 w 297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40">
                  <a:moveTo>
                    <a:pt x="0" y="0"/>
                  </a:moveTo>
                  <a:lnTo>
                    <a:pt x="0" y="140"/>
                  </a:lnTo>
                  <a:lnTo>
                    <a:pt x="256" y="140"/>
                  </a:lnTo>
                  <a:lnTo>
                    <a:pt x="256" y="47"/>
                  </a:lnTo>
                  <a:lnTo>
                    <a:pt x="297" y="4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95">
              <a:extLst>
                <a:ext uri="{FF2B5EF4-FFF2-40B4-BE49-F238E27FC236}">
                  <a16:creationId xmlns:a16="http://schemas.microsoft.com/office/drawing/2014/main" id="{2957EA40-42DE-44B4-B257-0A5E61882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96">
              <a:extLst>
                <a:ext uri="{FF2B5EF4-FFF2-40B4-BE49-F238E27FC236}">
                  <a16:creationId xmlns:a16="http://schemas.microsoft.com/office/drawing/2014/main" id="{DA07EFA1-7F01-4365-A4CA-0F9FC2B9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97">
              <a:extLst>
                <a:ext uri="{FF2B5EF4-FFF2-40B4-BE49-F238E27FC236}">
                  <a16:creationId xmlns:a16="http://schemas.microsoft.com/office/drawing/2014/main" id="{26AB3840-AD6C-484F-B976-C2105060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98">
              <a:extLst>
                <a:ext uri="{FF2B5EF4-FFF2-40B4-BE49-F238E27FC236}">
                  <a16:creationId xmlns:a16="http://schemas.microsoft.com/office/drawing/2014/main" id="{719827E8-2B2E-48C8-AA69-2E1D54E7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299">
              <a:extLst>
                <a:ext uri="{FF2B5EF4-FFF2-40B4-BE49-F238E27FC236}">
                  <a16:creationId xmlns:a16="http://schemas.microsoft.com/office/drawing/2014/main" id="{92136134-BE24-41E0-8488-CE48C0C8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300">
              <a:extLst>
                <a:ext uri="{FF2B5EF4-FFF2-40B4-BE49-F238E27FC236}">
                  <a16:creationId xmlns:a16="http://schemas.microsoft.com/office/drawing/2014/main" id="{597CBA88-BEC9-4949-8D45-A8A43A7C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301">
              <a:extLst>
                <a:ext uri="{FF2B5EF4-FFF2-40B4-BE49-F238E27FC236}">
                  <a16:creationId xmlns:a16="http://schemas.microsoft.com/office/drawing/2014/main" id="{E9FF9090-0E09-476E-BCFF-D281AD4F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02">
              <a:extLst>
                <a:ext uri="{FF2B5EF4-FFF2-40B4-BE49-F238E27FC236}">
                  <a16:creationId xmlns:a16="http://schemas.microsoft.com/office/drawing/2014/main" id="{7D46B925-8094-4703-80E2-D4861A9F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303">
              <a:extLst>
                <a:ext uri="{FF2B5EF4-FFF2-40B4-BE49-F238E27FC236}">
                  <a16:creationId xmlns:a16="http://schemas.microsoft.com/office/drawing/2014/main" id="{B01D0F86-1E80-4519-B013-B0C0A462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304">
              <a:extLst>
                <a:ext uri="{FF2B5EF4-FFF2-40B4-BE49-F238E27FC236}">
                  <a16:creationId xmlns:a16="http://schemas.microsoft.com/office/drawing/2014/main" id="{6139B4FE-9078-4F80-A3D1-CABD2F51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305">
              <a:extLst>
                <a:ext uri="{FF2B5EF4-FFF2-40B4-BE49-F238E27FC236}">
                  <a16:creationId xmlns:a16="http://schemas.microsoft.com/office/drawing/2014/main" id="{046ADD4E-FFFB-476E-8B09-F5B8CAC3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306">
              <a:extLst>
                <a:ext uri="{FF2B5EF4-FFF2-40B4-BE49-F238E27FC236}">
                  <a16:creationId xmlns:a16="http://schemas.microsoft.com/office/drawing/2014/main" id="{5393FAA6-B747-483B-86FE-D2AC2567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25" y="200660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307">
              <a:extLst>
                <a:ext uri="{FF2B5EF4-FFF2-40B4-BE49-F238E27FC236}">
                  <a16:creationId xmlns:a16="http://schemas.microsoft.com/office/drawing/2014/main" id="{7C45811B-E670-4697-9424-2E967A9E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788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308">
              <a:extLst>
                <a:ext uri="{FF2B5EF4-FFF2-40B4-BE49-F238E27FC236}">
                  <a16:creationId xmlns:a16="http://schemas.microsoft.com/office/drawing/2014/main" id="{6C6C6203-59C2-4C1F-B964-0F73E603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309">
              <a:extLst>
                <a:ext uri="{FF2B5EF4-FFF2-40B4-BE49-F238E27FC236}">
                  <a16:creationId xmlns:a16="http://schemas.microsoft.com/office/drawing/2014/main" id="{8F70BF02-8AF4-45F9-A859-3C970742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050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310">
              <a:extLst>
                <a:ext uri="{FF2B5EF4-FFF2-40B4-BE49-F238E27FC236}">
                  <a16:creationId xmlns:a16="http://schemas.microsoft.com/office/drawing/2014/main" id="{1EF6C5A3-30F8-4190-9ADA-4968F56C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200660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311">
              <a:extLst>
                <a:ext uri="{FF2B5EF4-FFF2-40B4-BE49-F238E27FC236}">
                  <a16:creationId xmlns:a16="http://schemas.microsoft.com/office/drawing/2014/main" id="{C2622ABF-9158-4DFC-82E5-0378CDEF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3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312">
              <a:extLst>
                <a:ext uri="{FF2B5EF4-FFF2-40B4-BE49-F238E27FC236}">
                  <a16:creationId xmlns:a16="http://schemas.microsoft.com/office/drawing/2014/main" id="{0FAF2A59-C71E-426A-9826-D8988752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00660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313">
              <a:extLst>
                <a:ext uri="{FF2B5EF4-FFF2-40B4-BE49-F238E27FC236}">
                  <a16:creationId xmlns:a16="http://schemas.microsoft.com/office/drawing/2014/main" id="{59E34ACD-80A3-4D1C-9757-08F1EFB8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2006600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314">
              <a:extLst>
                <a:ext uri="{FF2B5EF4-FFF2-40B4-BE49-F238E27FC236}">
                  <a16:creationId xmlns:a16="http://schemas.microsoft.com/office/drawing/2014/main" id="{B1A10289-4E92-4F3E-83CE-ABE6DD1F4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750" y="2006600"/>
              <a:ext cx="71438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315">
              <a:extLst>
                <a:ext uri="{FF2B5EF4-FFF2-40B4-BE49-F238E27FC236}">
                  <a16:creationId xmlns:a16="http://schemas.microsoft.com/office/drawing/2014/main" id="{D1A5D143-9534-435A-800E-4478ECB72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316">
              <a:extLst>
                <a:ext uri="{FF2B5EF4-FFF2-40B4-BE49-F238E27FC236}">
                  <a16:creationId xmlns:a16="http://schemas.microsoft.com/office/drawing/2014/main" id="{4CAEE70A-51FA-436F-95FC-D1FE00BB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052887"/>
              <a:ext cx="428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317">
              <a:extLst>
                <a:ext uri="{FF2B5EF4-FFF2-40B4-BE49-F238E27FC236}">
                  <a16:creationId xmlns:a16="http://schemas.microsoft.com/office/drawing/2014/main" id="{B43E50DA-C3FF-4DE3-AF72-2D734847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318">
              <a:extLst>
                <a:ext uri="{FF2B5EF4-FFF2-40B4-BE49-F238E27FC236}">
                  <a16:creationId xmlns:a16="http://schemas.microsoft.com/office/drawing/2014/main" id="{F7F9B181-09CF-4696-95DB-FB37D204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319">
              <a:extLst>
                <a:ext uri="{FF2B5EF4-FFF2-40B4-BE49-F238E27FC236}">
                  <a16:creationId xmlns:a16="http://schemas.microsoft.com/office/drawing/2014/main" id="{FE8AF5C1-AE92-4694-A481-0C2A4E5D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320">
              <a:extLst>
                <a:ext uri="{FF2B5EF4-FFF2-40B4-BE49-F238E27FC236}">
                  <a16:creationId xmlns:a16="http://schemas.microsoft.com/office/drawing/2014/main" id="{610FED84-C325-4DB6-8CA8-4BB156ED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321">
              <a:extLst>
                <a:ext uri="{FF2B5EF4-FFF2-40B4-BE49-F238E27FC236}">
                  <a16:creationId xmlns:a16="http://schemas.microsoft.com/office/drawing/2014/main" id="{E5EAFDEB-F78C-49A4-8CC2-466F3DD6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0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322">
              <a:extLst>
                <a:ext uri="{FF2B5EF4-FFF2-40B4-BE49-F238E27FC236}">
                  <a16:creationId xmlns:a16="http://schemas.microsoft.com/office/drawing/2014/main" id="{A669BC1F-77D7-449C-8FC3-FF3FFE80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323">
              <a:extLst>
                <a:ext uri="{FF2B5EF4-FFF2-40B4-BE49-F238E27FC236}">
                  <a16:creationId xmlns:a16="http://schemas.microsoft.com/office/drawing/2014/main" id="{4F613F78-D0F7-4003-9976-51070005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324">
              <a:extLst>
                <a:ext uri="{FF2B5EF4-FFF2-40B4-BE49-F238E27FC236}">
                  <a16:creationId xmlns:a16="http://schemas.microsoft.com/office/drawing/2014/main" id="{4FD9E5D2-4ED1-4510-BE40-83180887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50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325">
              <a:extLst>
                <a:ext uri="{FF2B5EF4-FFF2-40B4-BE49-F238E27FC236}">
                  <a16:creationId xmlns:a16="http://schemas.microsoft.com/office/drawing/2014/main" id="{0B5CD1DE-0894-4C2F-8312-4DF80FF9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563" y="4052887"/>
              <a:ext cx="349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326">
              <a:extLst>
                <a:ext uri="{FF2B5EF4-FFF2-40B4-BE49-F238E27FC236}">
                  <a16:creationId xmlns:a16="http://schemas.microsoft.com/office/drawing/2014/main" id="{2E2817D8-FBDE-4588-9440-F3590F45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4052887"/>
              <a:ext cx="682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327">
              <a:extLst>
                <a:ext uri="{FF2B5EF4-FFF2-40B4-BE49-F238E27FC236}">
                  <a16:creationId xmlns:a16="http://schemas.microsoft.com/office/drawing/2014/main" id="{5007EABE-4655-467C-842F-9E36F226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450" y="4052887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328">
              <a:extLst>
                <a:ext uri="{FF2B5EF4-FFF2-40B4-BE49-F238E27FC236}">
                  <a16:creationId xmlns:a16="http://schemas.microsoft.com/office/drawing/2014/main" id="{B6E73A6B-AAEE-490A-A039-DA606F02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329">
              <a:extLst>
                <a:ext uri="{FF2B5EF4-FFF2-40B4-BE49-F238E27FC236}">
                  <a16:creationId xmlns:a16="http://schemas.microsoft.com/office/drawing/2014/main" id="{6B145041-E656-4922-BA78-6AEAD393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330">
              <a:extLst>
                <a:ext uri="{FF2B5EF4-FFF2-40B4-BE49-F238E27FC236}">
                  <a16:creationId xmlns:a16="http://schemas.microsoft.com/office/drawing/2014/main" id="{51E0B346-599E-4A35-9186-2249F979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331">
              <a:extLst>
                <a:ext uri="{FF2B5EF4-FFF2-40B4-BE49-F238E27FC236}">
                  <a16:creationId xmlns:a16="http://schemas.microsoft.com/office/drawing/2014/main" id="{1B11D13D-3DE4-4FFA-B37C-54B574A8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332">
              <a:extLst>
                <a:ext uri="{FF2B5EF4-FFF2-40B4-BE49-F238E27FC236}">
                  <a16:creationId xmlns:a16="http://schemas.microsoft.com/office/drawing/2014/main" id="{2AE2706C-F887-4712-9BC8-9A094EA6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8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333">
              <a:extLst>
                <a:ext uri="{FF2B5EF4-FFF2-40B4-BE49-F238E27FC236}">
                  <a16:creationId xmlns:a16="http://schemas.microsoft.com/office/drawing/2014/main" id="{2489AE96-61AB-4FB7-9305-A94A8067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334">
              <a:extLst>
                <a:ext uri="{FF2B5EF4-FFF2-40B4-BE49-F238E27FC236}">
                  <a16:creationId xmlns:a16="http://schemas.microsoft.com/office/drawing/2014/main" id="{1E710753-49EA-421A-A087-506656B6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988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335">
              <a:extLst>
                <a:ext uri="{FF2B5EF4-FFF2-40B4-BE49-F238E27FC236}">
                  <a16:creationId xmlns:a16="http://schemas.microsoft.com/office/drawing/2014/main" id="{26B9D20A-7D33-49F9-9F58-F971B740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4819650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336">
              <a:extLst>
                <a:ext uri="{FF2B5EF4-FFF2-40B4-BE49-F238E27FC236}">
                  <a16:creationId xmlns:a16="http://schemas.microsoft.com/office/drawing/2014/main" id="{949825D7-1060-4E33-BCAE-873513526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337">
              <a:extLst>
                <a:ext uri="{FF2B5EF4-FFF2-40B4-BE49-F238E27FC236}">
                  <a16:creationId xmlns:a16="http://schemas.microsoft.com/office/drawing/2014/main" id="{120CB3A8-5EFA-4D79-91F9-A83B6A3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8" y="4819650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338">
              <a:extLst>
                <a:ext uri="{FF2B5EF4-FFF2-40B4-BE49-F238E27FC236}">
                  <a16:creationId xmlns:a16="http://schemas.microsoft.com/office/drawing/2014/main" id="{B324D7A0-6FD0-4F1C-89CA-18451F04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413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339">
              <a:extLst>
                <a:ext uri="{FF2B5EF4-FFF2-40B4-BE49-F238E27FC236}">
                  <a16:creationId xmlns:a16="http://schemas.microsoft.com/office/drawing/2014/main" id="{F56086AA-1CF7-47A9-BFC4-D650431D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819650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40">
              <a:extLst>
                <a:ext uri="{FF2B5EF4-FFF2-40B4-BE49-F238E27FC236}">
                  <a16:creationId xmlns:a16="http://schemas.microsoft.com/office/drawing/2014/main" id="{EC0FFA81-3730-4911-AFFC-69A14FA4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Rectangle 341">
              <a:extLst>
                <a:ext uri="{FF2B5EF4-FFF2-40B4-BE49-F238E27FC236}">
                  <a16:creationId xmlns:a16="http://schemas.microsoft.com/office/drawing/2014/main" id="{097A5C33-0EC5-43C4-A6E4-FC6B36A6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3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8" name="Rectangle 342">
              <a:extLst>
                <a:ext uri="{FF2B5EF4-FFF2-40B4-BE49-F238E27FC236}">
                  <a16:creationId xmlns:a16="http://schemas.microsoft.com/office/drawing/2014/main" id="{DD73467A-FAC4-4C42-94EF-A154D464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5580062"/>
              <a:ext cx="6350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9" name="Rectangle 343">
              <a:extLst>
                <a:ext uri="{FF2B5EF4-FFF2-40B4-BE49-F238E27FC236}">
                  <a16:creationId xmlns:a16="http://schemas.microsoft.com/office/drawing/2014/main" id="{E4D5C4A0-10F0-4AB4-8EAC-937723E9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75" y="5580062"/>
              <a:ext cx="285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" name="Rectangle 344">
              <a:extLst>
                <a:ext uri="{FF2B5EF4-FFF2-40B4-BE49-F238E27FC236}">
                  <a16:creationId xmlns:a16="http://schemas.microsoft.com/office/drawing/2014/main" id="{F1819A1E-3F4F-4FE5-B5DC-2620CD9A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313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345">
              <a:extLst>
                <a:ext uri="{FF2B5EF4-FFF2-40B4-BE49-F238E27FC236}">
                  <a16:creationId xmlns:a16="http://schemas.microsoft.com/office/drawing/2014/main" id="{18C08046-1130-404B-8717-9573121B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238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346">
              <a:extLst>
                <a:ext uri="{FF2B5EF4-FFF2-40B4-BE49-F238E27FC236}">
                  <a16:creationId xmlns:a16="http://schemas.microsoft.com/office/drawing/2014/main" id="{4F927EAF-4493-4DD4-80EF-8DCEB519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338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347">
              <a:extLst>
                <a:ext uri="{FF2B5EF4-FFF2-40B4-BE49-F238E27FC236}">
                  <a16:creationId xmlns:a16="http://schemas.microsoft.com/office/drawing/2014/main" id="{EF033817-F1CE-462B-A38D-47C0099D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348">
              <a:extLst>
                <a:ext uri="{FF2B5EF4-FFF2-40B4-BE49-F238E27FC236}">
                  <a16:creationId xmlns:a16="http://schemas.microsoft.com/office/drawing/2014/main" id="{4BD45FF3-D51E-4086-9C3D-E8E082A8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349">
              <a:extLst>
                <a:ext uri="{FF2B5EF4-FFF2-40B4-BE49-F238E27FC236}">
                  <a16:creationId xmlns:a16="http://schemas.microsoft.com/office/drawing/2014/main" id="{AFBA2903-BDAA-4BB6-896B-7C8A4168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425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350">
              <a:extLst>
                <a:ext uri="{FF2B5EF4-FFF2-40B4-BE49-F238E27FC236}">
                  <a16:creationId xmlns:a16="http://schemas.microsoft.com/office/drawing/2014/main" id="{554A5039-3D3C-4EA7-8B11-0F11C688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351">
              <a:extLst>
                <a:ext uri="{FF2B5EF4-FFF2-40B4-BE49-F238E27FC236}">
                  <a16:creationId xmlns:a16="http://schemas.microsoft.com/office/drawing/2014/main" id="{89499519-16D4-467F-A79C-FCC79203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Rectangle 352">
              <a:extLst>
                <a:ext uri="{FF2B5EF4-FFF2-40B4-BE49-F238E27FC236}">
                  <a16:creationId xmlns:a16="http://schemas.microsoft.com/office/drawing/2014/main" id="{4B7357A7-D421-4D72-89C5-8F687775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" y="5580062"/>
              <a:ext cx="3492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9" name="Rectangle 353">
              <a:extLst>
                <a:ext uri="{FF2B5EF4-FFF2-40B4-BE49-F238E27FC236}">
                  <a16:creationId xmlns:a16="http://schemas.microsoft.com/office/drawing/2014/main" id="{EA0473FE-35EE-4256-8195-BAE33F5D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5580062"/>
              <a:ext cx="33338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0" name="Rectangle 354">
              <a:extLst>
                <a:ext uri="{FF2B5EF4-FFF2-40B4-BE49-F238E27FC236}">
                  <a16:creationId xmlns:a16="http://schemas.microsoft.com/office/drawing/2014/main" id="{44A50447-6C63-4247-BC8F-1322F90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5580062"/>
              <a:ext cx="68263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1" name="Rectangle 355">
              <a:extLst>
                <a:ext uri="{FF2B5EF4-FFF2-40B4-BE49-F238E27FC236}">
                  <a16:creationId xmlns:a16="http://schemas.microsoft.com/office/drawing/2014/main" id="{70CC6B7F-29BD-4ED3-B014-6B8AFF9F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5580062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2" name="Freeform 356">
              <a:extLst>
                <a:ext uri="{FF2B5EF4-FFF2-40B4-BE49-F238E27FC236}">
                  <a16:creationId xmlns:a16="http://schemas.microsoft.com/office/drawing/2014/main" id="{472DE6A0-E8AD-4B83-9B4F-59A763CAC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57">
              <a:extLst>
                <a:ext uri="{FF2B5EF4-FFF2-40B4-BE49-F238E27FC236}">
                  <a16:creationId xmlns:a16="http://schemas.microsoft.com/office/drawing/2014/main" id="{D5F8EF4A-B979-46AC-A059-F4A6D645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58">
              <a:extLst>
                <a:ext uri="{FF2B5EF4-FFF2-40B4-BE49-F238E27FC236}">
                  <a16:creationId xmlns:a16="http://schemas.microsoft.com/office/drawing/2014/main" id="{99ACFD24-3701-4362-8EA5-9F72366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2452687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59">
              <a:extLst>
                <a:ext uri="{FF2B5EF4-FFF2-40B4-BE49-F238E27FC236}">
                  <a16:creationId xmlns:a16="http://schemas.microsoft.com/office/drawing/2014/main" id="{951AC103-C09F-4799-89B1-454965CE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2520950"/>
              <a:ext cx="920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6" name="Rectangle 360">
              <a:extLst>
                <a:ext uri="{FF2B5EF4-FFF2-40B4-BE49-F238E27FC236}">
                  <a16:creationId xmlns:a16="http://schemas.microsoft.com/office/drawing/2014/main" id="{EC89AF66-D55C-49A2-84F0-9D6375E87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2520950"/>
              <a:ext cx="1047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7" name="Line 361">
              <a:extLst>
                <a:ext uri="{FF2B5EF4-FFF2-40B4-BE49-F238E27FC236}">
                  <a16:creationId xmlns:a16="http://schemas.microsoft.com/office/drawing/2014/main" id="{0C027B70-A8B2-440D-A27F-3EE45FCD2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2625725"/>
              <a:ext cx="1555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Line 362">
              <a:extLst>
                <a:ext uri="{FF2B5EF4-FFF2-40B4-BE49-F238E27FC236}">
                  <a16:creationId xmlns:a16="http://schemas.microsoft.com/office/drawing/2014/main" id="{F72A2A30-EF38-40F2-B92A-85B2FBF46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525" y="2625725"/>
              <a:ext cx="149225" cy="1588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63">
              <a:extLst>
                <a:ext uri="{FF2B5EF4-FFF2-40B4-BE49-F238E27FC236}">
                  <a16:creationId xmlns:a16="http://schemas.microsoft.com/office/drawing/2014/main" id="{426ACB73-B35C-4472-A560-B6374F24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64">
              <a:extLst>
                <a:ext uri="{FF2B5EF4-FFF2-40B4-BE49-F238E27FC236}">
                  <a16:creationId xmlns:a16="http://schemas.microsoft.com/office/drawing/2014/main" id="{8CBB8C4E-450B-4033-8823-5AE0D73F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365">
              <a:extLst>
                <a:ext uri="{FF2B5EF4-FFF2-40B4-BE49-F238E27FC236}">
                  <a16:creationId xmlns:a16="http://schemas.microsoft.com/office/drawing/2014/main" id="{F3318911-5EC5-4A50-AB79-DEA783BA2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725" y="2449512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366">
              <a:extLst>
                <a:ext uri="{FF2B5EF4-FFF2-40B4-BE49-F238E27FC236}">
                  <a16:creationId xmlns:a16="http://schemas.microsoft.com/office/drawing/2014/main" id="{C90D006A-A288-41E5-84AD-EB5650A9E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452687"/>
              <a:ext cx="152400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Line 367">
              <a:extLst>
                <a:ext uri="{FF2B5EF4-FFF2-40B4-BE49-F238E27FC236}">
                  <a16:creationId xmlns:a16="http://schemas.microsoft.com/office/drawing/2014/main" id="{75702BEB-F612-47E4-9CCB-6C8C36881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794000"/>
              <a:ext cx="15240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68">
              <a:extLst>
                <a:ext uri="{FF2B5EF4-FFF2-40B4-BE49-F238E27FC236}">
                  <a16:creationId xmlns:a16="http://schemas.microsoft.com/office/drawing/2014/main" id="{1076778E-F9DD-4643-9545-2BCEA66E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2520950"/>
              <a:ext cx="92075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69">
              <a:extLst>
                <a:ext uri="{FF2B5EF4-FFF2-40B4-BE49-F238E27FC236}">
                  <a16:creationId xmlns:a16="http://schemas.microsoft.com/office/drawing/2014/main" id="{89BB9DF2-9385-428D-A396-E4C151328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25209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70">
              <a:extLst>
                <a:ext uri="{FF2B5EF4-FFF2-40B4-BE49-F238E27FC236}">
                  <a16:creationId xmlns:a16="http://schemas.microsoft.com/office/drawing/2014/main" id="{680B7147-4AAF-4773-B351-B05150C8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25209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71">
              <a:extLst>
                <a:ext uri="{FF2B5EF4-FFF2-40B4-BE49-F238E27FC236}">
                  <a16:creationId xmlns:a16="http://schemas.microsoft.com/office/drawing/2014/main" id="{8D5DAC38-D391-4C3C-BCE1-6FF52D52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286125"/>
              <a:ext cx="936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72">
              <a:extLst>
                <a:ext uri="{FF2B5EF4-FFF2-40B4-BE49-F238E27FC236}">
                  <a16:creationId xmlns:a16="http://schemas.microsoft.com/office/drawing/2014/main" id="{3707F7D1-7518-409A-9C9B-2CC685DD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2861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73">
              <a:extLst>
                <a:ext uri="{FF2B5EF4-FFF2-40B4-BE49-F238E27FC236}">
                  <a16:creationId xmlns:a16="http://schemas.microsoft.com/office/drawing/2014/main" id="{9FD71D47-4B6F-49DA-BE5B-B39EAD86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3286125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74">
              <a:extLst>
                <a:ext uri="{FF2B5EF4-FFF2-40B4-BE49-F238E27FC236}">
                  <a16:creationId xmlns:a16="http://schemas.microsoft.com/office/drawing/2014/main" id="{0F92C805-3C48-4DDE-82EE-F9F801F8D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4819650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75">
              <a:extLst>
                <a:ext uri="{FF2B5EF4-FFF2-40B4-BE49-F238E27FC236}">
                  <a16:creationId xmlns:a16="http://schemas.microsoft.com/office/drawing/2014/main" id="{D22B5920-03C5-4F27-BAF5-28C1ACFF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4819650"/>
              <a:ext cx="698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76">
              <a:extLst>
                <a:ext uri="{FF2B5EF4-FFF2-40B4-BE49-F238E27FC236}">
                  <a16:creationId xmlns:a16="http://schemas.microsoft.com/office/drawing/2014/main" id="{71CE3701-6F59-4ABF-BEB2-C4245C8B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4819650"/>
              <a:ext cx="69850" cy="15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Freeform 377">
              <a:extLst>
                <a:ext uri="{FF2B5EF4-FFF2-40B4-BE49-F238E27FC236}">
                  <a16:creationId xmlns:a16="http://schemas.microsoft.com/office/drawing/2014/main" id="{5252BCD2-58CB-44F9-8FEB-5F839BA6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3273425"/>
              <a:ext cx="61913" cy="69850"/>
            </a:xfrm>
            <a:custGeom>
              <a:avLst/>
              <a:gdLst>
                <a:gd name="T0" fmla="*/ 55 w 34"/>
                <a:gd name="T1" fmla="*/ 113 h 38"/>
                <a:gd name="T2" fmla="*/ 63 w 34"/>
                <a:gd name="T3" fmla="*/ 113 h 38"/>
                <a:gd name="T4" fmla="*/ 69 w 34"/>
                <a:gd name="T5" fmla="*/ 113 h 38"/>
                <a:gd name="T6" fmla="*/ 75 w 34"/>
                <a:gd name="T7" fmla="*/ 113 h 38"/>
                <a:gd name="T8" fmla="*/ 83 w 34"/>
                <a:gd name="T9" fmla="*/ 105 h 38"/>
                <a:gd name="T10" fmla="*/ 91 w 34"/>
                <a:gd name="T11" fmla="*/ 98 h 38"/>
                <a:gd name="T12" fmla="*/ 95 w 34"/>
                <a:gd name="T13" fmla="*/ 90 h 38"/>
                <a:gd name="T14" fmla="*/ 104 w 34"/>
                <a:gd name="T15" fmla="*/ 90 h 38"/>
                <a:gd name="T16" fmla="*/ 104 w 34"/>
                <a:gd name="T17" fmla="*/ 76 h 38"/>
                <a:gd name="T18" fmla="*/ 104 w 34"/>
                <a:gd name="T19" fmla="*/ 6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104 w 34"/>
                <a:gd name="T27" fmla="*/ 34 h 38"/>
                <a:gd name="T28" fmla="*/ 95 w 34"/>
                <a:gd name="T29" fmla="*/ 25 h 38"/>
                <a:gd name="T30" fmla="*/ 91 w 34"/>
                <a:gd name="T31" fmla="*/ 16 h 38"/>
                <a:gd name="T32" fmla="*/ 83 w 34"/>
                <a:gd name="T33" fmla="*/ 3 h 38"/>
                <a:gd name="T34" fmla="*/ 75 w 34"/>
                <a:gd name="T35" fmla="*/ 0 h 38"/>
                <a:gd name="T36" fmla="*/ 69 w 34"/>
                <a:gd name="T37" fmla="*/ 0 h 38"/>
                <a:gd name="T38" fmla="*/ 63 w 34"/>
                <a:gd name="T39" fmla="*/ 0 h 38"/>
                <a:gd name="T40" fmla="*/ 55 w 34"/>
                <a:gd name="T41" fmla="*/ 0 h 38"/>
                <a:gd name="T42" fmla="*/ 48 w 34"/>
                <a:gd name="T43" fmla="*/ 0 h 38"/>
                <a:gd name="T44" fmla="*/ 42 w 34"/>
                <a:gd name="T45" fmla="*/ 0 h 38"/>
                <a:gd name="T46" fmla="*/ 26 w 34"/>
                <a:gd name="T47" fmla="*/ 0 h 38"/>
                <a:gd name="T48" fmla="*/ 26 w 34"/>
                <a:gd name="T49" fmla="*/ 3 h 38"/>
                <a:gd name="T50" fmla="*/ 20 w 34"/>
                <a:gd name="T51" fmla="*/ 16 h 38"/>
                <a:gd name="T52" fmla="*/ 15 w 34"/>
                <a:gd name="T53" fmla="*/ 25 h 38"/>
                <a:gd name="T54" fmla="*/ 3 w 34"/>
                <a:gd name="T55" fmla="*/ 34 h 38"/>
                <a:gd name="T56" fmla="*/ 3 w 34"/>
                <a:gd name="T57" fmla="*/ 42 h 38"/>
                <a:gd name="T58" fmla="*/ 3 w 34"/>
                <a:gd name="T59" fmla="*/ 49 h 38"/>
                <a:gd name="T60" fmla="*/ 0 w 34"/>
                <a:gd name="T61" fmla="*/ 58 h 38"/>
                <a:gd name="T62" fmla="*/ 3 w 34"/>
                <a:gd name="T63" fmla="*/ 66 h 38"/>
                <a:gd name="T64" fmla="*/ 3 w 34"/>
                <a:gd name="T65" fmla="*/ 76 h 38"/>
                <a:gd name="T66" fmla="*/ 3 w 34"/>
                <a:gd name="T67" fmla="*/ 90 h 38"/>
                <a:gd name="T68" fmla="*/ 15 w 34"/>
                <a:gd name="T69" fmla="*/ 90 h 38"/>
                <a:gd name="T70" fmla="*/ 20 w 34"/>
                <a:gd name="T71" fmla="*/ 98 h 38"/>
                <a:gd name="T72" fmla="*/ 26 w 34"/>
                <a:gd name="T73" fmla="*/ 105 h 38"/>
                <a:gd name="T74" fmla="*/ 26 w 34"/>
                <a:gd name="T75" fmla="*/ 113 h 38"/>
                <a:gd name="T76" fmla="*/ 42 w 34"/>
                <a:gd name="T77" fmla="*/ 113 h 38"/>
                <a:gd name="T78" fmla="*/ 48 w 34"/>
                <a:gd name="T79" fmla="*/ 113 h 38"/>
                <a:gd name="T80" fmla="*/ 55 w 34"/>
                <a:gd name="T81" fmla="*/ 122 h 38"/>
                <a:gd name="T82" fmla="*/ 55 w 34"/>
                <a:gd name="T83" fmla="*/ 122 h 38"/>
                <a:gd name="T84" fmla="*/ 55 w 34"/>
                <a:gd name="T85" fmla="*/ 113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8" y="35"/>
                  </a:moveTo>
                  <a:lnTo>
                    <a:pt x="21" y="35"/>
                  </a:lnTo>
                  <a:lnTo>
                    <a:pt x="23" y="35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4" y="35"/>
                  </a:lnTo>
                  <a:lnTo>
                    <a:pt x="16" y="35"/>
                  </a:lnTo>
                  <a:lnTo>
                    <a:pt x="18" y="38"/>
                  </a:lnTo>
                  <a:lnTo>
                    <a:pt x="18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4" name="Freeform 378">
              <a:extLst>
                <a:ext uri="{FF2B5EF4-FFF2-40B4-BE49-F238E27FC236}">
                  <a16:creationId xmlns:a16="http://schemas.microsoft.com/office/drawing/2014/main" id="{3402A5B2-6D39-4491-AC4B-C36C02AE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059237"/>
              <a:ext cx="61913" cy="66675"/>
            </a:xfrm>
            <a:custGeom>
              <a:avLst/>
              <a:gdLst>
                <a:gd name="T0" fmla="*/ 48 w 34"/>
                <a:gd name="T1" fmla="*/ 96 h 37"/>
                <a:gd name="T2" fmla="*/ 55 w 34"/>
                <a:gd name="T3" fmla="*/ 101 h 37"/>
                <a:gd name="T4" fmla="*/ 60 w 34"/>
                <a:gd name="T5" fmla="*/ 96 h 37"/>
                <a:gd name="T6" fmla="*/ 75 w 34"/>
                <a:gd name="T7" fmla="*/ 96 h 37"/>
                <a:gd name="T8" fmla="*/ 75 w 34"/>
                <a:gd name="T9" fmla="*/ 87 h 37"/>
                <a:gd name="T10" fmla="*/ 81 w 34"/>
                <a:gd name="T11" fmla="*/ 84 h 37"/>
                <a:gd name="T12" fmla="*/ 86 w 34"/>
                <a:gd name="T13" fmla="*/ 84 h 37"/>
                <a:gd name="T14" fmla="*/ 95 w 34"/>
                <a:gd name="T15" fmla="*/ 75 h 37"/>
                <a:gd name="T16" fmla="*/ 95 w 34"/>
                <a:gd name="T17" fmla="*/ 60 h 37"/>
                <a:gd name="T18" fmla="*/ 95 w 34"/>
                <a:gd name="T19" fmla="*/ 57 h 37"/>
                <a:gd name="T20" fmla="*/ 104 w 34"/>
                <a:gd name="T21" fmla="*/ 47 h 37"/>
                <a:gd name="T22" fmla="*/ 95 w 34"/>
                <a:gd name="T23" fmla="*/ 41 h 37"/>
                <a:gd name="T24" fmla="*/ 95 w 34"/>
                <a:gd name="T25" fmla="*/ 34 h 37"/>
                <a:gd name="T26" fmla="*/ 95 w 34"/>
                <a:gd name="T27" fmla="*/ 26 h 37"/>
                <a:gd name="T28" fmla="*/ 86 w 34"/>
                <a:gd name="T29" fmla="*/ 18 h 37"/>
                <a:gd name="T30" fmla="*/ 81 w 34"/>
                <a:gd name="T31" fmla="*/ 14 h 37"/>
                <a:gd name="T32" fmla="*/ 75 w 34"/>
                <a:gd name="T33" fmla="*/ 2 h 37"/>
                <a:gd name="T34" fmla="*/ 75 w 34"/>
                <a:gd name="T35" fmla="*/ 0 h 37"/>
                <a:gd name="T36" fmla="*/ 60 w 34"/>
                <a:gd name="T37" fmla="*/ 0 h 37"/>
                <a:gd name="T38" fmla="*/ 55 w 34"/>
                <a:gd name="T39" fmla="*/ 0 h 37"/>
                <a:gd name="T40" fmla="*/ 48 w 34"/>
                <a:gd name="T41" fmla="*/ 0 h 37"/>
                <a:gd name="T42" fmla="*/ 42 w 34"/>
                <a:gd name="T43" fmla="*/ 0 h 37"/>
                <a:gd name="T44" fmla="*/ 34 w 34"/>
                <a:gd name="T45" fmla="*/ 0 h 37"/>
                <a:gd name="T46" fmla="*/ 26 w 34"/>
                <a:gd name="T47" fmla="*/ 0 h 37"/>
                <a:gd name="T48" fmla="*/ 20 w 34"/>
                <a:gd name="T49" fmla="*/ 2 h 37"/>
                <a:gd name="T50" fmla="*/ 13 w 34"/>
                <a:gd name="T51" fmla="*/ 14 h 37"/>
                <a:gd name="T52" fmla="*/ 2 w 34"/>
                <a:gd name="T53" fmla="*/ 18 h 37"/>
                <a:gd name="T54" fmla="*/ 0 w 34"/>
                <a:gd name="T55" fmla="*/ 26 h 37"/>
                <a:gd name="T56" fmla="*/ 0 w 34"/>
                <a:gd name="T57" fmla="*/ 34 h 37"/>
                <a:gd name="T58" fmla="*/ 0 w 34"/>
                <a:gd name="T59" fmla="*/ 41 h 37"/>
                <a:gd name="T60" fmla="*/ 0 w 34"/>
                <a:gd name="T61" fmla="*/ 47 h 37"/>
                <a:gd name="T62" fmla="*/ 0 w 34"/>
                <a:gd name="T63" fmla="*/ 57 h 37"/>
                <a:gd name="T64" fmla="*/ 0 w 34"/>
                <a:gd name="T65" fmla="*/ 60 h 37"/>
                <a:gd name="T66" fmla="*/ 0 w 34"/>
                <a:gd name="T67" fmla="*/ 75 h 37"/>
                <a:gd name="T68" fmla="*/ 2 w 34"/>
                <a:gd name="T69" fmla="*/ 84 h 37"/>
                <a:gd name="T70" fmla="*/ 13 w 34"/>
                <a:gd name="T71" fmla="*/ 84 h 37"/>
                <a:gd name="T72" fmla="*/ 20 w 34"/>
                <a:gd name="T73" fmla="*/ 87 h 37"/>
                <a:gd name="T74" fmla="*/ 26 w 34"/>
                <a:gd name="T75" fmla="*/ 96 h 37"/>
                <a:gd name="T76" fmla="*/ 34 w 34"/>
                <a:gd name="T77" fmla="*/ 96 h 37"/>
                <a:gd name="T78" fmla="*/ 42 w 34"/>
                <a:gd name="T79" fmla="*/ 101 h 37"/>
                <a:gd name="T80" fmla="*/ 48 w 34"/>
                <a:gd name="T81" fmla="*/ 101 h 37"/>
                <a:gd name="T82" fmla="*/ 48 w 34"/>
                <a:gd name="T83" fmla="*/ 101 h 37"/>
                <a:gd name="T84" fmla="*/ 48 w 34"/>
                <a:gd name="T85" fmla="*/ 96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6" y="35"/>
                  </a:moveTo>
                  <a:lnTo>
                    <a:pt x="18" y="37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2" y="15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Freeform 379">
              <a:extLst>
                <a:ext uri="{FF2B5EF4-FFF2-40B4-BE49-F238E27FC236}">
                  <a16:creationId xmlns:a16="http://schemas.microsoft.com/office/drawing/2014/main" id="{D80475D7-BAAE-41C0-9F2D-9694C977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2689225"/>
              <a:ext cx="60325" cy="68263"/>
            </a:xfrm>
            <a:custGeom>
              <a:avLst/>
              <a:gdLst>
                <a:gd name="T0" fmla="*/ 39 w 34"/>
                <a:gd name="T1" fmla="*/ 96 h 38"/>
                <a:gd name="T2" fmla="*/ 44 w 34"/>
                <a:gd name="T3" fmla="*/ 101 h 38"/>
                <a:gd name="T4" fmla="*/ 49 w 34"/>
                <a:gd name="T5" fmla="*/ 96 h 38"/>
                <a:gd name="T6" fmla="*/ 61 w 34"/>
                <a:gd name="T7" fmla="*/ 96 h 38"/>
                <a:gd name="T8" fmla="*/ 66 w 34"/>
                <a:gd name="T9" fmla="*/ 88 h 38"/>
                <a:gd name="T10" fmla="*/ 66 w 34"/>
                <a:gd name="T11" fmla="*/ 88 h 38"/>
                <a:gd name="T12" fmla="*/ 74 w 34"/>
                <a:gd name="T13" fmla="*/ 79 h 38"/>
                <a:gd name="T14" fmla="*/ 78 w 34"/>
                <a:gd name="T15" fmla="*/ 76 h 38"/>
                <a:gd name="T16" fmla="*/ 78 w 34"/>
                <a:gd name="T17" fmla="*/ 67 h 38"/>
                <a:gd name="T18" fmla="*/ 83 w 34"/>
                <a:gd name="T19" fmla="*/ 61 h 38"/>
                <a:gd name="T20" fmla="*/ 83 w 34"/>
                <a:gd name="T21" fmla="*/ 48 h 38"/>
                <a:gd name="T22" fmla="*/ 83 w 34"/>
                <a:gd name="T23" fmla="*/ 41 h 38"/>
                <a:gd name="T24" fmla="*/ 78 w 34"/>
                <a:gd name="T25" fmla="*/ 36 h 38"/>
                <a:gd name="T26" fmla="*/ 78 w 34"/>
                <a:gd name="T27" fmla="*/ 26 h 38"/>
                <a:gd name="T28" fmla="*/ 74 w 34"/>
                <a:gd name="T29" fmla="*/ 20 h 38"/>
                <a:gd name="T30" fmla="*/ 66 w 34"/>
                <a:gd name="T31" fmla="*/ 14 h 38"/>
                <a:gd name="T32" fmla="*/ 66 w 34"/>
                <a:gd name="T33" fmla="*/ 3 h 38"/>
                <a:gd name="T34" fmla="*/ 61 w 34"/>
                <a:gd name="T35" fmla="*/ 3 h 38"/>
                <a:gd name="T36" fmla="*/ 49 w 34"/>
                <a:gd name="T37" fmla="*/ 0 h 38"/>
                <a:gd name="T38" fmla="*/ 44 w 34"/>
                <a:gd name="T39" fmla="*/ 0 h 38"/>
                <a:gd name="T40" fmla="*/ 39 w 34"/>
                <a:gd name="T41" fmla="*/ 0 h 38"/>
                <a:gd name="T42" fmla="*/ 35 w 34"/>
                <a:gd name="T43" fmla="*/ 0 h 38"/>
                <a:gd name="T44" fmla="*/ 26 w 34"/>
                <a:gd name="T45" fmla="*/ 0 h 38"/>
                <a:gd name="T46" fmla="*/ 21 w 34"/>
                <a:gd name="T47" fmla="*/ 3 h 38"/>
                <a:gd name="T48" fmla="*/ 17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0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0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17 w 34"/>
                <a:gd name="T73" fmla="*/ 88 h 38"/>
                <a:gd name="T74" fmla="*/ 21 w 34"/>
                <a:gd name="T75" fmla="*/ 96 h 38"/>
                <a:gd name="T76" fmla="*/ 26 w 34"/>
                <a:gd name="T77" fmla="*/ 96 h 38"/>
                <a:gd name="T78" fmla="*/ 35 w 34"/>
                <a:gd name="T79" fmla="*/ 101 h 38"/>
                <a:gd name="T80" fmla="*/ 39 w 34"/>
                <a:gd name="T81" fmla="*/ 101 h 38"/>
                <a:gd name="T82" fmla="*/ 39 w 34"/>
                <a:gd name="T83" fmla="*/ 101 h 38"/>
                <a:gd name="T84" fmla="*/ 39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18" y="38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Freeform 380">
              <a:extLst>
                <a:ext uri="{FF2B5EF4-FFF2-40B4-BE49-F238E27FC236}">
                  <a16:creationId xmlns:a16="http://schemas.microsoft.com/office/drawing/2014/main" id="{72D4722B-54C8-4246-80FC-90B5CF57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2593975"/>
              <a:ext cx="60325" cy="68263"/>
            </a:xfrm>
            <a:custGeom>
              <a:avLst/>
              <a:gdLst>
                <a:gd name="T0" fmla="*/ 36 w 34"/>
                <a:gd name="T1" fmla="*/ 119 h 37"/>
                <a:gd name="T2" fmla="*/ 49 w 34"/>
                <a:gd name="T3" fmla="*/ 119 h 37"/>
                <a:gd name="T4" fmla="*/ 55 w 34"/>
                <a:gd name="T5" fmla="*/ 119 h 37"/>
                <a:gd name="T6" fmla="*/ 61 w 34"/>
                <a:gd name="T7" fmla="*/ 119 h 37"/>
                <a:gd name="T8" fmla="*/ 66 w 34"/>
                <a:gd name="T9" fmla="*/ 106 h 37"/>
                <a:gd name="T10" fmla="*/ 70 w 34"/>
                <a:gd name="T11" fmla="*/ 102 h 37"/>
                <a:gd name="T12" fmla="*/ 76 w 34"/>
                <a:gd name="T13" fmla="*/ 89 h 37"/>
                <a:gd name="T14" fmla="*/ 76 w 34"/>
                <a:gd name="T15" fmla="*/ 89 h 37"/>
                <a:gd name="T16" fmla="*/ 83 w 34"/>
                <a:gd name="T17" fmla="*/ 76 h 37"/>
                <a:gd name="T18" fmla="*/ 83 w 34"/>
                <a:gd name="T19" fmla="*/ 66 h 37"/>
                <a:gd name="T20" fmla="*/ 83 w 34"/>
                <a:gd name="T21" fmla="*/ 57 h 37"/>
                <a:gd name="T22" fmla="*/ 83 w 34"/>
                <a:gd name="T23" fmla="*/ 49 h 37"/>
                <a:gd name="T24" fmla="*/ 83 w 34"/>
                <a:gd name="T25" fmla="*/ 41 h 37"/>
                <a:gd name="T26" fmla="*/ 76 w 34"/>
                <a:gd name="T27" fmla="*/ 35 h 37"/>
                <a:gd name="T28" fmla="*/ 76 w 34"/>
                <a:gd name="T29" fmla="*/ 22 h 37"/>
                <a:gd name="T30" fmla="*/ 70 w 34"/>
                <a:gd name="T31" fmla="*/ 16 h 37"/>
                <a:gd name="T32" fmla="*/ 66 w 34"/>
                <a:gd name="T33" fmla="*/ 2 h 37"/>
                <a:gd name="T34" fmla="*/ 61 w 34"/>
                <a:gd name="T35" fmla="*/ 0 h 37"/>
                <a:gd name="T36" fmla="*/ 55 w 34"/>
                <a:gd name="T37" fmla="*/ 0 h 37"/>
                <a:gd name="T38" fmla="*/ 49 w 34"/>
                <a:gd name="T39" fmla="*/ 0 h 37"/>
                <a:gd name="T40" fmla="*/ 44 w 34"/>
                <a:gd name="T41" fmla="*/ 0 h 37"/>
                <a:gd name="T42" fmla="*/ 36 w 34"/>
                <a:gd name="T43" fmla="*/ 0 h 37"/>
                <a:gd name="T44" fmla="*/ 26 w 34"/>
                <a:gd name="T45" fmla="*/ 0 h 37"/>
                <a:gd name="T46" fmla="*/ 21 w 34"/>
                <a:gd name="T47" fmla="*/ 0 h 37"/>
                <a:gd name="T48" fmla="*/ 15 w 34"/>
                <a:gd name="T49" fmla="*/ 2 h 37"/>
                <a:gd name="T50" fmla="*/ 15 w 34"/>
                <a:gd name="T51" fmla="*/ 16 h 37"/>
                <a:gd name="T52" fmla="*/ 4 w 34"/>
                <a:gd name="T53" fmla="*/ 22 h 37"/>
                <a:gd name="T54" fmla="*/ 2 w 34"/>
                <a:gd name="T55" fmla="*/ 35 h 37"/>
                <a:gd name="T56" fmla="*/ 2 w 34"/>
                <a:gd name="T57" fmla="*/ 41 h 37"/>
                <a:gd name="T58" fmla="*/ 0 w 34"/>
                <a:gd name="T59" fmla="*/ 49 h 37"/>
                <a:gd name="T60" fmla="*/ 0 w 34"/>
                <a:gd name="T61" fmla="*/ 57 h 37"/>
                <a:gd name="T62" fmla="*/ 0 w 34"/>
                <a:gd name="T63" fmla="*/ 66 h 37"/>
                <a:gd name="T64" fmla="*/ 2 w 34"/>
                <a:gd name="T65" fmla="*/ 76 h 37"/>
                <a:gd name="T66" fmla="*/ 2 w 34"/>
                <a:gd name="T67" fmla="*/ 89 h 37"/>
                <a:gd name="T68" fmla="*/ 4 w 34"/>
                <a:gd name="T69" fmla="*/ 89 h 37"/>
                <a:gd name="T70" fmla="*/ 15 w 34"/>
                <a:gd name="T71" fmla="*/ 102 h 37"/>
                <a:gd name="T72" fmla="*/ 15 w 34"/>
                <a:gd name="T73" fmla="*/ 106 h 37"/>
                <a:gd name="T74" fmla="*/ 21 w 34"/>
                <a:gd name="T75" fmla="*/ 119 h 37"/>
                <a:gd name="T76" fmla="*/ 26 w 34"/>
                <a:gd name="T77" fmla="*/ 119 h 37"/>
                <a:gd name="T78" fmla="*/ 36 w 34"/>
                <a:gd name="T79" fmla="*/ 119 h 37"/>
                <a:gd name="T80" fmla="*/ 44 w 34"/>
                <a:gd name="T81" fmla="*/ 123 h 37"/>
                <a:gd name="T82" fmla="*/ 44 w 34"/>
                <a:gd name="T83" fmla="*/ 123 h 37"/>
                <a:gd name="T84" fmla="*/ 36 w 34"/>
                <a:gd name="T85" fmla="*/ 119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5" y="35"/>
                  </a:moveTo>
                  <a:lnTo>
                    <a:pt x="20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2"/>
                  </a:lnTo>
                  <a:lnTo>
                    <a:pt x="29" y="30"/>
                  </a:lnTo>
                  <a:lnTo>
                    <a:pt x="31" y="27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Freeform 381">
              <a:extLst>
                <a:ext uri="{FF2B5EF4-FFF2-40B4-BE49-F238E27FC236}">
                  <a16:creationId xmlns:a16="http://schemas.microsoft.com/office/drawing/2014/main" id="{1D0B5F56-A6CA-41B5-B0A3-3E8149E8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3355975"/>
              <a:ext cx="61913" cy="68263"/>
            </a:xfrm>
            <a:custGeom>
              <a:avLst/>
              <a:gdLst>
                <a:gd name="T0" fmla="*/ 48 w 34"/>
                <a:gd name="T1" fmla="*/ 101 h 38"/>
                <a:gd name="T2" fmla="*/ 60 w 34"/>
                <a:gd name="T3" fmla="*/ 101 h 38"/>
                <a:gd name="T4" fmla="*/ 69 w 34"/>
                <a:gd name="T5" fmla="*/ 101 h 38"/>
                <a:gd name="T6" fmla="*/ 75 w 34"/>
                <a:gd name="T7" fmla="*/ 96 h 38"/>
                <a:gd name="T8" fmla="*/ 81 w 34"/>
                <a:gd name="T9" fmla="*/ 96 h 38"/>
                <a:gd name="T10" fmla="*/ 86 w 34"/>
                <a:gd name="T11" fmla="*/ 88 h 38"/>
                <a:gd name="T12" fmla="*/ 86 w 34"/>
                <a:gd name="T13" fmla="*/ 79 h 38"/>
                <a:gd name="T14" fmla="*/ 95 w 34"/>
                <a:gd name="T15" fmla="*/ 76 h 38"/>
                <a:gd name="T16" fmla="*/ 95 w 34"/>
                <a:gd name="T17" fmla="*/ 67 h 38"/>
                <a:gd name="T18" fmla="*/ 104 w 34"/>
                <a:gd name="T19" fmla="*/ 61 h 38"/>
                <a:gd name="T20" fmla="*/ 104 w 34"/>
                <a:gd name="T21" fmla="*/ 54 h 38"/>
                <a:gd name="T22" fmla="*/ 104 w 34"/>
                <a:gd name="T23" fmla="*/ 48 h 38"/>
                <a:gd name="T24" fmla="*/ 95 w 34"/>
                <a:gd name="T25" fmla="*/ 36 h 38"/>
                <a:gd name="T26" fmla="*/ 95 w 34"/>
                <a:gd name="T27" fmla="*/ 26 h 38"/>
                <a:gd name="T28" fmla="*/ 86 w 34"/>
                <a:gd name="T29" fmla="*/ 20 h 38"/>
                <a:gd name="T30" fmla="*/ 86 w 34"/>
                <a:gd name="T31" fmla="*/ 20 h 38"/>
                <a:gd name="T32" fmla="*/ 81 w 34"/>
                <a:gd name="T33" fmla="*/ 14 h 38"/>
                <a:gd name="T34" fmla="*/ 75 w 34"/>
                <a:gd name="T35" fmla="*/ 3 h 38"/>
                <a:gd name="T36" fmla="*/ 69 w 34"/>
                <a:gd name="T37" fmla="*/ 3 h 38"/>
                <a:gd name="T38" fmla="*/ 60 w 34"/>
                <a:gd name="T39" fmla="*/ 0 h 38"/>
                <a:gd name="T40" fmla="*/ 48 w 34"/>
                <a:gd name="T41" fmla="*/ 0 h 38"/>
                <a:gd name="T42" fmla="*/ 42 w 34"/>
                <a:gd name="T43" fmla="*/ 0 h 38"/>
                <a:gd name="T44" fmla="*/ 34 w 34"/>
                <a:gd name="T45" fmla="*/ 3 h 38"/>
                <a:gd name="T46" fmla="*/ 26 w 34"/>
                <a:gd name="T47" fmla="*/ 3 h 38"/>
                <a:gd name="T48" fmla="*/ 20 w 34"/>
                <a:gd name="T49" fmla="*/ 14 h 38"/>
                <a:gd name="T50" fmla="*/ 13 w 34"/>
                <a:gd name="T51" fmla="*/ 20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8 h 38"/>
                <a:gd name="T60" fmla="*/ 0 w 34"/>
                <a:gd name="T61" fmla="*/ 54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96 h 38"/>
                <a:gd name="T74" fmla="*/ 26 w 34"/>
                <a:gd name="T75" fmla="*/ 96 h 38"/>
                <a:gd name="T76" fmla="*/ 34 w 34"/>
                <a:gd name="T77" fmla="*/ 101 h 38"/>
                <a:gd name="T78" fmla="*/ 42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"/>
                <a:gd name="T127" fmla="*/ 0 h 38"/>
                <a:gd name="T128" fmla="*/ 34 w 34"/>
                <a:gd name="T129" fmla="*/ 38 h 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3" y="38"/>
                  </a:lnTo>
                  <a:lnTo>
                    <a:pt x="25" y="35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382">
              <a:extLst>
                <a:ext uri="{FF2B5EF4-FFF2-40B4-BE49-F238E27FC236}">
                  <a16:creationId xmlns:a16="http://schemas.microsoft.com/office/drawing/2014/main" id="{C5E39963-0D74-43F7-8475-FDA31963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2697162"/>
              <a:ext cx="3175" cy="211931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Line 383">
              <a:extLst>
                <a:ext uri="{FF2B5EF4-FFF2-40B4-BE49-F238E27FC236}">
                  <a16:creationId xmlns:a16="http://schemas.microsoft.com/office/drawing/2014/main" id="{5B22807B-CA17-4828-ACC4-0CF1E4999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588" y="2625725"/>
              <a:ext cx="576263" cy="681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Line 384">
              <a:extLst>
                <a:ext uri="{FF2B5EF4-FFF2-40B4-BE49-F238E27FC236}">
                  <a16:creationId xmlns:a16="http://schemas.microsoft.com/office/drawing/2014/main" id="{2AAD1E26-97DC-4BC2-981E-788224AC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850" y="2625725"/>
              <a:ext cx="157163" cy="146367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385">
              <a:extLst>
                <a:ext uri="{FF2B5EF4-FFF2-40B4-BE49-F238E27FC236}">
                  <a16:creationId xmlns:a16="http://schemas.microsoft.com/office/drawing/2014/main" id="{C61A524C-3FE2-43A1-9F11-0297F3B4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02187"/>
              <a:ext cx="61913" cy="68263"/>
            </a:xfrm>
            <a:custGeom>
              <a:avLst/>
              <a:gdLst>
                <a:gd name="T0" fmla="*/ 48 w 34"/>
                <a:gd name="T1" fmla="*/ 96 h 38"/>
                <a:gd name="T2" fmla="*/ 60 w 34"/>
                <a:gd name="T3" fmla="*/ 101 h 38"/>
                <a:gd name="T4" fmla="*/ 65 w 34"/>
                <a:gd name="T5" fmla="*/ 96 h 38"/>
                <a:gd name="T6" fmla="*/ 75 w 34"/>
                <a:gd name="T7" fmla="*/ 96 h 38"/>
                <a:gd name="T8" fmla="*/ 81 w 34"/>
                <a:gd name="T9" fmla="*/ 88 h 38"/>
                <a:gd name="T10" fmla="*/ 86 w 34"/>
                <a:gd name="T11" fmla="*/ 88 h 38"/>
                <a:gd name="T12" fmla="*/ 86 w 34"/>
                <a:gd name="T13" fmla="*/ 79 h 38"/>
                <a:gd name="T14" fmla="*/ 93 w 34"/>
                <a:gd name="T15" fmla="*/ 76 h 38"/>
                <a:gd name="T16" fmla="*/ 104 w 34"/>
                <a:gd name="T17" fmla="*/ 67 h 38"/>
                <a:gd name="T18" fmla="*/ 104 w 34"/>
                <a:gd name="T19" fmla="*/ 61 h 38"/>
                <a:gd name="T20" fmla="*/ 104 w 34"/>
                <a:gd name="T21" fmla="*/ 48 h 38"/>
                <a:gd name="T22" fmla="*/ 104 w 34"/>
                <a:gd name="T23" fmla="*/ 41 h 38"/>
                <a:gd name="T24" fmla="*/ 104 w 34"/>
                <a:gd name="T25" fmla="*/ 36 h 38"/>
                <a:gd name="T26" fmla="*/ 93 w 34"/>
                <a:gd name="T27" fmla="*/ 26 h 38"/>
                <a:gd name="T28" fmla="*/ 86 w 34"/>
                <a:gd name="T29" fmla="*/ 20 h 38"/>
                <a:gd name="T30" fmla="*/ 86 w 34"/>
                <a:gd name="T31" fmla="*/ 14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48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88 h 38"/>
                <a:gd name="T74" fmla="*/ 26 w 34"/>
                <a:gd name="T75" fmla="*/ 96 h 38"/>
                <a:gd name="T76" fmla="*/ 34 w 34"/>
                <a:gd name="T77" fmla="*/ 96 h 38"/>
                <a:gd name="T78" fmla="*/ 39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48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20" y="38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1" y="10"/>
                  </a:lnTo>
                  <a:lnTo>
                    <a:pt x="29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3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Line 386">
              <a:extLst>
                <a:ext uri="{FF2B5EF4-FFF2-40B4-BE49-F238E27FC236}">
                  <a16:creationId xmlns:a16="http://schemas.microsoft.com/office/drawing/2014/main" id="{35325A15-AB80-484F-9D37-DD7C3C92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9100" y="3370262"/>
              <a:ext cx="155575" cy="1466850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387">
              <a:extLst>
                <a:ext uri="{FF2B5EF4-FFF2-40B4-BE49-F238E27FC236}">
                  <a16:creationId xmlns:a16="http://schemas.microsoft.com/office/drawing/2014/main" id="{2AB64493-5FF4-4B3C-8379-9ACB85A4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4783137"/>
              <a:ext cx="61913" cy="69850"/>
            </a:xfrm>
            <a:custGeom>
              <a:avLst/>
              <a:gdLst>
                <a:gd name="T0" fmla="*/ 48 w 34"/>
                <a:gd name="T1" fmla="*/ 122 h 38"/>
                <a:gd name="T2" fmla="*/ 60 w 34"/>
                <a:gd name="T3" fmla="*/ 122 h 38"/>
                <a:gd name="T4" fmla="*/ 65 w 34"/>
                <a:gd name="T5" fmla="*/ 122 h 38"/>
                <a:gd name="T6" fmla="*/ 75 w 34"/>
                <a:gd name="T7" fmla="*/ 113 h 38"/>
                <a:gd name="T8" fmla="*/ 81 w 34"/>
                <a:gd name="T9" fmla="*/ 105 h 38"/>
                <a:gd name="T10" fmla="*/ 86 w 34"/>
                <a:gd name="T11" fmla="*/ 105 h 38"/>
                <a:gd name="T12" fmla="*/ 95 w 34"/>
                <a:gd name="T13" fmla="*/ 98 h 38"/>
                <a:gd name="T14" fmla="*/ 95 w 34"/>
                <a:gd name="T15" fmla="*/ 90 h 38"/>
                <a:gd name="T16" fmla="*/ 104 w 34"/>
                <a:gd name="T17" fmla="*/ 80 h 38"/>
                <a:gd name="T18" fmla="*/ 104 w 34"/>
                <a:gd name="T19" fmla="*/ 7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95 w 34"/>
                <a:gd name="T27" fmla="*/ 34 h 38"/>
                <a:gd name="T28" fmla="*/ 95 w 34"/>
                <a:gd name="T29" fmla="*/ 25 h 38"/>
                <a:gd name="T30" fmla="*/ 86 w 34"/>
                <a:gd name="T31" fmla="*/ 16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55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6 h 38"/>
                <a:gd name="T52" fmla="*/ 13 w 34"/>
                <a:gd name="T53" fmla="*/ 25 h 38"/>
                <a:gd name="T54" fmla="*/ 2 w 34"/>
                <a:gd name="T55" fmla="*/ 34 h 38"/>
                <a:gd name="T56" fmla="*/ 0 w 34"/>
                <a:gd name="T57" fmla="*/ 42 h 38"/>
                <a:gd name="T58" fmla="*/ 0 w 34"/>
                <a:gd name="T59" fmla="*/ 49 h 38"/>
                <a:gd name="T60" fmla="*/ 0 w 34"/>
                <a:gd name="T61" fmla="*/ 58 h 38"/>
                <a:gd name="T62" fmla="*/ 0 w 34"/>
                <a:gd name="T63" fmla="*/ 76 h 38"/>
                <a:gd name="T64" fmla="*/ 0 w 34"/>
                <a:gd name="T65" fmla="*/ 80 h 38"/>
                <a:gd name="T66" fmla="*/ 2 w 34"/>
                <a:gd name="T67" fmla="*/ 90 h 38"/>
                <a:gd name="T68" fmla="*/ 13 w 34"/>
                <a:gd name="T69" fmla="*/ 98 h 38"/>
                <a:gd name="T70" fmla="*/ 13 w 34"/>
                <a:gd name="T71" fmla="*/ 105 h 38"/>
                <a:gd name="T72" fmla="*/ 20 w 34"/>
                <a:gd name="T73" fmla="*/ 105 h 38"/>
                <a:gd name="T74" fmla="*/ 26 w 34"/>
                <a:gd name="T75" fmla="*/ 113 h 38"/>
                <a:gd name="T76" fmla="*/ 34 w 34"/>
                <a:gd name="T77" fmla="*/ 122 h 38"/>
                <a:gd name="T78" fmla="*/ 39 w 34"/>
                <a:gd name="T79" fmla="*/ 122 h 38"/>
                <a:gd name="T80" fmla="*/ 55 w 34"/>
                <a:gd name="T81" fmla="*/ 122 h 38"/>
                <a:gd name="T82" fmla="*/ 55 w 34"/>
                <a:gd name="T83" fmla="*/ 122 h 38"/>
                <a:gd name="T84" fmla="*/ 48 w 34"/>
                <a:gd name="T85" fmla="*/ 122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2" y="38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4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8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388">
              <a:extLst>
                <a:ext uri="{FF2B5EF4-FFF2-40B4-BE49-F238E27FC236}">
                  <a16:creationId xmlns:a16="http://schemas.microsoft.com/office/drawing/2014/main" id="{4EB9C8E3-34D0-44E9-80F2-20B0743BB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052762"/>
              <a:ext cx="234950" cy="674688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389">
              <a:extLst>
                <a:ext uri="{FF2B5EF4-FFF2-40B4-BE49-F238E27FC236}">
                  <a16:creationId xmlns:a16="http://schemas.microsoft.com/office/drawing/2014/main" id="{BE619764-672C-4BE5-8F78-3F73A118A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2286000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390">
              <a:extLst>
                <a:ext uri="{FF2B5EF4-FFF2-40B4-BE49-F238E27FC236}">
                  <a16:creationId xmlns:a16="http://schemas.microsoft.com/office/drawing/2014/main" id="{E294FAE3-8D01-44B2-ACA0-4196E889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3052762"/>
              <a:ext cx="114300" cy="679450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391">
              <a:extLst>
                <a:ext uri="{FF2B5EF4-FFF2-40B4-BE49-F238E27FC236}">
                  <a16:creationId xmlns:a16="http://schemas.microsoft.com/office/drawing/2014/main" id="{803B6869-9148-45AF-88CE-742960BA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3817937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392">
              <a:extLst>
                <a:ext uri="{FF2B5EF4-FFF2-40B4-BE49-F238E27FC236}">
                  <a16:creationId xmlns:a16="http://schemas.microsoft.com/office/drawing/2014/main" id="{DF2546A7-4607-439D-AC4B-32111E344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Freeform 393">
              <a:extLst>
                <a:ext uri="{FF2B5EF4-FFF2-40B4-BE49-F238E27FC236}">
                  <a16:creationId xmlns:a16="http://schemas.microsoft.com/office/drawing/2014/main" id="{07F8E70E-3BAC-4E5B-B31D-70FDE8C3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2625725"/>
              <a:ext cx="544513" cy="25400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0" name="Line 394">
              <a:extLst>
                <a:ext uri="{FF2B5EF4-FFF2-40B4-BE49-F238E27FC236}">
                  <a16:creationId xmlns:a16="http://schemas.microsoft.com/office/drawing/2014/main" id="{D319E76D-4212-4A83-B451-8315D99CD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3387725"/>
              <a:ext cx="1841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Line 395">
              <a:extLst>
                <a:ext uri="{FF2B5EF4-FFF2-40B4-BE49-F238E27FC236}">
                  <a16:creationId xmlns:a16="http://schemas.microsoft.com/office/drawing/2014/main" id="{3DDA1025-C3C1-4053-8CB3-3D46E191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3387725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Line 396">
              <a:extLst>
                <a:ext uri="{FF2B5EF4-FFF2-40B4-BE49-F238E27FC236}">
                  <a16:creationId xmlns:a16="http://schemas.microsoft.com/office/drawing/2014/main" id="{D0FE6380-EFEF-4A3D-A2A5-E5743147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213" y="4152900"/>
              <a:ext cx="18891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3" name="Line 397">
              <a:extLst>
                <a:ext uri="{FF2B5EF4-FFF2-40B4-BE49-F238E27FC236}">
                  <a16:creationId xmlns:a16="http://schemas.microsoft.com/office/drawing/2014/main" id="{DCE5D8F5-29F3-4488-9D05-02AA92225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013" y="4152900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4" name="Freeform 398">
              <a:extLst>
                <a:ext uri="{FF2B5EF4-FFF2-40B4-BE49-F238E27FC236}">
                  <a16:creationId xmlns:a16="http://schemas.microsoft.com/office/drawing/2014/main" id="{1004FBF9-8DF6-4281-A27B-367643241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387725"/>
              <a:ext cx="544513" cy="257175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399">
              <a:extLst>
                <a:ext uri="{FF2B5EF4-FFF2-40B4-BE49-F238E27FC236}">
                  <a16:creationId xmlns:a16="http://schemas.microsoft.com/office/drawing/2014/main" id="{B7FA2D76-1124-44E4-AD56-1FDC7314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3286125"/>
              <a:ext cx="920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400">
              <a:extLst>
                <a:ext uri="{FF2B5EF4-FFF2-40B4-BE49-F238E27FC236}">
                  <a16:creationId xmlns:a16="http://schemas.microsoft.com/office/drawing/2014/main" id="{ED33E654-9ECB-4CA1-8BF6-317F4C3D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3286125"/>
              <a:ext cx="106363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Freeform 401">
              <a:extLst>
                <a:ext uri="{FF2B5EF4-FFF2-40B4-BE49-F238E27FC236}">
                  <a16:creationId xmlns:a16="http://schemas.microsoft.com/office/drawing/2014/main" id="{190DBDCE-005B-4492-86C4-AF311D96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3219450"/>
              <a:ext cx="307975" cy="341313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" name="Freeform 402">
              <a:extLst>
                <a:ext uri="{FF2B5EF4-FFF2-40B4-BE49-F238E27FC236}">
                  <a16:creationId xmlns:a16="http://schemas.microsoft.com/office/drawing/2014/main" id="{4CD2DC61-412A-4A3E-9A6F-9B1941B3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052762"/>
              <a:ext cx="119063" cy="679450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9" name="Rounded Rectangle 409">
            <a:extLst>
              <a:ext uri="{FF2B5EF4-FFF2-40B4-BE49-F238E27FC236}">
                <a16:creationId xmlns:a16="http://schemas.microsoft.com/office/drawing/2014/main" id="{4ACEFD59-E983-404E-9E43-7392926C27A0}"/>
              </a:ext>
            </a:extLst>
          </p:cNvPr>
          <p:cNvSpPr/>
          <p:nvPr/>
        </p:nvSpPr>
        <p:spPr>
          <a:xfrm>
            <a:off x="5923007" y="1938392"/>
            <a:ext cx="3101257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b="1" kern="0" dirty="0">
                <a:solidFill>
                  <a:srgbClr val="C00000"/>
                </a:solidFill>
              </a:rPr>
              <a:t>Cannot </a:t>
            </a:r>
            <a:r>
              <a:rPr lang="en-US" sz="2000" kern="0" dirty="0">
                <a:solidFill>
                  <a:prstClr val="black"/>
                </a:solidFill>
              </a:rPr>
              <a:t>solve with forwarding!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Data is needed </a:t>
            </a:r>
            <a:r>
              <a:rPr lang="en-US" sz="2000" b="1" kern="0" dirty="0">
                <a:solidFill>
                  <a:srgbClr val="C00000"/>
                </a:solidFill>
              </a:rPr>
              <a:t>before</a:t>
            </a:r>
            <a:r>
              <a:rPr lang="en-US" sz="2000" b="1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prstClr val="black"/>
                </a:solidFill>
              </a:rPr>
              <a:t>it is actually produced!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 Solution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826">
            <a:extLst>
              <a:ext uri="{FF2B5EF4-FFF2-40B4-BE49-F238E27FC236}">
                <a16:creationId xmlns:a16="http://schemas.microsoft.com/office/drawing/2014/main" id="{20DCF85F-D26C-44B8-B2A1-CC8008D62B9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29600" cy="4495800"/>
            <a:chOff x="679" y="967"/>
            <a:chExt cx="4936" cy="3173"/>
          </a:xfrm>
        </p:grpSpPr>
        <p:sp>
          <p:nvSpPr>
            <p:cNvPr id="9" name="Line 404">
              <a:extLst>
                <a:ext uri="{FF2B5EF4-FFF2-40B4-BE49-F238E27FC236}">
                  <a16:creationId xmlns:a16="http://schemas.microsoft.com/office/drawing/2014/main" id="{1A4E4FF9-92D9-4FDA-905C-BDDF666E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696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405">
              <a:extLst>
                <a:ext uri="{FF2B5EF4-FFF2-40B4-BE49-F238E27FC236}">
                  <a16:creationId xmlns:a16="http://schemas.microsoft.com/office/drawing/2014/main" id="{8338EAEE-4170-400F-A792-BB4FDF7D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616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406">
              <a:extLst>
                <a:ext uri="{FF2B5EF4-FFF2-40B4-BE49-F238E27FC236}">
                  <a16:creationId xmlns:a16="http://schemas.microsoft.com/office/drawing/2014/main" id="{39E0DA82-515D-4754-AC06-0F5A84CC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616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407">
              <a:extLst>
                <a:ext uri="{FF2B5EF4-FFF2-40B4-BE49-F238E27FC236}">
                  <a16:creationId xmlns:a16="http://schemas.microsoft.com/office/drawing/2014/main" id="{014C3234-C15C-48BC-8B38-0C050EA3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616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408">
              <a:extLst>
                <a:ext uri="{FF2B5EF4-FFF2-40B4-BE49-F238E27FC236}">
                  <a16:creationId xmlns:a16="http://schemas.microsoft.com/office/drawing/2014/main" id="{8C7336DB-63D0-42CD-844B-F8B76787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09">
              <a:extLst>
                <a:ext uri="{FF2B5EF4-FFF2-40B4-BE49-F238E27FC236}">
                  <a16:creationId xmlns:a16="http://schemas.microsoft.com/office/drawing/2014/main" id="{1D7227C1-1224-4FD8-8D65-A8E23168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0">
              <a:extLst>
                <a:ext uri="{FF2B5EF4-FFF2-40B4-BE49-F238E27FC236}">
                  <a16:creationId xmlns:a16="http://schemas.microsoft.com/office/drawing/2014/main" id="{AB09E45E-B857-4BBE-8ECA-5F749DFD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411">
              <a:extLst>
                <a:ext uri="{FF2B5EF4-FFF2-40B4-BE49-F238E27FC236}">
                  <a16:creationId xmlns:a16="http://schemas.microsoft.com/office/drawing/2014/main" id="{78756CA0-77BC-40EE-B31E-CC8EF234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412">
              <a:extLst>
                <a:ext uri="{FF2B5EF4-FFF2-40B4-BE49-F238E27FC236}">
                  <a16:creationId xmlns:a16="http://schemas.microsoft.com/office/drawing/2014/main" id="{052ABBAD-476D-4EA5-A056-309595C8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413">
              <a:extLst>
                <a:ext uri="{FF2B5EF4-FFF2-40B4-BE49-F238E27FC236}">
                  <a16:creationId xmlns:a16="http://schemas.microsoft.com/office/drawing/2014/main" id="{650AEA8C-8824-4A55-8890-FEB16C07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616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414">
              <a:extLst>
                <a:ext uri="{FF2B5EF4-FFF2-40B4-BE49-F238E27FC236}">
                  <a16:creationId xmlns:a16="http://schemas.microsoft.com/office/drawing/2014/main" id="{BE20709C-2CC0-4100-9CD8-9F2B152C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616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5">
              <a:extLst>
                <a:ext uri="{FF2B5EF4-FFF2-40B4-BE49-F238E27FC236}">
                  <a16:creationId xmlns:a16="http://schemas.microsoft.com/office/drawing/2014/main" id="{5058C96A-5119-46AF-BB1F-865A24A3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6">
              <a:extLst>
                <a:ext uri="{FF2B5EF4-FFF2-40B4-BE49-F238E27FC236}">
                  <a16:creationId xmlns:a16="http://schemas.microsoft.com/office/drawing/2014/main" id="{8C3546B0-BE18-4AC7-95CF-0029E0A3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616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417">
              <a:extLst>
                <a:ext uri="{FF2B5EF4-FFF2-40B4-BE49-F238E27FC236}">
                  <a16:creationId xmlns:a16="http://schemas.microsoft.com/office/drawing/2014/main" id="{F70095DB-1D9F-4DB3-9C77-1EED925A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16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418">
              <a:extLst>
                <a:ext uri="{FF2B5EF4-FFF2-40B4-BE49-F238E27FC236}">
                  <a16:creationId xmlns:a16="http://schemas.microsoft.com/office/drawing/2014/main" id="{7A64C1DD-3F12-4A89-B193-577266148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579"/>
              <a:ext cx="1" cy="24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6267005F-8C2C-4DF2-BAF9-605593B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" y="4056"/>
              <a:ext cx="30" cy="44"/>
            </a:xfrm>
            <a:custGeom>
              <a:avLst/>
              <a:gdLst>
                <a:gd name="T0" fmla="*/ 30 w 30"/>
                <a:gd name="T1" fmla="*/ 0 h 44"/>
                <a:gd name="T2" fmla="*/ 0 w 30"/>
                <a:gd name="T3" fmla="*/ 4 h 44"/>
                <a:gd name="T4" fmla="*/ 15 w 30"/>
                <a:gd name="T5" fmla="*/ 44 h 44"/>
                <a:gd name="T6" fmla="*/ 30 w 30"/>
                <a:gd name="T7" fmla="*/ 4 h 44"/>
                <a:gd name="T8" fmla="*/ 30 w 30"/>
                <a:gd name="T9" fmla="*/ 4 h 44"/>
                <a:gd name="T10" fmla="*/ 30 w 3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4"/>
                <a:gd name="T20" fmla="*/ 30 w 3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4">
                  <a:moveTo>
                    <a:pt x="30" y="0"/>
                  </a:moveTo>
                  <a:lnTo>
                    <a:pt x="0" y="4"/>
                  </a:lnTo>
                  <a:lnTo>
                    <a:pt x="15" y="44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20">
              <a:extLst>
                <a:ext uri="{FF2B5EF4-FFF2-40B4-BE49-F238E27FC236}">
                  <a16:creationId xmlns:a16="http://schemas.microsoft.com/office/drawing/2014/main" id="{971F1DE2-BD20-4113-82B0-EA960D09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67"/>
              <a:ext cx="7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421">
              <a:extLst>
                <a:ext uri="{FF2B5EF4-FFF2-40B4-BE49-F238E27FC236}">
                  <a16:creationId xmlns:a16="http://schemas.microsoft.com/office/drawing/2014/main" id="{DC780172-0DF1-4B24-8DEA-3ED175AA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422">
              <a:extLst>
                <a:ext uri="{FF2B5EF4-FFF2-40B4-BE49-F238E27FC236}">
                  <a16:creationId xmlns:a16="http://schemas.microsoft.com/office/drawing/2014/main" id="{2A5BCEE5-BD49-4409-BDA8-79D56A79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423">
              <a:extLst>
                <a:ext uri="{FF2B5EF4-FFF2-40B4-BE49-F238E27FC236}">
                  <a16:creationId xmlns:a16="http://schemas.microsoft.com/office/drawing/2014/main" id="{619143F9-F376-427D-8491-CD3493ED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967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424">
              <a:extLst>
                <a:ext uri="{FF2B5EF4-FFF2-40B4-BE49-F238E27FC236}">
                  <a16:creationId xmlns:a16="http://schemas.microsoft.com/office/drawing/2014/main" id="{D1993687-3AB8-4149-AD53-61EBAD90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425">
              <a:extLst>
                <a:ext uri="{FF2B5EF4-FFF2-40B4-BE49-F238E27FC236}">
                  <a16:creationId xmlns:a16="http://schemas.microsoft.com/office/drawing/2014/main" id="{36E75D44-417E-4E12-B1DF-2240B233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26">
              <a:extLst>
                <a:ext uri="{FF2B5EF4-FFF2-40B4-BE49-F238E27FC236}">
                  <a16:creationId xmlns:a16="http://schemas.microsoft.com/office/drawing/2014/main" id="{05EA67CF-F138-4D3B-9A48-150AA3A43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967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27">
              <a:extLst>
                <a:ext uri="{FF2B5EF4-FFF2-40B4-BE49-F238E27FC236}">
                  <a16:creationId xmlns:a16="http://schemas.microsoft.com/office/drawing/2014/main" id="{8628BD6F-C4D1-484B-9F5F-4ACEAD69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967"/>
              <a:ext cx="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428">
              <a:extLst>
                <a:ext uri="{FF2B5EF4-FFF2-40B4-BE49-F238E27FC236}">
                  <a16:creationId xmlns:a16="http://schemas.microsoft.com/office/drawing/2014/main" id="{FEE9965C-EFE0-4113-A562-D851F00B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100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429">
              <a:extLst>
                <a:ext uri="{FF2B5EF4-FFF2-40B4-BE49-F238E27FC236}">
                  <a16:creationId xmlns:a16="http://schemas.microsoft.com/office/drawing/2014/main" id="{10CF9F96-BDF9-4F2A-A665-46D9454C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00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430">
              <a:extLst>
                <a:ext uri="{FF2B5EF4-FFF2-40B4-BE49-F238E27FC236}">
                  <a16:creationId xmlns:a16="http://schemas.microsoft.com/office/drawing/2014/main" id="{8AF7A796-E64A-47EF-BF2B-97BDC6FB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100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431">
              <a:extLst>
                <a:ext uri="{FF2B5EF4-FFF2-40B4-BE49-F238E27FC236}">
                  <a16:creationId xmlns:a16="http://schemas.microsoft.com/office/drawing/2014/main" id="{9F4F9D3A-BACD-4ADF-998F-8AC468AE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00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432">
              <a:extLst>
                <a:ext uri="{FF2B5EF4-FFF2-40B4-BE49-F238E27FC236}">
                  <a16:creationId xmlns:a16="http://schemas.microsoft.com/office/drawing/2014/main" id="{4DBF6C9F-C313-4961-89D2-22802C2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00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433">
              <a:extLst>
                <a:ext uri="{FF2B5EF4-FFF2-40B4-BE49-F238E27FC236}">
                  <a16:creationId xmlns:a16="http://schemas.microsoft.com/office/drawing/2014/main" id="{42FF1ED9-6DDD-4330-AE7B-4DB22019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100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434">
              <a:extLst>
                <a:ext uri="{FF2B5EF4-FFF2-40B4-BE49-F238E27FC236}">
                  <a16:creationId xmlns:a16="http://schemas.microsoft.com/office/drawing/2014/main" id="{FF49B89D-B6A2-413D-94DD-EAEF5E5E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100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435">
              <a:extLst>
                <a:ext uri="{FF2B5EF4-FFF2-40B4-BE49-F238E27FC236}">
                  <a16:creationId xmlns:a16="http://schemas.microsoft.com/office/drawing/2014/main" id="{8E04F806-AD76-45CF-AE56-FC699005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100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o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436">
              <a:extLst>
                <a:ext uri="{FF2B5EF4-FFF2-40B4-BE49-F238E27FC236}">
                  <a16:creationId xmlns:a16="http://schemas.microsoft.com/office/drawing/2014/main" id="{BFB3F9A2-74F8-47ED-8875-16C597EB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100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437">
              <a:extLst>
                <a:ext uri="{FF2B5EF4-FFF2-40B4-BE49-F238E27FC236}">
                  <a16:creationId xmlns:a16="http://schemas.microsoft.com/office/drawing/2014/main" id="{98D44839-7F67-4946-A3B7-39E9DE8B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1100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38">
              <a:extLst>
                <a:ext uri="{FF2B5EF4-FFF2-40B4-BE49-F238E27FC236}">
                  <a16:creationId xmlns:a16="http://schemas.microsoft.com/office/drawing/2014/main" id="{B6483C59-F6AE-4744-B069-2B0E83C8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230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439">
              <a:extLst>
                <a:ext uri="{FF2B5EF4-FFF2-40B4-BE49-F238E27FC236}">
                  <a16:creationId xmlns:a16="http://schemas.microsoft.com/office/drawing/2014/main" id="{39ACFE67-68E6-40C1-8CD3-80638D7A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40">
              <a:extLst>
                <a:ext uri="{FF2B5EF4-FFF2-40B4-BE49-F238E27FC236}">
                  <a16:creationId xmlns:a16="http://schemas.microsoft.com/office/drawing/2014/main" id="{D3CB38C7-2A6B-47EF-8884-FE10355D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23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1">
              <a:extLst>
                <a:ext uri="{FF2B5EF4-FFF2-40B4-BE49-F238E27FC236}">
                  <a16:creationId xmlns:a16="http://schemas.microsoft.com/office/drawing/2014/main" id="{6A4B77AC-462C-42FC-AFA4-712DF20C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23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42">
              <a:extLst>
                <a:ext uri="{FF2B5EF4-FFF2-40B4-BE49-F238E27FC236}">
                  <a16:creationId xmlns:a16="http://schemas.microsoft.com/office/drawing/2014/main" id="{2F8BA9CE-60BA-4C84-BAE3-73EB12F3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43">
              <a:extLst>
                <a:ext uri="{FF2B5EF4-FFF2-40B4-BE49-F238E27FC236}">
                  <a16:creationId xmlns:a16="http://schemas.microsoft.com/office/drawing/2014/main" id="{6977D355-7D54-4B2A-AB4D-821F7573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230"/>
              <a:ext cx="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4">
              <a:extLst>
                <a:ext uri="{FF2B5EF4-FFF2-40B4-BE49-F238E27FC236}">
                  <a16:creationId xmlns:a16="http://schemas.microsoft.com/office/drawing/2014/main" id="{2E5EEA9D-B7D8-4724-87A5-33E65449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2"/>
              <a:ext cx="3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5">
              <a:extLst>
                <a:ext uri="{FF2B5EF4-FFF2-40B4-BE49-F238E27FC236}">
                  <a16:creationId xmlns:a16="http://schemas.microsoft.com/office/drawing/2014/main" id="{24D8ED3B-224F-4715-8408-D28E7D74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6">
              <a:extLst>
                <a:ext uri="{FF2B5EF4-FFF2-40B4-BE49-F238E27FC236}">
                  <a16:creationId xmlns:a16="http://schemas.microsoft.com/office/drawing/2014/main" id="{CEDF7430-D9C9-41EB-A386-5A32620E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7">
              <a:extLst>
                <a:ext uri="{FF2B5EF4-FFF2-40B4-BE49-F238E27FC236}">
                  <a16:creationId xmlns:a16="http://schemas.microsoft.com/office/drawing/2014/main" id="{A2484305-B9C9-40BF-9A00-6F485D89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8">
              <a:extLst>
                <a:ext uri="{FF2B5EF4-FFF2-40B4-BE49-F238E27FC236}">
                  <a16:creationId xmlns:a16="http://schemas.microsoft.com/office/drawing/2014/main" id="{23AB8E81-90B4-49B9-AA43-72833CEE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9">
              <a:extLst>
                <a:ext uri="{FF2B5EF4-FFF2-40B4-BE49-F238E27FC236}">
                  <a16:creationId xmlns:a16="http://schemas.microsoft.com/office/drawing/2014/main" id="{4D51E08A-DB28-4629-9B89-3DC758AE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50">
              <a:extLst>
                <a:ext uri="{FF2B5EF4-FFF2-40B4-BE49-F238E27FC236}">
                  <a16:creationId xmlns:a16="http://schemas.microsoft.com/office/drawing/2014/main" id="{67A18D5B-5186-44B9-87B7-9266BCB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362"/>
              <a:ext cx="5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51">
              <a:extLst>
                <a:ext uri="{FF2B5EF4-FFF2-40B4-BE49-F238E27FC236}">
                  <a16:creationId xmlns:a16="http://schemas.microsoft.com/office/drawing/2014/main" id="{C858FF7F-1F32-4134-A96F-3232AC31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52">
              <a:extLst>
                <a:ext uri="{FF2B5EF4-FFF2-40B4-BE49-F238E27FC236}">
                  <a16:creationId xmlns:a16="http://schemas.microsoft.com/office/drawing/2014/main" id="{1C4308D5-EF95-4A16-9D6E-3B42EC6B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362"/>
              <a:ext cx="37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53">
              <a:extLst>
                <a:ext uri="{FF2B5EF4-FFF2-40B4-BE49-F238E27FC236}">
                  <a16:creationId xmlns:a16="http://schemas.microsoft.com/office/drawing/2014/main" id="{71B5F08D-EB7E-4F5F-8AD9-2E24CBAB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362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4">
              <a:extLst>
                <a:ext uri="{FF2B5EF4-FFF2-40B4-BE49-F238E27FC236}">
                  <a16:creationId xmlns:a16="http://schemas.microsoft.com/office/drawing/2014/main" id="{FA567EE8-BD9D-4D27-8336-160160F6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362"/>
              <a:ext cx="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5">
              <a:extLst>
                <a:ext uri="{FF2B5EF4-FFF2-40B4-BE49-F238E27FC236}">
                  <a16:creationId xmlns:a16="http://schemas.microsoft.com/office/drawing/2014/main" id="{6B371F45-5D6D-4B08-BE78-F99A448D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362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6">
              <a:extLst>
                <a:ext uri="{FF2B5EF4-FFF2-40B4-BE49-F238E27FC236}">
                  <a16:creationId xmlns:a16="http://schemas.microsoft.com/office/drawing/2014/main" id="{CF5426BD-D18B-4159-906D-D38EF4A7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362"/>
              <a:ext cx="25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7">
              <a:extLst>
                <a:ext uri="{FF2B5EF4-FFF2-40B4-BE49-F238E27FC236}">
                  <a16:creationId xmlns:a16="http://schemas.microsoft.com/office/drawing/2014/main" id="{FAC3E333-8657-4FBD-B37C-0E28548B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362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8">
              <a:extLst>
                <a:ext uri="{FF2B5EF4-FFF2-40B4-BE49-F238E27FC236}">
                  <a16:creationId xmlns:a16="http://schemas.microsoft.com/office/drawing/2014/main" id="{194A33ED-0CA9-4841-81A9-A7FD6BA1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362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9">
              <a:extLst>
                <a:ext uri="{FF2B5EF4-FFF2-40B4-BE49-F238E27FC236}">
                  <a16:creationId xmlns:a16="http://schemas.microsoft.com/office/drawing/2014/main" id="{72BC804C-569F-429B-9FE4-C17FA246D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62"/>
              <a:ext cx="56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60">
              <a:extLst>
                <a:ext uri="{FF2B5EF4-FFF2-40B4-BE49-F238E27FC236}">
                  <a16:creationId xmlns:a16="http://schemas.microsoft.com/office/drawing/2014/main" id="{647899D2-043A-4B5E-967E-DDD40B9A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362"/>
              <a:ext cx="38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61">
              <a:extLst>
                <a:ext uri="{FF2B5EF4-FFF2-40B4-BE49-F238E27FC236}">
                  <a16:creationId xmlns:a16="http://schemas.microsoft.com/office/drawing/2014/main" id="{1CCBC222-3B2A-4E79-9EFA-59ECCF47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99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2">
              <a:extLst>
                <a:ext uri="{FF2B5EF4-FFF2-40B4-BE49-F238E27FC236}">
                  <a16:creationId xmlns:a16="http://schemas.microsoft.com/office/drawing/2014/main" id="{3685C431-9817-4022-9A3B-E3CD5133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3">
              <a:extLst>
                <a:ext uri="{FF2B5EF4-FFF2-40B4-BE49-F238E27FC236}">
                  <a16:creationId xmlns:a16="http://schemas.microsoft.com/office/drawing/2014/main" id="{455EA303-5BA0-4CE6-AC4E-004CF89C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4">
              <a:extLst>
                <a:ext uri="{FF2B5EF4-FFF2-40B4-BE49-F238E27FC236}">
                  <a16:creationId xmlns:a16="http://schemas.microsoft.com/office/drawing/2014/main" id="{6B93E996-4DCC-4179-B723-C5F4C3FF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5">
              <a:extLst>
                <a:ext uri="{FF2B5EF4-FFF2-40B4-BE49-F238E27FC236}">
                  <a16:creationId xmlns:a16="http://schemas.microsoft.com/office/drawing/2014/main" id="{19436EBC-C588-4759-A5DA-5F8DAAFC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2199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6">
              <a:extLst>
                <a:ext uri="{FF2B5EF4-FFF2-40B4-BE49-F238E27FC236}">
                  <a16:creationId xmlns:a16="http://schemas.microsoft.com/office/drawing/2014/main" id="{622E353A-8C62-47F9-84D4-C72C45CB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199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7">
              <a:extLst>
                <a:ext uri="{FF2B5EF4-FFF2-40B4-BE49-F238E27FC236}">
                  <a16:creationId xmlns:a16="http://schemas.microsoft.com/office/drawing/2014/main" id="{0181CE57-F8EC-41A8-9FE4-83584DA3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8">
              <a:extLst>
                <a:ext uri="{FF2B5EF4-FFF2-40B4-BE49-F238E27FC236}">
                  <a16:creationId xmlns:a16="http://schemas.microsoft.com/office/drawing/2014/main" id="{F7277895-D5C7-4F45-B4BC-CACB7D88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9">
              <a:extLst>
                <a:ext uri="{FF2B5EF4-FFF2-40B4-BE49-F238E27FC236}">
                  <a16:creationId xmlns:a16="http://schemas.microsoft.com/office/drawing/2014/main" id="{ECAB3407-9CC4-4A85-B5BA-61AA2331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70">
              <a:extLst>
                <a:ext uri="{FF2B5EF4-FFF2-40B4-BE49-F238E27FC236}">
                  <a16:creationId xmlns:a16="http://schemas.microsoft.com/office/drawing/2014/main" id="{16AF0050-CF8A-4339-B806-164B7358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71">
              <a:extLst>
                <a:ext uri="{FF2B5EF4-FFF2-40B4-BE49-F238E27FC236}">
                  <a16:creationId xmlns:a16="http://schemas.microsoft.com/office/drawing/2014/main" id="{A79B2684-067C-4C4D-BBAF-ADDA2227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2">
              <a:extLst>
                <a:ext uri="{FF2B5EF4-FFF2-40B4-BE49-F238E27FC236}">
                  <a16:creationId xmlns:a16="http://schemas.microsoft.com/office/drawing/2014/main" id="{C435FC8A-A721-421A-B46C-31B6973D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199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3">
              <a:extLst>
                <a:ext uri="{FF2B5EF4-FFF2-40B4-BE49-F238E27FC236}">
                  <a16:creationId xmlns:a16="http://schemas.microsoft.com/office/drawing/2014/main" id="{182F6290-4B37-49D7-9CA6-30617A2F0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199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4">
              <a:extLst>
                <a:ext uri="{FF2B5EF4-FFF2-40B4-BE49-F238E27FC236}">
                  <a16:creationId xmlns:a16="http://schemas.microsoft.com/office/drawing/2014/main" id="{A9A91A09-32D8-46DC-A0F9-77069F13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199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5">
              <a:extLst>
                <a:ext uri="{FF2B5EF4-FFF2-40B4-BE49-F238E27FC236}">
                  <a16:creationId xmlns:a16="http://schemas.microsoft.com/office/drawing/2014/main" id="{F2E2AB7A-3E9F-4D3B-BBB7-2B299117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6">
              <a:extLst>
                <a:ext uri="{FF2B5EF4-FFF2-40B4-BE49-F238E27FC236}">
                  <a16:creationId xmlns:a16="http://schemas.microsoft.com/office/drawing/2014/main" id="{41C67292-5ACA-487B-A9A4-E372E417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718"/>
              <a:ext cx="3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7">
              <a:extLst>
                <a:ext uri="{FF2B5EF4-FFF2-40B4-BE49-F238E27FC236}">
                  <a16:creationId xmlns:a16="http://schemas.microsoft.com/office/drawing/2014/main" id="{25C2BC58-436E-4AEC-AB94-D0AEB63D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8">
              <a:extLst>
                <a:ext uri="{FF2B5EF4-FFF2-40B4-BE49-F238E27FC236}">
                  <a16:creationId xmlns:a16="http://schemas.microsoft.com/office/drawing/2014/main" id="{A0A9D47F-3458-44BF-ACE3-30480E5E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9">
              <a:extLst>
                <a:ext uri="{FF2B5EF4-FFF2-40B4-BE49-F238E27FC236}">
                  <a16:creationId xmlns:a16="http://schemas.microsoft.com/office/drawing/2014/main" id="{689E9201-96CD-4041-8320-A07989F3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80">
              <a:extLst>
                <a:ext uri="{FF2B5EF4-FFF2-40B4-BE49-F238E27FC236}">
                  <a16:creationId xmlns:a16="http://schemas.microsoft.com/office/drawing/2014/main" id="{AFE74028-BCE6-447A-823C-F0A59C1F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81">
              <a:extLst>
                <a:ext uri="{FF2B5EF4-FFF2-40B4-BE49-F238E27FC236}">
                  <a16:creationId xmlns:a16="http://schemas.microsoft.com/office/drawing/2014/main" id="{71029000-3561-4D4A-B4C1-8F1774E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718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2">
              <a:extLst>
                <a:ext uri="{FF2B5EF4-FFF2-40B4-BE49-F238E27FC236}">
                  <a16:creationId xmlns:a16="http://schemas.microsoft.com/office/drawing/2014/main" id="{56361973-CE97-4D53-A0B6-56BA1E1B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83">
              <a:extLst>
                <a:ext uri="{FF2B5EF4-FFF2-40B4-BE49-F238E27FC236}">
                  <a16:creationId xmlns:a16="http://schemas.microsoft.com/office/drawing/2014/main" id="{DA2867CC-8D56-4970-8BFF-BCBAEF65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84">
              <a:extLst>
                <a:ext uri="{FF2B5EF4-FFF2-40B4-BE49-F238E27FC236}">
                  <a16:creationId xmlns:a16="http://schemas.microsoft.com/office/drawing/2014/main" id="{3DF1252D-32C4-4551-B707-24E73684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485">
              <a:extLst>
                <a:ext uri="{FF2B5EF4-FFF2-40B4-BE49-F238E27FC236}">
                  <a16:creationId xmlns:a16="http://schemas.microsoft.com/office/drawing/2014/main" id="{0DB0E946-1BA1-4FE8-86A1-53AD61AF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718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6">
              <a:extLst>
                <a:ext uri="{FF2B5EF4-FFF2-40B4-BE49-F238E27FC236}">
                  <a16:creationId xmlns:a16="http://schemas.microsoft.com/office/drawing/2014/main" id="{F953B2CA-B780-4B81-921D-A1B9AF5B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7">
              <a:extLst>
                <a:ext uri="{FF2B5EF4-FFF2-40B4-BE49-F238E27FC236}">
                  <a16:creationId xmlns:a16="http://schemas.microsoft.com/office/drawing/2014/main" id="{FAD5CD5F-F3F6-4721-B059-85B67E41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8">
              <a:extLst>
                <a:ext uri="{FF2B5EF4-FFF2-40B4-BE49-F238E27FC236}">
                  <a16:creationId xmlns:a16="http://schemas.microsoft.com/office/drawing/2014/main" id="{F5CA7357-91F6-4BBD-B770-664131B4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2ED7971F-8541-49AA-989C-334D1D7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90">
              <a:extLst>
                <a:ext uri="{FF2B5EF4-FFF2-40B4-BE49-F238E27FC236}">
                  <a16:creationId xmlns:a16="http://schemas.microsoft.com/office/drawing/2014/main" id="{06FC73AA-B4F8-4DA5-BD12-4A4D52D6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91">
              <a:extLst>
                <a:ext uri="{FF2B5EF4-FFF2-40B4-BE49-F238E27FC236}">
                  <a16:creationId xmlns:a16="http://schemas.microsoft.com/office/drawing/2014/main" id="{EA902CCC-E9C2-4652-A4E0-BB310B4A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2">
              <a:extLst>
                <a:ext uri="{FF2B5EF4-FFF2-40B4-BE49-F238E27FC236}">
                  <a16:creationId xmlns:a16="http://schemas.microsoft.com/office/drawing/2014/main" id="{080785B7-EA10-44FA-BAF5-57D828F2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3">
              <a:extLst>
                <a:ext uri="{FF2B5EF4-FFF2-40B4-BE49-F238E27FC236}">
                  <a16:creationId xmlns:a16="http://schemas.microsoft.com/office/drawing/2014/main" id="{B2D1BB52-4C45-4DF8-A800-1303A90D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4">
              <a:extLst>
                <a:ext uri="{FF2B5EF4-FFF2-40B4-BE49-F238E27FC236}">
                  <a16:creationId xmlns:a16="http://schemas.microsoft.com/office/drawing/2014/main" id="{7FA3B792-92BF-408A-959B-3A3BEDD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5">
              <a:extLst>
                <a:ext uri="{FF2B5EF4-FFF2-40B4-BE49-F238E27FC236}">
                  <a16:creationId xmlns:a16="http://schemas.microsoft.com/office/drawing/2014/main" id="{D04367C8-AD6E-4E73-8CB8-24E66908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6">
              <a:extLst>
                <a:ext uri="{FF2B5EF4-FFF2-40B4-BE49-F238E27FC236}">
                  <a16:creationId xmlns:a16="http://schemas.microsoft.com/office/drawing/2014/main" id="{F29FC27E-F627-4E1C-B963-B3409F5D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7">
              <a:extLst>
                <a:ext uri="{FF2B5EF4-FFF2-40B4-BE49-F238E27FC236}">
                  <a16:creationId xmlns:a16="http://schemas.microsoft.com/office/drawing/2014/main" id="{EEE08C33-D2A1-43E2-8CB1-1DA51356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8">
              <a:extLst>
                <a:ext uri="{FF2B5EF4-FFF2-40B4-BE49-F238E27FC236}">
                  <a16:creationId xmlns:a16="http://schemas.microsoft.com/office/drawing/2014/main" id="{A2EE34BF-D84E-4692-80F7-ACABFD15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9">
              <a:extLst>
                <a:ext uri="{FF2B5EF4-FFF2-40B4-BE49-F238E27FC236}">
                  <a16:creationId xmlns:a16="http://schemas.microsoft.com/office/drawing/2014/main" id="{7C35B2BB-D637-4A43-9260-9B036092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241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00">
              <a:extLst>
                <a:ext uri="{FF2B5EF4-FFF2-40B4-BE49-F238E27FC236}">
                  <a16:creationId xmlns:a16="http://schemas.microsoft.com/office/drawing/2014/main" id="{F858E194-24ED-479A-B99E-E82483C6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01">
              <a:extLst>
                <a:ext uri="{FF2B5EF4-FFF2-40B4-BE49-F238E27FC236}">
                  <a16:creationId xmlns:a16="http://schemas.microsoft.com/office/drawing/2014/main" id="{43EDECB0-B3FF-4F6E-B317-00420655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241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2">
              <a:extLst>
                <a:ext uri="{FF2B5EF4-FFF2-40B4-BE49-F238E27FC236}">
                  <a16:creationId xmlns:a16="http://schemas.microsoft.com/office/drawing/2014/main" id="{84ABDDC6-95F5-42DF-9186-1B09E144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830"/>
              <a:ext cx="56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3">
              <a:extLst>
                <a:ext uri="{FF2B5EF4-FFF2-40B4-BE49-F238E27FC236}">
                  <a16:creationId xmlns:a16="http://schemas.microsoft.com/office/drawing/2014/main" id="{39429161-28C9-48E1-B4C0-29E5C15A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830"/>
              <a:ext cx="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4">
              <a:extLst>
                <a:ext uri="{FF2B5EF4-FFF2-40B4-BE49-F238E27FC236}">
                  <a16:creationId xmlns:a16="http://schemas.microsoft.com/office/drawing/2014/main" id="{444BCDBF-0301-40E1-9DBF-50B5BD23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5">
              <a:extLst>
                <a:ext uri="{FF2B5EF4-FFF2-40B4-BE49-F238E27FC236}">
                  <a16:creationId xmlns:a16="http://schemas.microsoft.com/office/drawing/2014/main" id="{5D5843E7-3C48-48B1-973A-2806857A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6">
              <a:extLst>
                <a:ext uri="{FF2B5EF4-FFF2-40B4-BE49-F238E27FC236}">
                  <a16:creationId xmlns:a16="http://schemas.microsoft.com/office/drawing/2014/main" id="{F1716447-D184-41D5-88DD-49BF7E54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7">
              <a:extLst>
                <a:ext uri="{FF2B5EF4-FFF2-40B4-BE49-F238E27FC236}">
                  <a16:creationId xmlns:a16="http://schemas.microsoft.com/office/drawing/2014/main" id="{103CE237-003C-43F9-801F-9BC3944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8">
              <a:extLst>
                <a:ext uri="{FF2B5EF4-FFF2-40B4-BE49-F238E27FC236}">
                  <a16:creationId xmlns:a16="http://schemas.microsoft.com/office/drawing/2014/main" id="{C6FFB79B-54D2-412F-8247-241FF0C0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830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9">
              <a:extLst>
                <a:ext uri="{FF2B5EF4-FFF2-40B4-BE49-F238E27FC236}">
                  <a16:creationId xmlns:a16="http://schemas.microsoft.com/office/drawing/2014/main" id="{E1935FBC-F7CC-442A-8B5D-AA99D0A6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10">
              <a:extLst>
                <a:ext uri="{FF2B5EF4-FFF2-40B4-BE49-F238E27FC236}">
                  <a16:creationId xmlns:a16="http://schemas.microsoft.com/office/drawing/2014/main" id="{E874D398-A4F7-4B01-900F-D21C6D63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11">
              <a:extLst>
                <a:ext uri="{FF2B5EF4-FFF2-40B4-BE49-F238E27FC236}">
                  <a16:creationId xmlns:a16="http://schemas.microsoft.com/office/drawing/2014/main" id="{B74CB16B-A07A-4C85-B034-D80BA089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2">
              <a:extLst>
                <a:ext uri="{FF2B5EF4-FFF2-40B4-BE49-F238E27FC236}">
                  <a16:creationId xmlns:a16="http://schemas.microsoft.com/office/drawing/2014/main" id="{DEC9AF15-E73D-4E65-A4C5-1B7AF6D0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3">
              <a:extLst>
                <a:ext uri="{FF2B5EF4-FFF2-40B4-BE49-F238E27FC236}">
                  <a16:creationId xmlns:a16="http://schemas.microsoft.com/office/drawing/2014/main" id="{A74373DF-B4A0-4144-A05A-169AD5C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830"/>
              <a:ext cx="3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4">
              <a:extLst>
                <a:ext uri="{FF2B5EF4-FFF2-40B4-BE49-F238E27FC236}">
                  <a16:creationId xmlns:a16="http://schemas.microsoft.com/office/drawing/2014/main" id="{DB8BDAA4-A07E-492E-AC92-9A3B069D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5">
              <a:extLst>
                <a:ext uri="{FF2B5EF4-FFF2-40B4-BE49-F238E27FC236}">
                  <a16:creationId xmlns:a16="http://schemas.microsoft.com/office/drawing/2014/main" id="{6637F56A-283C-4CC9-B6B0-C46FC115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Line 516">
              <a:extLst>
                <a:ext uri="{FF2B5EF4-FFF2-40B4-BE49-F238E27FC236}">
                  <a16:creationId xmlns:a16="http://schemas.microsoft.com/office/drawing/2014/main" id="{B24BE14D-D490-49B1-BB74-87054EA4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252"/>
              <a:ext cx="92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17">
              <a:extLst>
                <a:ext uri="{FF2B5EF4-FFF2-40B4-BE49-F238E27FC236}">
                  <a16:creationId xmlns:a16="http://schemas.microsoft.com/office/drawing/2014/main" id="{27EFE056-1B0F-407E-BB74-79E808C0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18">
              <a:extLst>
                <a:ext uri="{FF2B5EF4-FFF2-40B4-BE49-F238E27FC236}">
                  <a16:creationId xmlns:a16="http://schemas.microsoft.com/office/drawing/2014/main" id="{45CF4594-E2EE-4C75-87BF-7BB267A6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519">
              <a:extLst>
                <a:ext uri="{FF2B5EF4-FFF2-40B4-BE49-F238E27FC236}">
                  <a16:creationId xmlns:a16="http://schemas.microsoft.com/office/drawing/2014/main" id="{A27A6E76-F811-419D-9A9D-0377A8621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2102"/>
              <a:ext cx="2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520">
              <a:extLst>
                <a:ext uri="{FF2B5EF4-FFF2-40B4-BE49-F238E27FC236}">
                  <a16:creationId xmlns:a16="http://schemas.microsoft.com/office/drawing/2014/main" id="{82115AE0-1B97-4761-8ED6-A69FB2C7D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105"/>
              <a:ext cx="100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21">
              <a:extLst>
                <a:ext uri="{FF2B5EF4-FFF2-40B4-BE49-F238E27FC236}">
                  <a16:creationId xmlns:a16="http://schemas.microsoft.com/office/drawing/2014/main" id="{46FCE260-1781-4FC9-B13B-225BA779B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37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522">
              <a:extLst>
                <a:ext uri="{FF2B5EF4-FFF2-40B4-BE49-F238E27FC236}">
                  <a16:creationId xmlns:a16="http://schemas.microsoft.com/office/drawing/2014/main" id="{F5AE1989-7147-4970-9850-398AE5C4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79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3">
              <a:extLst>
                <a:ext uri="{FF2B5EF4-FFF2-40B4-BE49-F238E27FC236}">
                  <a16:creationId xmlns:a16="http://schemas.microsoft.com/office/drawing/2014/main" id="{E4B3D95B-7A2F-487E-A81C-1CFC61FE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79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4">
              <a:extLst>
                <a:ext uri="{FF2B5EF4-FFF2-40B4-BE49-F238E27FC236}">
                  <a16:creationId xmlns:a16="http://schemas.microsoft.com/office/drawing/2014/main" id="{95746452-48CE-4E25-B56C-2E8B746FB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179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Line 525">
              <a:extLst>
                <a:ext uri="{FF2B5EF4-FFF2-40B4-BE49-F238E27FC236}">
                  <a16:creationId xmlns:a16="http://schemas.microsoft.com/office/drawing/2014/main" id="{6C3F18C3-B583-4130-8D86-12232D16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81"/>
              <a:ext cx="115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26">
              <a:extLst>
                <a:ext uri="{FF2B5EF4-FFF2-40B4-BE49-F238E27FC236}">
                  <a16:creationId xmlns:a16="http://schemas.microsoft.com/office/drawing/2014/main" id="{3E026DD0-2B64-4C03-B4B7-07D5B91EB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185"/>
              <a:ext cx="11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7">
              <a:extLst>
                <a:ext uri="{FF2B5EF4-FFF2-40B4-BE49-F238E27FC236}">
                  <a16:creationId xmlns:a16="http://schemas.microsoft.com/office/drawing/2014/main" id="{ECDFBCB7-DF2E-495D-BD5A-F928FDED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10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8">
              <a:extLst>
                <a:ext uri="{FF2B5EF4-FFF2-40B4-BE49-F238E27FC236}">
                  <a16:creationId xmlns:a16="http://schemas.microsoft.com/office/drawing/2014/main" id="{48515B99-D27A-4304-8C09-C47018F7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529">
              <a:extLst>
                <a:ext uri="{FF2B5EF4-FFF2-40B4-BE49-F238E27FC236}">
                  <a16:creationId xmlns:a16="http://schemas.microsoft.com/office/drawing/2014/main" id="{9BEEF747-D9DD-4AEF-8825-B17B9818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3767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530">
              <a:extLst>
                <a:ext uri="{FF2B5EF4-FFF2-40B4-BE49-F238E27FC236}">
                  <a16:creationId xmlns:a16="http://schemas.microsoft.com/office/drawing/2014/main" id="{90C96BCF-4DEF-48FE-A4C3-3BA13BAF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281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31">
              <a:extLst>
                <a:ext uri="{FF2B5EF4-FFF2-40B4-BE49-F238E27FC236}">
                  <a16:creationId xmlns:a16="http://schemas.microsoft.com/office/drawing/2014/main" id="{0C9B9145-B463-44EE-AA00-246A8501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32">
              <a:extLst>
                <a:ext uri="{FF2B5EF4-FFF2-40B4-BE49-F238E27FC236}">
                  <a16:creationId xmlns:a16="http://schemas.microsoft.com/office/drawing/2014/main" id="{8A0C4B64-A825-4E9F-B005-139AEBD3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201"/>
              <a:ext cx="99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533">
              <a:extLst>
                <a:ext uri="{FF2B5EF4-FFF2-40B4-BE49-F238E27FC236}">
                  <a16:creationId xmlns:a16="http://schemas.microsoft.com/office/drawing/2014/main" id="{ED23D4FC-66EA-46FC-BF4E-BB68A354F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738"/>
              <a:ext cx="93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534">
              <a:extLst>
                <a:ext uri="{FF2B5EF4-FFF2-40B4-BE49-F238E27FC236}">
                  <a16:creationId xmlns:a16="http://schemas.microsoft.com/office/drawing/2014/main" id="{45D093F2-338A-4B14-9A81-6C977E59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874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535">
              <a:extLst>
                <a:ext uri="{FF2B5EF4-FFF2-40B4-BE49-F238E27FC236}">
                  <a16:creationId xmlns:a16="http://schemas.microsoft.com/office/drawing/2014/main" id="{65B3BCF2-ECA5-4B12-9A88-C42F8622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38"/>
              <a:ext cx="1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536">
              <a:extLst>
                <a:ext uri="{FF2B5EF4-FFF2-40B4-BE49-F238E27FC236}">
                  <a16:creationId xmlns:a16="http://schemas.microsoft.com/office/drawing/2014/main" id="{D9C5AE82-6715-46AD-95E8-FDE0D80D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3407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7">
              <a:extLst>
                <a:ext uri="{FF2B5EF4-FFF2-40B4-BE49-F238E27FC236}">
                  <a16:creationId xmlns:a16="http://schemas.microsoft.com/office/drawing/2014/main" id="{7A698CD5-96AA-41F0-88A5-3F88B492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308"/>
              <a:ext cx="2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8">
              <a:extLst>
                <a:ext uri="{FF2B5EF4-FFF2-40B4-BE49-F238E27FC236}">
                  <a16:creationId xmlns:a16="http://schemas.microsoft.com/office/drawing/2014/main" id="{6744282B-232B-4215-93C3-C3FA4AEB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185"/>
              <a:ext cx="93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39">
              <a:extLst>
                <a:ext uri="{FF2B5EF4-FFF2-40B4-BE49-F238E27FC236}">
                  <a16:creationId xmlns:a16="http://schemas.microsoft.com/office/drawing/2014/main" id="{B8148D8D-9C0F-4B45-B91B-96B5F6B26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w 105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69"/>
                <a:gd name="T17" fmla="*/ 105 w 105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40">
              <a:extLst>
                <a:ext uri="{FF2B5EF4-FFF2-40B4-BE49-F238E27FC236}">
                  <a16:creationId xmlns:a16="http://schemas.microsoft.com/office/drawing/2014/main" id="{F0561BE5-D338-451B-BFA5-7A2C6019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269"/>
                <a:gd name="T14" fmla="*/ 105 w 10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541">
              <a:extLst>
                <a:ext uri="{FF2B5EF4-FFF2-40B4-BE49-F238E27FC236}">
                  <a16:creationId xmlns:a16="http://schemas.microsoft.com/office/drawing/2014/main" id="{883CCB91-5984-4E7D-9010-FC17529C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33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542">
              <a:extLst>
                <a:ext uri="{FF2B5EF4-FFF2-40B4-BE49-F238E27FC236}">
                  <a16:creationId xmlns:a16="http://schemas.microsoft.com/office/drawing/2014/main" id="{E07D4E4B-11D9-4A2A-BC12-757D0833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13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543">
              <a:extLst>
                <a:ext uri="{FF2B5EF4-FFF2-40B4-BE49-F238E27FC236}">
                  <a16:creationId xmlns:a16="http://schemas.microsoft.com/office/drawing/2014/main" id="{E44F8F76-8F04-439B-883E-FC419952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13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Freeform 544">
              <a:extLst>
                <a:ext uri="{FF2B5EF4-FFF2-40B4-BE49-F238E27FC236}">
                  <a16:creationId xmlns:a16="http://schemas.microsoft.com/office/drawing/2014/main" id="{33598E39-330C-436F-ABC6-7D547CC1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5">
              <a:extLst>
                <a:ext uri="{FF2B5EF4-FFF2-40B4-BE49-F238E27FC236}">
                  <a16:creationId xmlns:a16="http://schemas.microsoft.com/office/drawing/2014/main" id="{5264F6A4-5EA4-4E6D-BBB2-BBAD591D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546">
              <a:extLst>
                <a:ext uri="{FF2B5EF4-FFF2-40B4-BE49-F238E27FC236}">
                  <a16:creationId xmlns:a16="http://schemas.microsoft.com/office/drawing/2014/main" id="{323B7998-2FED-4C73-82D4-F641FD8B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696"/>
              <a:ext cx="22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7">
              <a:extLst>
                <a:ext uri="{FF2B5EF4-FFF2-40B4-BE49-F238E27FC236}">
                  <a16:creationId xmlns:a16="http://schemas.microsoft.com/office/drawing/2014/main" id="{8D311622-C818-40FD-AAA4-670C62B2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w 99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70"/>
                <a:gd name="T17" fmla="*/ 99 w 9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8">
              <a:extLst>
                <a:ext uri="{FF2B5EF4-FFF2-40B4-BE49-F238E27FC236}">
                  <a16:creationId xmlns:a16="http://schemas.microsoft.com/office/drawing/2014/main" id="{EE3ACBB4-3247-44EF-8E9E-1CA169F4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70"/>
                <a:gd name="T14" fmla="*/ 99 w 9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549">
              <a:extLst>
                <a:ext uri="{FF2B5EF4-FFF2-40B4-BE49-F238E27FC236}">
                  <a16:creationId xmlns:a16="http://schemas.microsoft.com/office/drawing/2014/main" id="{152667DF-1756-4B5C-A543-04728E88B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2" y="3767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550">
              <a:extLst>
                <a:ext uri="{FF2B5EF4-FFF2-40B4-BE49-F238E27FC236}">
                  <a16:creationId xmlns:a16="http://schemas.microsoft.com/office/drawing/2014/main" id="{486FCF44-E314-4B8E-892F-94C9438A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767"/>
              <a:ext cx="108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51">
              <a:extLst>
                <a:ext uri="{FF2B5EF4-FFF2-40B4-BE49-F238E27FC236}">
                  <a16:creationId xmlns:a16="http://schemas.microsoft.com/office/drawing/2014/main" id="{A5624A84-CC0A-49FB-B659-A5C6E03BE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4036"/>
              <a:ext cx="108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552">
              <a:extLst>
                <a:ext uri="{FF2B5EF4-FFF2-40B4-BE49-F238E27FC236}">
                  <a16:creationId xmlns:a16="http://schemas.microsoft.com/office/drawing/2014/main" id="{4BC6781B-854C-437D-AB4E-8CC350D7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850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553">
              <a:extLst>
                <a:ext uri="{FF2B5EF4-FFF2-40B4-BE49-F238E27FC236}">
                  <a16:creationId xmlns:a16="http://schemas.microsoft.com/office/drawing/2014/main" id="{71C7537E-82CF-44F1-83B0-25C7CE5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850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4">
              <a:extLst>
                <a:ext uri="{FF2B5EF4-FFF2-40B4-BE49-F238E27FC236}">
                  <a16:creationId xmlns:a16="http://schemas.microsoft.com/office/drawing/2014/main" id="{4999F7E4-C158-4444-A7FC-D3AB6A4B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850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555">
              <a:extLst>
                <a:ext uri="{FF2B5EF4-FFF2-40B4-BE49-F238E27FC236}">
                  <a16:creationId xmlns:a16="http://schemas.microsoft.com/office/drawing/2014/main" id="{AD5DA1EE-472F-458B-A5D9-0CF945E6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3840"/>
              <a:ext cx="2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56">
              <a:extLst>
                <a:ext uri="{FF2B5EF4-FFF2-40B4-BE49-F238E27FC236}">
                  <a16:creationId xmlns:a16="http://schemas.microsoft.com/office/drawing/2014/main" id="{336EBB39-E3EC-4111-B742-C4224C497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w 100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70"/>
                <a:gd name="T17" fmla="*/ 100 w 100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57">
              <a:extLst>
                <a:ext uri="{FF2B5EF4-FFF2-40B4-BE49-F238E27FC236}">
                  <a16:creationId xmlns:a16="http://schemas.microsoft.com/office/drawing/2014/main" id="{3C8B57D7-D546-43FF-B20D-EB4D1F66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58">
              <a:extLst>
                <a:ext uri="{FF2B5EF4-FFF2-40B4-BE49-F238E27FC236}">
                  <a16:creationId xmlns:a16="http://schemas.microsoft.com/office/drawing/2014/main" id="{ABA6AE5F-CDF7-4113-B668-1DDF6EDC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1533"/>
              <a:ext cx="1" cy="2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559">
              <a:extLst>
                <a:ext uri="{FF2B5EF4-FFF2-40B4-BE49-F238E27FC236}">
                  <a16:creationId xmlns:a16="http://schemas.microsoft.com/office/drawing/2014/main" id="{AD30A5B9-6120-4FC7-9072-615CD1E8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536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560">
              <a:extLst>
                <a:ext uri="{FF2B5EF4-FFF2-40B4-BE49-F238E27FC236}">
                  <a16:creationId xmlns:a16="http://schemas.microsoft.com/office/drawing/2014/main" id="{BDE21E29-1143-45B4-A1A8-5383B3FB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799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561">
              <a:extLst>
                <a:ext uri="{FF2B5EF4-FFF2-40B4-BE49-F238E27FC236}">
                  <a16:creationId xmlns:a16="http://schemas.microsoft.com/office/drawing/2014/main" id="{355F5DA8-0E64-4184-9B41-88FF7459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604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2">
              <a:extLst>
                <a:ext uri="{FF2B5EF4-FFF2-40B4-BE49-F238E27FC236}">
                  <a16:creationId xmlns:a16="http://schemas.microsoft.com/office/drawing/2014/main" id="{8D709429-7146-475B-B692-2B18FFED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604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3">
              <a:extLst>
                <a:ext uri="{FF2B5EF4-FFF2-40B4-BE49-F238E27FC236}">
                  <a16:creationId xmlns:a16="http://schemas.microsoft.com/office/drawing/2014/main" id="{89FF840B-0E40-4040-B772-DE8997B6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604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564">
              <a:extLst>
                <a:ext uri="{FF2B5EF4-FFF2-40B4-BE49-F238E27FC236}">
                  <a16:creationId xmlns:a16="http://schemas.microsoft.com/office/drawing/2014/main" id="{6E65C040-E6C4-46F6-886B-42CF85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26"/>
              <a:ext cx="26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565">
              <a:extLst>
                <a:ext uri="{FF2B5EF4-FFF2-40B4-BE49-F238E27FC236}">
                  <a16:creationId xmlns:a16="http://schemas.microsoft.com/office/drawing/2014/main" id="{C0D2894E-9AC9-493D-9BE9-D8F54CE5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1696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566">
              <a:extLst>
                <a:ext uri="{FF2B5EF4-FFF2-40B4-BE49-F238E27FC236}">
                  <a16:creationId xmlns:a16="http://schemas.microsoft.com/office/drawing/2014/main" id="{6693E699-3958-4E85-8B9B-F117C7CC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75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368B3264-8E6B-4959-BF80-187BC7F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636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68">
              <a:extLst>
                <a:ext uri="{FF2B5EF4-FFF2-40B4-BE49-F238E27FC236}">
                  <a16:creationId xmlns:a16="http://schemas.microsoft.com/office/drawing/2014/main" id="{4D65D22B-8D2A-4E01-9542-6084D179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696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0 w 320"/>
                <a:gd name="T3" fmla="*/ 183 h 183"/>
                <a:gd name="T4" fmla="*/ 275 w 320"/>
                <a:gd name="T5" fmla="*/ 183 h 183"/>
                <a:gd name="T6" fmla="*/ 275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0" y="183"/>
                  </a:lnTo>
                  <a:lnTo>
                    <a:pt x="275" y="183"/>
                  </a:lnTo>
                  <a:lnTo>
                    <a:pt x="275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69">
              <a:extLst>
                <a:ext uri="{FF2B5EF4-FFF2-40B4-BE49-F238E27FC236}">
                  <a16:creationId xmlns:a16="http://schemas.microsoft.com/office/drawing/2014/main" id="{F989C05F-D7B6-4621-A3AD-EE68BB367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70">
              <a:extLst>
                <a:ext uri="{FF2B5EF4-FFF2-40B4-BE49-F238E27FC236}">
                  <a16:creationId xmlns:a16="http://schemas.microsoft.com/office/drawing/2014/main" id="{77B4991B-7729-4575-9E87-BA7D73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71">
              <a:extLst>
                <a:ext uri="{FF2B5EF4-FFF2-40B4-BE49-F238E27FC236}">
                  <a16:creationId xmlns:a16="http://schemas.microsoft.com/office/drawing/2014/main" id="{13351909-E3A0-4657-AB3F-C38CFBFB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109"/>
              <a:ext cx="100" cy="269"/>
            </a:xfrm>
            <a:custGeom>
              <a:avLst/>
              <a:gdLst>
                <a:gd name="T0" fmla="*/ 100 w 100"/>
                <a:gd name="T1" fmla="*/ 0 h 269"/>
                <a:gd name="T2" fmla="*/ 0 w 100"/>
                <a:gd name="T3" fmla="*/ 3 h 269"/>
                <a:gd name="T4" fmla="*/ 0 w 100"/>
                <a:gd name="T5" fmla="*/ 269 h 269"/>
                <a:gd name="T6" fmla="*/ 100 w 100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0"/>
                  </a:moveTo>
                  <a:lnTo>
                    <a:pt x="0" y="3"/>
                  </a:lnTo>
                  <a:lnTo>
                    <a:pt x="0" y="269"/>
                  </a:lnTo>
                  <a:lnTo>
                    <a:pt x="100" y="26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72">
              <a:extLst>
                <a:ext uri="{FF2B5EF4-FFF2-40B4-BE49-F238E27FC236}">
                  <a16:creationId xmlns:a16="http://schemas.microsoft.com/office/drawing/2014/main" id="{51688C54-D3F6-4265-8C08-1179E6EA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189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3">
              <a:extLst>
                <a:ext uri="{FF2B5EF4-FFF2-40B4-BE49-F238E27FC236}">
                  <a16:creationId xmlns:a16="http://schemas.microsoft.com/office/drawing/2014/main" id="{BB70860D-B663-4E26-B1C9-28777086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189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574">
              <a:extLst>
                <a:ext uri="{FF2B5EF4-FFF2-40B4-BE49-F238E27FC236}">
                  <a16:creationId xmlns:a16="http://schemas.microsoft.com/office/drawing/2014/main" id="{F17FF1FD-1B39-4E6E-BE4E-A4B137E2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" y="2105"/>
              <a:ext cx="202" cy="267"/>
            </a:xfrm>
            <a:custGeom>
              <a:avLst/>
              <a:gdLst>
                <a:gd name="T0" fmla="*/ 200 w 202"/>
                <a:gd name="T1" fmla="*/ 267 h 267"/>
                <a:gd name="T2" fmla="*/ 202 w 202"/>
                <a:gd name="T3" fmla="*/ 0 h 267"/>
                <a:gd name="T4" fmla="*/ 0 w 202"/>
                <a:gd name="T5" fmla="*/ 0 h 267"/>
                <a:gd name="T6" fmla="*/ 0 w 202"/>
                <a:gd name="T7" fmla="*/ 267 h 267"/>
                <a:gd name="T8" fmla="*/ 202 w 202"/>
                <a:gd name="T9" fmla="*/ 267 h 267"/>
                <a:gd name="T10" fmla="*/ 202 w 202"/>
                <a:gd name="T11" fmla="*/ 267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267"/>
                <a:gd name="T20" fmla="*/ 202 w 202"/>
                <a:gd name="T21" fmla="*/ 267 h 2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267">
                  <a:moveTo>
                    <a:pt x="200" y="267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02" y="2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575">
              <a:extLst>
                <a:ext uri="{FF2B5EF4-FFF2-40B4-BE49-F238E27FC236}">
                  <a16:creationId xmlns:a16="http://schemas.microsoft.com/office/drawing/2014/main" id="{CC117B91-7494-4C66-940A-C141538B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185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6">
              <a:extLst>
                <a:ext uri="{FF2B5EF4-FFF2-40B4-BE49-F238E27FC236}">
                  <a16:creationId xmlns:a16="http://schemas.microsoft.com/office/drawing/2014/main" id="{CCCDF3AF-3955-43A0-B080-C02951D2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185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Line 577">
              <a:extLst>
                <a:ext uri="{FF2B5EF4-FFF2-40B4-BE49-F238E27FC236}">
                  <a16:creationId xmlns:a16="http://schemas.microsoft.com/office/drawing/2014/main" id="{815AFBB0-8B9A-403B-A76A-83A1C57A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249"/>
              <a:ext cx="25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578">
              <a:extLst>
                <a:ext uri="{FF2B5EF4-FFF2-40B4-BE49-F238E27FC236}">
                  <a16:creationId xmlns:a16="http://schemas.microsoft.com/office/drawing/2014/main" id="{5F7678A3-4B7D-49D5-A52D-03F013CE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24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579">
              <a:extLst>
                <a:ext uri="{FF2B5EF4-FFF2-40B4-BE49-F238E27FC236}">
                  <a16:creationId xmlns:a16="http://schemas.microsoft.com/office/drawing/2014/main" id="{58235A75-3A6F-4A15-9DF2-CDA659D1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249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580">
              <a:extLst>
                <a:ext uri="{FF2B5EF4-FFF2-40B4-BE49-F238E27FC236}">
                  <a16:creationId xmlns:a16="http://schemas.microsoft.com/office/drawing/2014/main" id="{2355C8E5-47F8-4805-A409-2E5365E9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2249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7 w 322"/>
                <a:gd name="T5" fmla="*/ 183 h 183"/>
                <a:gd name="T6" fmla="*/ 277 w 322"/>
                <a:gd name="T7" fmla="*/ 59 h 183"/>
                <a:gd name="T8" fmla="*/ 322 w 322"/>
                <a:gd name="T9" fmla="*/ 59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7" y="183"/>
                  </a:lnTo>
                  <a:lnTo>
                    <a:pt x="277" y="59"/>
                  </a:lnTo>
                  <a:lnTo>
                    <a:pt x="322" y="5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581">
              <a:extLst>
                <a:ext uri="{FF2B5EF4-FFF2-40B4-BE49-F238E27FC236}">
                  <a16:creationId xmlns:a16="http://schemas.microsoft.com/office/drawing/2014/main" id="{7133DCF7-4DE7-4AA5-8931-CB129CD4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2">
              <a:extLst>
                <a:ext uri="{FF2B5EF4-FFF2-40B4-BE49-F238E27FC236}">
                  <a16:creationId xmlns:a16="http://schemas.microsoft.com/office/drawing/2014/main" id="{72342C12-73BD-4098-8224-2D280DC9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3">
              <a:extLst>
                <a:ext uri="{FF2B5EF4-FFF2-40B4-BE49-F238E27FC236}">
                  <a16:creationId xmlns:a16="http://schemas.microsoft.com/office/drawing/2014/main" id="{EF5C94ED-A18D-4556-AFD8-8F31257B0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4">
              <a:extLst>
                <a:ext uri="{FF2B5EF4-FFF2-40B4-BE49-F238E27FC236}">
                  <a16:creationId xmlns:a16="http://schemas.microsoft.com/office/drawing/2014/main" id="{BE4ADB8B-A425-42FB-A73D-1717E1CD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113"/>
              <a:ext cx="6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5">
              <a:extLst>
                <a:ext uri="{FF2B5EF4-FFF2-40B4-BE49-F238E27FC236}">
                  <a16:creationId xmlns:a16="http://schemas.microsoft.com/office/drawing/2014/main" id="{E120F2F1-577E-4B4F-A9D3-D65B002E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6">
              <a:extLst>
                <a:ext uri="{FF2B5EF4-FFF2-40B4-BE49-F238E27FC236}">
                  <a16:creationId xmlns:a16="http://schemas.microsoft.com/office/drawing/2014/main" id="{55048DFC-8F2F-4A69-9C08-81FDBC6A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7">
              <a:extLst>
                <a:ext uri="{FF2B5EF4-FFF2-40B4-BE49-F238E27FC236}">
                  <a16:creationId xmlns:a16="http://schemas.microsoft.com/office/drawing/2014/main" id="{C4D61EE7-CB8A-405B-9FCF-A38B8F27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8">
              <a:extLst>
                <a:ext uri="{FF2B5EF4-FFF2-40B4-BE49-F238E27FC236}">
                  <a16:creationId xmlns:a16="http://schemas.microsoft.com/office/drawing/2014/main" id="{67F769B1-42E8-4C24-9426-EE86C941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9">
              <a:extLst>
                <a:ext uri="{FF2B5EF4-FFF2-40B4-BE49-F238E27FC236}">
                  <a16:creationId xmlns:a16="http://schemas.microsoft.com/office/drawing/2014/main" id="{BD11DDC6-56C0-43BB-B93D-21951CD5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90">
              <a:extLst>
                <a:ext uri="{FF2B5EF4-FFF2-40B4-BE49-F238E27FC236}">
                  <a16:creationId xmlns:a16="http://schemas.microsoft.com/office/drawing/2014/main" id="{33EB4392-9BAC-4248-909E-E2932DC3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91">
              <a:extLst>
                <a:ext uri="{FF2B5EF4-FFF2-40B4-BE49-F238E27FC236}">
                  <a16:creationId xmlns:a16="http://schemas.microsoft.com/office/drawing/2014/main" id="{E01BB80E-7267-4008-81A6-F12C55F0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2">
              <a:extLst>
                <a:ext uri="{FF2B5EF4-FFF2-40B4-BE49-F238E27FC236}">
                  <a16:creationId xmlns:a16="http://schemas.microsoft.com/office/drawing/2014/main" id="{327DF4CB-EC40-4966-A996-B29AA2CA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3">
              <a:extLst>
                <a:ext uri="{FF2B5EF4-FFF2-40B4-BE49-F238E27FC236}">
                  <a16:creationId xmlns:a16="http://schemas.microsoft.com/office/drawing/2014/main" id="{B28A9CCE-CAF8-46BD-B814-0B4FE1BC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4">
              <a:extLst>
                <a:ext uri="{FF2B5EF4-FFF2-40B4-BE49-F238E27FC236}">
                  <a16:creationId xmlns:a16="http://schemas.microsoft.com/office/drawing/2014/main" id="{9FE4E032-245B-4985-B5B3-9DBEC24F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13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5">
              <a:extLst>
                <a:ext uri="{FF2B5EF4-FFF2-40B4-BE49-F238E27FC236}">
                  <a16:creationId xmlns:a16="http://schemas.microsoft.com/office/drawing/2014/main" id="{CCD679C6-FA34-477D-A95E-7C571679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6">
              <a:extLst>
                <a:ext uri="{FF2B5EF4-FFF2-40B4-BE49-F238E27FC236}">
                  <a16:creationId xmlns:a16="http://schemas.microsoft.com/office/drawing/2014/main" id="{DA445A42-7748-42A3-AB0C-C2BB03B1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7">
              <a:extLst>
                <a:ext uri="{FF2B5EF4-FFF2-40B4-BE49-F238E27FC236}">
                  <a16:creationId xmlns:a16="http://schemas.microsoft.com/office/drawing/2014/main" id="{E0F190BB-830A-4F5C-A8C1-A183453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8">
              <a:extLst>
                <a:ext uri="{FF2B5EF4-FFF2-40B4-BE49-F238E27FC236}">
                  <a16:creationId xmlns:a16="http://schemas.microsoft.com/office/drawing/2014/main" id="{6476B70C-9BFD-4B4F-AFB1-4E4C45D0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9">
              <a:extLst>
                <a:ext uri="{FF2B5EF4-FFF2-40B4-BE49-F238E27FC236}">
                  <a16:creationId xmlns:a16="http://schemas.microsoft.com/office/drawing/2014/main" id="{60C5158D-F2CC-415B-A680-5F0D4668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00">
              <a:extLst>
                <a:ext uri="{FF2B5EF4-FFF2-40B4-BE49-F238E27FC236}">
                  <a16:creationId xmlns:a16="http://schemas.microsoft.com/office/drawing/2014/main" id="{1C3CAF44-D679-4E81-9666-B8FA15D1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01">
              <a:extLst>
                <a:ext uri="{FF2B5EF4-FFF2-40B4-BE49-F238E27FC236}">
                  <a16:creationId xmlns:a16="http://schemas.microsoft.com/office/drawing/2014/main" id="{0EA9E15A-1423-47AB-B735-0FFD6E12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2">
              <a:extLst>
                <a:ext uri="{FF2B5EF4-FFF2-40B4-BE49-F238E27FC236}">
                  <a16:creationId xmlns:a16="http://schemas.microsoft.com/office/drawing/2014/main" id="{707AEDD9-7C42-43A1-BC52-9FC9654C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3">
              <a:extLst>
                <a:ext uri="{FF2B5EF4-FFF2-40B4-BE49-F238E27FC236}">
                  <a16:creationId xmlns:a16="http://schemas.microsoft.com/office/drawing/2014/main" id="{23AE02F9-E0C9-45D0-8310-CBAB1B3B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4">
              <a:extLst>
                <a:ext uri="{FF2B5EF4-FFF2-40B4-BE49-F238E27FC236}">
                  <a16:creationId xmlns:a16="http://schemas.microsoft.com/office/drawing/2014/main" id="{845CCC29-7F5D-4126-A4F6-CEE9AEB4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5">
              <a:extLst>
                <a:ext uri="{FF2B5EF4-FFF2-40B4-BE49-F238E27FC236}">
                  <a16:creationId xmlns:a16="http://schemas.microsoft.com/office/drawing/2014/main" id="{30BB7A1B-3B50-43C1-A920-D2C550E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967"/>
              <a:ext cx="6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6">
              <a:extLst>
                <a:ext uri="{FF2B5EF4-FFF2-40B4-BE49-F238E27FC236}">
                  <a16:creationId xmlns:a16="http://schemas.microsoft.com/office/drawing/2014/main" id="{87BFF89D-5591-457F-BD47-6D0EB58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7">
              <a:extLst>
                <a:ext uri="{FF2B5EF4-FFF2-40B4-BE49-F238E27FC236}">
                  <a16:creationId xmlns:a16="http://schemas.microsoft.com/office/drawing/2014/main" id="{F35E9ABA-DAD0-4FA0-8B0A-1B608C0D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96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8">
              <a:extLst>
                <a:ext uri="{FF2B5EF4-FFF2-40B4-BE49-F238E27FC236}">
                  <a16:creationId xmlns:a16="http://schemas.microsoft.com/office/drawing/2014/main" id="{63287532-507C-48E8-8785-0AC4E6BD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9">
              <a:extLst>
                <a:ext uri="{FF2B5EF4-FFF2-40B4-BE49-F238E27FC236}">
                  <a16:creationId xmlns:a16="http://schemas.microsoft.com/office/drawing/2014/main" id="{1DF59988-0042-4DEA-9BFF-AF9A546D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967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10">
              <a:extLst>
                <a:ext uri="{FF2B5EF4-FFF2-40B4-BE49-F238E27FC236}">
                  <a16:creationId xmlns:a16="http://schemas.microsoft.com/office/drawing/2014/main" id="{F4805755-805B-47F5-9C73-9F980536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67"/>
              <a:ext cx="3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11">
              <a:extLst>
                <a:ext uri="{FF2B5EF4-FFF2-40B4-BE49-F238E27FC236}">
                  <a16:creationId xmlns:a16="http://schemas.microsoft.com/office/drawing/2014/main" id="{B7FB6C0E-5304-4ABB-9DB4-6C549802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2">
              <a:extLst>
                <a:ext uri="{FF2B5EF4-FFF2-40B4-BE49-F238E27FC236}">
                  <a16:creationId xmlns:a16="http://schemas.microsoft.com/office/drawing/2014/main" id="{4DA2BD1B-A6D3-413E-9163-B8B18394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3">
              <a:extLst>
                <a:ext uri="{FF2B5EF4-FFF2-40B4-BE49-F238E27FC236}">
                  <a16:creationId xmlns:a16="http://schemas.microsoft.com/office/drawing/2014/main" id="{5E2C1BC5-7B02-464C-9802-BF7FEEC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967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4">
              <a:extLst>
                <a:ext uri="{FF2B5EF4-FFF2-40B4-BE49-F238E27FC236}">
                  <a16:creationId xmlns:a16="http://schemas.microsoft.com/office/drawing/2014/main" id="{63A8BAB8-3B35-4FEE-97A5-9C205B0F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967"/>
              <a:ext cx="5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5">
              <a:extLst>
                <a:ext uri="{FF2B5EF4-FFF2-40B4-BE49-F238E27FC236}">
                  <a16:creationId xmlns:a16="http://schemas.microsoft.com/office/drawing/2014/main" id="{FAB7BD8F-8944-4D2D-821C-2D32C894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6">
              <a:extLst>
                <a:ext uri="{FF2B5EF4-FFF2-40B4-BE49-F238E27FC236}">
                  <a16:creationId xmlns:a16="http://schemas.microsoft.com/office/drawing/2014/main" id="{F26EADCC-DC2E-478A-99FA-4118E8CA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967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7">
              <a:extLst>
                <a:ext uri="{FF2B5EF4-FFF2-40B4-BE49-F238E27FC236}">
                  <a16:creationId xmlns:a16="http://schemas.microsoft.com/office/drawing/2014/main" id="{892DCCD7-5FAC-47A2-A6B2-88D6C45C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967"/>
              <a:ext cx="5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8">
              <a:extLst>
                <a:ext uri="{FF2B5EF4-FFF2-40B4-BE49-F238E27FC236}">
                  <a16:creationId xmlns:a16="http://schemas.microsoft.com/office/drawing/2014/main" id="{64DF9DCC-0466-440A-A50E-1B218563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9">
              <a:extLst>
                <a:ext uri="{FF2B5EF4-FFF2-40B4-BE49-F238E27FC236}">
                  <a16:creationId xmlns:a16="http://schemas.microsoft.com/office/drawing/2014/main" id="{D38F7D56-D148-480E-96E3-FB6DCE0C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967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20">
              <a:extLst>
                <a:ext uri="{FF2B5EF4-FFF2-40B4-BE49-F238E27FC236}">
                  <a16:creationId xmlns:a16="http://schemas.microsoft.com/office/drawing/2014/main" id="{70D3E900-D294-4E4D-ACE4-1DC98BF1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967"/>
              <a:ext cx="5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21">
              <a:extLst>
                <a:ext uri="{FF2B5EF4-FFF2-40B4-BE49-F238E27FC236}">
                  <a16:creationId xmlns:a16="http://schemas.microsoft.com/office/drawing/2014/main" id="{92348BAD-1F6F-4E00-8D8E-D43E2F61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2">
              <a:extLst>
                <a:ext uri="{FF2B5EF4-FFF2-40B4-BE49-F238E27FC236}">
                  <a16:creationId xmlns:a16="http://schemas.microsoft.com/office/drawing/2014/main" id="{BD800C10-C577-4F1C-B2F0-4061DB07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23">
              <a:extLst>
                <a:ext uri="{FF2B5EF4-FFF2-40B4-BE49-F238E27FC236}">
                  <a16:creationId xmlns:a16="http://schemas.microsoft.com/office/drawing/2014/main" id="{9CBCA88F-85A1-46AC-91FC-96780A39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24">
              <a:extLst>
                <a:ext uri="{FF2B5EF4-FFF2-40B4-BE49-F238E27FC236}">
                  <a16:creationId xmlns:a16="http://schemas.microsoft.com/office/drawing/2014/main" id="{77E7AE5E-EC6F-4FFF-81F4-0C12D480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967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625">
              <a:extLst>
                <a:ext uri="{FF2B5EF4-FFF2-40B4-BE49-F238E27FC236}">
                  <a16:creationId xmlns:a16="http://schemas.microsoft.com/office/drawing/2014/main" id="{6F914D2F-1D90-4DE4-B5C1-A491F587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967"/>
              <a:ext cx="56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626">
              <a:extLst>
                <a:ext uri="{FF2B5EF4-FFF2-40B4-BE49-F238E27FC236}">
                  <a16:creationId xmlns:a16="http://schemas.microsoft.com/office/drawing/2014/main" id="{9BF8CAEB-B6EF-4980-BC99-FFD6F2D6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967"/>
              <a:ext cx="3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627">
              <a:extLst>
                <a:ext uri="{FF2B5EF4-FFF2-40B4-BE49-F238E27FC236}">
                  <a16:creationId xmlns:a16="http://schemas.microsoft.com/office/drawing/2014/main" id="{F5322351-D080-4FFA-91D1-622006FD0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047"/>
              <a:ext cx="34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628">
              <a:extLst>
                <a:ext uri="{FF2B5EF4-FFF2-40B4-BE49-F238E27FC236}">
                  <a16:creationId xmlns:a16="http://schemas.microsoft.com/office/drawing/2014/main" id="{9B4A06E2-5F98-4DC6-9E23-07006350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030"/>
              <a:ext cx="25" cy="33"/>
            </a:xfrm>
            <a:custGeom>
              <a:avLst/>
              <a:gdLst>
                <a:gd name="T0" fmla="*/ 0 w 25"/>
                <a:gd name="T1" fmla="*/ 0 h 33"/>
                <a:gd name="T2" fmla="*/ 0 w 25"/>
                <a:gd name="T3" fmla="*/ 33 h 33"/>
                <a:gd name="T4" fmla="*/ 25 w 25"/>
                <a:gd name="T5" fmla="*/ 17 h 33"/>
                <a:gd name="T6" fmla="*/ 0 w 25"/>
                <a:gd name="T7" fmla="*/ 0 h 33"/>
                <a:gd name="T8" fmla="*/ 0 w 2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3"/>
                <a:gd name="T17" fmla="*/ 25 w 2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3">
                  <a:moveTo>
                    <a:pt x="0" y="0"/>
                  </a:moveTo>
                  <a:lnTo>
                    <a:pt x="0" y="33"/>
                  </a:lnTo>
                  <a:lnTo>
                    <a:pt x="2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629">
              <a:extLst>
                <a:ext uri="{FF2B5EF4-FFF2-40B4-BE49-F238E27FC236}">
                  <a16:creationId xmlns:a16="http://schemas.microsoft.com/office/drawing/2014/main" id="{88CDEC5A-E91C-47EA-8D27-54D03BCB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630">
              <a:extLst>
                <a:ext uri="{FF2B5EF4-FFF2-40B4-BE49-F238E27FC236}">
                  <a16:creationId xmlns:a16="http://schemas.microsoft.com/office/drawing/2014/main" id="{E707E711-0D73-4EBA-81A7-B4B4754E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631">
              <a:extLst>
                <a:ext uri="{FF2B5EF4-FFF2-40B4-BE49-F238E27FC236}">
                  <a16:creationId xmlns:a16="http://schemas.microsoft.com/office/drawing/2014/main" id="{B3ABD55C-2FE9-4BCF-B7D7-8EECFAA26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632">
              <a:extLst>
                <a:ext uri="{FF2B5EF4-FFF2-40B4-BE49-F238E27FC236}">
                  <a16:creationId xmlns:a16="http://schemas.microsoft.com/office/drawing/2014/main" id="{631AA245-604A-498D-A95C-B183B83D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633">
              <a:extLst>
                <a:ext uri="{FF2B5EF4-FFF2-40B4-BE49-F238E27FC236}">
                  <a16:creationId xmlns:a16="http://schemas.microsoft.com/office/drawing/2014/main" id="{1B2F0641-3319-4D9F-BC99-0E22A40C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8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634">
              <a:extLst>
                <a:ext uri="{FF2B5EF4-FFF2-40B4-BE49-F238E27FC236}">
                  <a16:creationId xmlns:a16="http://schemas.microsoft.com/office/drawing/2014/main" id="{C9303EF1-A712-4492-9613-830B3F79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635">
              <a:extLst>
                <a:ext uri="{FF2B5EF4-FFF2-40B4-BE49-F238E27FC236}">
                  <a16:creationId xmlns:a16="http://schemas.microsoft.com/office/drawing/2014/main" id="{9141E76E-AEA2-4A0D-95EF-9105168C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636">
              <a:extLst>
                <a:ext uri="{FF2B5EF4-FFF2-40B4-BE49-F238E27FC236}">
                  <a16:creationId xmlns:a16="http://schemas.microsoft.com/office/drawing/2014/main" id="{FF82C384-32A0-466E-AD55-1014CE57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7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637">
              <a:extLst>
                <a:ext uri="{FF2B5EF4-FFF2-40B4-BE49-F238E27FC236}">
                  <a16:creationId xmlns:a16="http://schemas.microsoft.com/office/drawing/2014/main" id="{F78B03A4-B594-42EB-8833-482B7B0E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638">
              <a:extLst>
                <a:ext uri="{FF2B5EF4-FFF2-40B4-BE49-F238E27FC236}">
                  <a16:creationId xmlns:a16="http://schemas.microsoft.com/office/drawing/2014/main" id="{9B3C15AB-1FFD-4C31-B3BB-28276322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639">
              <a:extLst>
                <a:ext uri="{FF2B5EF4-FFF2-40B4-BE49-F238E27FC236}">
                  <a16:creationId xmlns:a16="http://schemas.microsoft.com/office/drawing/2014/main" id="{2045AED9-6CDB-4C6B-AA27-CB2635BF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640">
              <a:extLst>
                <a:ext uri="{FF2B5EF4-FFF2-40B4-BE49-F238E27FC236}">
                  <a16:creationId xmlns:a16="http://schemas.microsoft.com/office/drawing/2014/main" id="{09898184-03B8-4FA8-8683-4F1A4E6B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67 w 69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7"/>
                <a:gd name="T23" fmla="*/ 69 w 6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641">
              <a:extLst>
                <a:ext uri="{FF2B5EF4-FFF2-40B4-BE49-F238E27FC236}">
                  <a16:creationId xmlns:a16="http://schemas.microsoft.com/office/drawing/2014/main" id="{57EC6D8D-A0BA-4E24-9BD8-B55FA990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7"/>
                <a:gd name="T20" fmla="*/ 69 w 6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42">
              <a:extLst>
                <a:ext uri="{FF2B5EF4-FFF2-40B4-BE49-F238E27FC236}">
                  <a16:creationId xmlns:a16="http://schemas.microsoft.com/office/drawing/2014/main" id="{081CDC76-C5D6-4E98-859F-1CBB7D2B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Rectangle 643">
              <a:extLst>
                <a:ext uri="{FF2B5EF4-FFF2-40B4-BE49-F238E27FC236}">
                  <a16:creationId xmlns:a16="http://schemas.microsoft.com/office/drawing/2014/main" id="{974193DD-D378-463E-85FF-EE56657F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Rectangle 644">
              <a:extLst>
                <a:ext uri="{FF2B5EF4-FFF2-40B4-BE49-F238E27FC236}">
                  <a16:creationId xmlns:a16="http://schemas.microsoft.com/office/drawing/2014/main" id="{C10A27F9-2B73-4E2B-8FBE-A6108506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645">
              <a:extLst>
                <a:ext uri="{FF2B5EF4-FFF2-40B4-BE49-F238E27FC236}">
                  <a16:creationId xmlns:a16="http://schemas.microsoft.com/office/drawing/2014/main" id="{24041A37-E45F-4D4A-B80C-3049D5EFC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" y="2641"/>
              <a:ext cx="1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Line 646">
              <a:extLst>
                <a:ext uri="{FF2B5EF4-FFF2-40B4-BE49-F238E27FC236}">
                  <a16:creationId xmlns:a16="http://schemas.microsoft.com/office/drawing/2014/main" id="{26AF7113-7C99-4EC5-B80A-18F3E4B73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6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Line 647">
              <a:extLst>
                <a:ext uri="{FF2B5EF4-FFF2-40B4-BE49-F238E27FC236}">
                  <a16:creationId xmlns:a16="http://schemas.microsoft.com/office/drawing/2014/main" id="{C4865303-4D7B-48F4-BE19-715510279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914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648">
              <a:extLst>
                <a:ext uri="{FF2B5EF4-FFF2-40B4-BE49-F238E27FC236}">
                  <a16:creationId xmlns:a16="http://schemas.microsoft.com/office/drawing/2014/main" id="{0364EB43-BDA2-465A-97E6-652D3454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649">
              <a:extLst>
                <a:ext uri="{FF2B5EF4-FFF2-40B4-BE49-F238E27FC236}">
                  <a16:creationId xmlns:a16="http://schemas.microsoft.com/office/drawing/2014/main" id="{5DD37A12-F6CD-4E26-85B6-9FCAC089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650">
              <a:extLst>
                <a:ext uri="{FF2B5EF4-FFF2-40B4-BE49-F238E27FC236}">
                  <a16:creationId xmlns:a16="http://schemas.microsoft.com/office/drawing/2014/main" id="{D3A3E987-9326-4F7D-91C9-7B6E12126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641"/>
              <a:ext cx="2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Line 651">
              <a:extLst>
                <a:ext uri="{FF2B5EF4-FFF2-40B4-BE49-F238E27FC236}">
                  <a16:creationId xmlns:a16="http://schemas.microsoft.com/office/drawing/2014/main" id="{9ECED907-BCA7-4BFD-AAEB-A84226D3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64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Line 652">
              <a:extLst>
                <a:ext uri="{FF2B5EF4-FFF2-40B4-BE49-F238E27FC236}">
                  <a16:creationId xmlns:a16="http://schemas.microsoft.com/office/drawing/2014/main" id="{25B2006C-CB1B-4B2F-A5F3-93BC6407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914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Rectangle 653">
              <a:extLst>
                <a:ext uri="{FF2B5EF4-FFF2-40B4-BE49-F238E27FC236}">
                  <a16:creationId xmlns:a16="http://schemas.microsoft.com/office/drawing/2014/main" id="{FF20993A-ECD7-46CC-9770-1B6249C7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714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654">
              <a:extLst>
                <a:ext uri="{FF2B5EF4-FFF2-40B4-BE49-F238E27FC236}">
                  <a16:creationId xmlns:a16="http://schemas.microsoft.com/office/drawing/2014/main" id="{4111A75D-7A5D-4A5D-97D6-9D7508CE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4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655">
              <a:extLst>
                <a:ext uri="{FF2B5EF4-FFF2-40B4-BE49-F238E27FC236}">
                  <a16:creationId xmlns:a16="http://schemas.microsoft.com/office/drawing/2014/main" id="{1E6F107C-F703-4481-901A-AE05EEE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714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Freeform 656">
              <a:extLst>
                <a:ext uri="{FF2B5EF4-FFF2-40B4-BE49-F238E27FC236}">
                  <a16:creationId xmlns:a16="http://schemas.microsoft.com/office/drawing/2014/main" id="{71C09B3B-70F9-4B18-ACD0-061E221A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57">
              <a:extLst>
                <a:ext uri="{FF2B5EF4-FFF2-40B4-BE49-F238E27FC236}">
                  <a16:creationId xmlns:a16="http://schemas.microsoft.com/office/drawing/2014/main" id="{08714C5F-D4B5-4773-82AC-A1A68EB3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58">
              <a:extLst>
                <a:ext uri="{FF2B5EF4-FFF2-40B4-BE49-F238E27FC236}">
                  <a16:creationId xmlns:a16="http://schemas.microsoft.com/office/drawing/2014/main" id="{B0C37D17-EBE3-4E79-AC96-288DA4FE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2638"/>
              <a:ext cx="199" cy="270"/>
            </a:xfrm>
            <a:custGeom>
              <a:avLst/>
              <a:gdLst>
                <a:gd name="T0" fmla="*/ 199 w 199"/>
                <a:gd name="T1" fmla="*/ 266 h 270"/>
                <a:gd name="T2" fmla="*/ 199 w 199"/>
                <a:gd name="T3" fmla="*/ 0 h 270"/>
                <a:gd name="T4" fmla="*/ 0 w 199"/>
                <a:gd name="T5" fmla="*/ 0 h 270"/>
                <a:gd name="T6" fmla="*/ 0 w 199"/>
                <a:gd name="T7" fmla="*/ 270 h 270"/>
                <a:gd name="T8" fmla="*/ 199 w 199"/>
                <a:gd name="T9" fmla="*/ 270 h 270"/>
                <a:gd name="T10" fmla="*/ 199 w 199"/>
                <a:gd name="T11" fmla="*/ 27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270"/>
                <a:gd name="T20" fmla="*/ 199 w 199"/>
                <a:gd name="T21" fmla="*/ 270 h 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270">
                  <a:moveTo>
                    <a:pt x="199" y="266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0" y="270"/>
                  </a:lnTo>
                  <a:lnTo>
                    <a:pt x="199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659">
              <a:extLst>
                <a:ext uri="{FF2B5EF4-FFF2-40B4-BE49-F238E27FC236}">
                  <a16:creationId xmlns:a16="http://schemas.microsoft.com/office/drawing/2014/main" id="{A7331E74-23BA-49C3-931A-AB5E1923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718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8" name="Rectangle 660">
              <a:extLst>
                <a:ext uri="{FF2B5EF4-FFF2-40B4-BE49-F238E27FC236}">
                  <a16:creationId xmlns:a16="http://schemas.microsoft.com/office/drawing/2014/main" id="{31C7D9B8-888D-4F46-AF6F-846A7468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718"/>
              <a:ext cx="9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9" name="Rectangle 661">
              <a:extLst>
                <a:ext uri="{FF2B5EF4-FFF2-40B4-BE49-F238E27FC236}">
                  <a16:creationId xmlns:a16="http://schemas.microsoft.com/office/drawing/2014/main" id="{1373B1AC-E574-4761-93FD-A8D6B792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18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662">
              <a:extLst>
                <a:ext uri="{FF2B5EF4-FFF2-40B4-BE49-F238E27FC236}">
                  <a16:creationId xmlns:a16="http://schemas.microsoft.com/office/drawing/2014/main" id="{D8CE8A25-830C-40CA-A565-B2044911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663">
              <a:extLst>
                <a:ext uri="{FF2B5EF4-FFF2-40B4-BE49-F238E27FC236}">
                  <a16:creationId xmlns:a16="http://schemas.microsoft.com/office/drawing/2014/main" id="{4D38897C-33F5-4B2B-BF64-92AA3DF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718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664">
              <a:extLst>
                <a:ext uri="{FF2B5EF4-FFF2-40B4-BE49-F238E27FC236}">
                  <a16:creationId xmlns:a16="http://schemas.microsoft.com/office/drawing/2014/main" id="{631AD983-4505-49CA-99FF-862A6F8C1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795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3" name="Line 665">
              <a:extLst>
                <a:ext uri="{FF2B5EF4-FFF2-40B4-BE49-F238E27FC236}">
                  <a16:creationId xmlns:a16="http://schemas.microsoft.com/office/drawing/2014/main" id="{C2BD1582-4DEC-4DFB-AD07-FB83F718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795"/>
              <a:ext cx="18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Line 666">
              <a:extLst>
                <a:ext uri="{FF2B5EF4-FFF2-40B4-BE49-F238E27FC236}">
                  <a16:creationId xmlns:a16="http://schemas.microsoft.com/office/drawing/2014/main" id="{CC02D568-ABD9-4FD1-8B92-56BBB0DA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95"/>
              <a:ext cx="21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667">
              <a:extLst>
                <a:ext uri="{FF2B5EF4-FFF2-40B4-BE49-F238E27FC236}">
                  <a16:creationId xmlns:a16="http://schemas.microsoft.com/office/drawing/2014/main" id="{7F778D24-2C24-45C8-9131-4BF392E56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" y="2735"/>
              <a:ext cx="44" cy="60"/>
            </a:xfrm>
            <a:custGeom>
              <a:avLst/>
              <a:gdLst>
                <a:gd name="T0" fmla="*/ 0 w 44"/>
                <a:gd name="T1" fmla="*/ 60 h 60"/>
                <a:gd name="T2" fmla="*/ 0 w 44"/>
                <a:gd name="T3" fmla="*/ 0 h 60"/>
                <a:gd name="T4" fmla="*/ 44 w 44"/>
                <a:gd name="T5" fmla="*/ 0 h 60"/>
                <a:gd name="T6" fmla="*/ 0 60000 65536"/>
                <a:gd name="T7" fmla="*/ 0 60000 65536"/>
                <a:gd name="T8" fmla="*/ 0 60000 65536"/>
                <a:gd name="T9" fmla="*/ 0 w 44"/>
                <a:gd name="T10" fmla="*/ 0 h 60"/>
                <a:gd name="T11" fmla="*/ 44 w 44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60">
                  <a:moveTo>
                    <a:pt x="0" y="60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668">
              <a:extLst>
                <a:ext uri="{FF2B5EF4-FFF2-40B4-BE49-F238E27FC236}">
                  <a16:creationId xmlns:a16="http://schemas.microsoft.com/office/drawing/2014/main" id="{FD9B1D01-A024-4A3B-A857-1DB303AC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795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3 w 320"/>
                <a:gd name="T3" fmla="*/ 183 h 183"/>
                <a:gd name="T4" fmla="*/ 277 w 320"/>
                <a:gd name="T5" fmla="*/ 183 h 183"/>
                <a:gd name="T6" fmla="*/ 277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3" y="183"/>
                  </a:lnTo>
                  <a:lnTo>
                    <a:pt x="277" y="183"/>
                  </a:lnTo>
                  <a:lnTo>
                    <a:pt x="277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669">
              <a:extLst>
                <a:ext uri="{FF2B5EF4-FFF2-40B4-BE49-F238E27FC236}">
                  <a16:creationId xmlns:a16="http://schemas.microsoft.com/office/drawing/2014/main" id="{5E263A5C-B832-46A2-926E-2C771C00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70">
              <a:extLst>
                <a:ext uri="{FF2B5EF4-FFF2-40B4-BE49-F238E27FC236}">
                  <a16:creationId xmlns:a16="http://schemas.microsoft.com/office/drawing/2014/main" id="{F3AC3A83-8E5E-4C4D-8742-31272034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671">
              <a:extLst>
                <a:ext uri="{FF2B5EF4-FFF2-40B4-BE49-F238E27FC236}">
                  <a16:creationId xmlns:a16="http://schemas.microsoft.com/office/drawing/2014/main" id="{EAE9C2B8-6D7D-4B18-87A2-1CCD483A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w 102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73"/>
                <a:gd name="T17" fmla="*/ 102 w 102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672">
              <a:extLst>
                <a:ext uri="{FF2B5EF4-FFF2-40B4-BE49-F238E27FC236}">
                  <a16:creationId xmlns:a16="http://schemas.microsoft.com/office/drawing/2014/main" id="{BC7B5ACE-A6A7-40AD-8B69-93B3B385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673">
              <a:extLst>
                <a:ext uri="{FF2B5EF4-FFF2-40B4-BE49-F238E27FC236}">
                  <a16:creationId xmlns:a16="http://schemas.microsoft.com/office/drawing/2014/main" id="{D47C020C-B237-47D3-8B0A-0C2EF7B2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2641"/>
              <a:ext cx="102" cy="273"/>
            </a:xfrm>
            <a:custGeom>
              <a:avLst/>
              <a:gdLst>
                <a:gd name="T0" fmla="*/ 100 w 102"/>
                <a:gd name="T1" fmla="*/ 0 h 273"/>
                <a:gd name="T2" fmla="*/ 0 w 102"/>
                <a:gd name="T3" fmla="*/ 0 h 273"/>
                <a:gd name="T4" fmla="*/ 0 w 102"/>
                <a:gd name="T5" fmla="*/ 273 h 273"/>
                <a:gd name="T6" fmla="*/ 102 w 102"/>
                <a:gd name="T7" fmla="*/ 273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100" y="0"/>
                  </a:moveTo>
                  <a:lnTo>
                    <a:pt x="0" y="0"/>
                  </a:lnTo>
                  <a:lnTo>
                    <a:pt x="0" y="273"/>
                  </a:lnTo>
                  <a:lnTo>
                    <a:pt x="102" y="2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Rectangle 674">
              <a:extLst>
                <a:ext uri="{FF2B5EF4-FFF2-40B4-BE49-F238E27FC236}">
                  <a16:creationId xmlns:a16="http://schemas.microsoft.com/office/drawing/2014/main" id="{548761C0-7B6D-4A8C-AFA6-D0EFA267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727"/>
              <a:ext cx="3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675">
              <a:extLst>
                <a:ext uri="{FF2B5EF4-FFF2-40B4-BE49-F238E27FC236}">
                  <a16:creationId xmlns:a16="http://schemas.microsoft.com/office/drawing/2014/main" id="{A5F01E66-BCDE-4030-A78F-CC538D1C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27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676">
              <a:extLst>
                <a:ext uri="{FF2B5EF4-FFF2-40B4-BE49-F238E27FC236}">
                  <a16:creationId xmlns:a16="http://schemas.microsoft.com/office/drawing/2014/main" id="{E20AC686-0AAE-4E31-8480-84AD4B5F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795"/>
              <a:ext cx="24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677">
              <a:extLst>
                <a:ext uri="{FF2B5EF4-FFF2-40B4-BE49-F238E27FC236}">
                  <a16:creationId xmlns:a16="http://schemas.microsoft.com/office/drawing/2014/main" id="{D0B8F39F-4A84-4B67-85A6-89946E07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795"/>
              <a:ext cx="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678">
              <a:extLst>
                <a:ext uri="{FF2B5EF4-FFF2-40B4-BE49-F238E27FC236}">
                  <a16:creationId xmlns:a16="http://schemas.microsoft.com/office/drawing/2014/main" id="{684BD6E6-EF6B-4ABA-A88D-BD8106AE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679">
              <a:extLst>
                <a:ext uri="{FF2B5EF4-FFF2-40B4-BE49-F238E27FC236}">
                  <a16:creationId xmlns:a16="http://schemas.microsoft.com/office/drawing/2014/main" id="{C489FF2F-B9F4-4F1E-B9AA-61CE2256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680">
              <a:extLst>
                <a:ext uri="{FF2B5EF4-FFF2-40B4-BE49-F238E27FC236}">
                  <a16:creationId xmlns:a16="http://schemas.microsoft.com/office/drawing/2014/main" id="{C9B8E252-A12D-452A-8F20-5013FDB3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681">
              <a:extLst>
                <a:ext uri="{FF2B5EF4-FFF2-40B4-BE49-F238E27FC236}">
                  <a16:creationId xmlns:a16="http://schemas.microsoft.com/office/drawing/2014/main" id="{BE210F8C-3DBA-48B8-9D36-318D8BA6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682">
              <a:extLst>
                <a:ext uri="{FF2B5EF4-FFF2-40B4-BE49-F238E27FC236}">
                  <a16:creationId xmlns:a16="http://schemas.microsoft.com/office/drawing/2014/main" id="{D64122D0-7348-4A12-9239-9246B44DF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683">
              <a:extLst>
                <a:ext uri="{FF2B5EF4-FFF2-40B4-BE49-F238E27FC236}">
                  <a16:creationId xmlns:a16="http://schemas.microsoft.com/office/drawing/2014/main" id="{B8C85242-669D-401D-956F-711BD3AE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684">
              <a:extLst>
                <a:ext uri="{FF2B5EF4-FFF2-40B4-BE49-F238E27FC236}">
                  <a16:creationId xmlns:a16="http://schemas.microsoft.com/office/drawing/2014/main" id="{0902D675-E161-4730-922B-378E4377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685">
              <a:extLst>
                <a:ext uri="{FF2B5EF4-FFF2-40B4-BE49-F238E27FC236}">
                  <a16:creationId xmlns:a16="http://schemas.microsoft.com/office/drawing/2014/main" id="{375A8DD1-0BB9-44E2-ABEA-0447BD4E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97 w 100"/>
                <a:gd name="T9" fmla="*/ 26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6"/>
                <a:gd name="T17" fmla="*/ 100 w 10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97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686">
              <a:extLst>
                <a:ext uri="{FF2B5EF4-FFF2-40B4-BE49-F238E27FC236}">
                  <a16:creationId xmlns:a16="http://schemas.microsoft.com/office/drawing/2014/main" id="{F447C6B8-C184-4450-B212-953DD5A1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6"/>
                <a:gd name="T14" fmla="*/ 100 w 100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Line 687">
              <a:extLst>
                <a:ext uri="{FF2B5EF4-FFF2-40B4-BE49-F238E27FC236}">
                  <a16:creationId xmlns:a16="http://schemas.microsoft.com/office/drawing/2014/main" id="{CF22CD3F-11B5-4D38-B920-AF1681ED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" y="3187"/>
              <a:ext cx="1" cy="2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Line 688">
              <a:extLst>
                <a:ext uri="{FF2B5EF4-FFF2-40B4-BE49-F238E27FC236}">
                  <a16:creationId xmlns:a16="http://schemas.microsoft.com/office/drawing/2014/main" id="{8621ABBB-0E83-4815-A7CD-285325984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191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Line 689">
              <a:extLst>
                <a:ext uri="{FF2B5EF4-FFF2-40B4-BE49-F238E27FC236}">
                  <a16:creationId xmlns:a16="http://schemas.microsoft.com/office/drawing/2014/main" id="{864EE07F-8079-4FD0-AF7D-725E40734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46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690">
              <a:extLst>
                <a:ext uri="{FF2B5EF4-FFF2-40B4-BE49-F238E27FC236}">
                  <a16:creationId xmlns:a16="http://schemas.microsoft.com/office/drawing/2014/main" id="{BFC8A0E0-DBB7-47B1-B6F7-01713A62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691">
              <a:extLst>
                <a:ext uri="{FF2B5EF4-FFF2-40B4-BE49-F238E27FC236}">
                  <a16:creationId xmlns:a16="http://schemas.microsoft.com/office/drawing/2014/main" id="{EA98EDBF-F6A8-438F-85D6-B811AE98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692">
              <a:extLst>
                <a:ext uri="{FF2B5EF4-FFF2-40B4-BE49-F238E27FC236}">
                  <a16:creationId xmlns:a16="http://schemas.microsoft.com/office/drawing/2014/main" id="{CD28848F-C47E-47BC-88EA-5B6D786C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01"/>
              <a:ext cx="100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693">
              <a:extLst>
                <a:ext uri="{FF2B5EF4-FFF2-40B4-BE49-F238E27FC236}">
                  <a16:creationId xmlns:a16="http://schemas.microsoft.com/office/drawing/2014/main" id="{B707DEE7-0187-4526-8089-2A47B0E2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266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694">
              <a:extLst>
                <a:ext uri="{FF2B5EF4-FFF2-40B4-BE49-F238E27FC236}">
                  <a16:creationId xmlns:a16="http://schemas.microsoft.com/office/drawing/2014/main" id="{4B0C53DC-2F14-4540-8826-CD0ECD48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3266"/>
              <a:ext cx="9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695">
              <a:extLst>
                <a:ext uri="{FF2B5EF4-FFF2-40B4-BE49-F238E27FC236}">
                  <a16:creationId xmlns:a16="http://schemas.microsoft.com/office/drawing/2014/main" id="{FD686BA4-4258-43CE-B683-42EEC09B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696">
              <a:extLst>
                <a:ext uri="{FF2B5EF4-FFF2-40B4-BE49-F238E27FC236}">
                  <a16:creationId xmlns:a16="http://schemas.microsoft.com/office/drawing/2014/main" id="{601C1299-5E14-417D-A205-0E13838B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Line 697">
              <a:extLst>
                <a:ext uri="{FF2B5EF4-FFF2-40B4-BE49-F238E27FC236}">
                  <a16:creationId xmlns:a16="http://schemas.microsoft.com/office/drawing/2014/main" id="{018283B7-6894-41BA-8FAB-F8BDE2D19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" y="3204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" name="Line 698">
              <a:extLst>
                <a:ext uri="{FF2B5EF4-FFF2-40B4-BE49-F238E27FC236}">
                  <a16:creationId xmlns:a16="http://schemas.microsoft.com/office/drawing/2014/main" id="{28129460-F327-4D09-98A1-3ABB3554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201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Line 699">
              <a:extLst>
                <a:ext uri="{FF2B5EF4-FFF2-40B4-BE49-F238E27FC236}">
                  <a16:creationId xmlns:a16="http://schemas.microsoft.com/office/drawing/2014/main" id="{E113B8E5-15C7-4C13-87CD-A419EF34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470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00">
              <a:extLst>
                <a:ext uri="{FF2B5EF4-FFF2-40B4-BE49-F238E27FC236}">
                  <a16:creationId xmlns:a16="http://schemas.microsoft.com/office/drawing/2014/main" id="{D7BE25B2-8C84-4A52-B689-ECD8B92B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w 140"/>
                <a:gd name="T19" fmla="*/ 0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3"/>
                <a:gd name="T32" fmla="*/ 140 w 140"/>
                <a:gd name="T33" fmla="*/ 483 h 4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01">
              <a:extLst>
                <a:ext uri="{FF2B5EF4-FFF2-40B4-BE49-F238E27FC236}">
                  <a16:creationId xmlns:a16="http://schemas.microsoft.com/office/drawing/2014/main" id="{B232B6DD-A6D0-47F3-9538-681FF5D6B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3"/>
                <a:gd name="T29" fmla="*/ 140 w 140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702">
              <a:extLst>
                <a:ext uri="{FF2B5EF4-FFF2-40B4-BE49-F238E27FC236}">
                  <a16:creationId xmlns:a16="http://schemas.microsoft.com/office/drawing/2014/main" id="{B9A0E87D-F0C6-4C9E-962F-3C7EC77B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71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703">
              <a:extLst>
                <a:ext uri="{FF2B5EF4-FFF2-40B4-BE49-F238E27FC236}">
                  <a16:creationId xmlns:a16="http://schemas.microsoft.com/office/drawing/2014/main" id="{CB3A2597-B4BC-4940-9B16-6B2C6F64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271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704">
              <a:extLst>
                <a:ext uri="{FF2B5EF4-FFF2-40B4-BE49-F238E27FC236}">
                  <a16:creationId xmlns:a16="http://schemas.microsoft.com/office/drawing/2014/main" id="{B2443B68-FC8C-40DC-9A57-754BDE22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3261"/>
              <a:ext cx="8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705">
              <a:extLst>
                <a:ext uri="{FF2B5EF4-FFF2-40B4-BE49-F238E27FC236}">
                  <a16:creationId xmlns:a16="http://schemas.microsoft.com/office/drawing/2014/main" id="{6B536EF6-4AF2-4547-9135-794E1583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3261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706">
              <a:extLst>
                <a:ext uri="{FF2B5EF4-FFF2-40B4-BE49-F238E27FC236}">
                  <a16:creationId xmlns:a16="http://schemas.microsoft.com/office/drawing/2014/main" id="{246875DA-5B45-4ECE-9703-B39C01CB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3261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Line 707">
              <a:extLst>
                <a:ext uri="{FF2B5EF4-FFF2-40B4-BE49-F238E27FC236}">
                  <a16:creationId xmlns:a16="http://schemas.microsoft.com/office/drawing/2014/main" id="{4B60AF1C-ECB3-4EB1-88B9-EF4D4552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344"/>
              <a:ext cx="2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Line 708">
              <a:extLst>
                <a:ext uri="{FF2B5EF4-FFF2-40B4-BE49-F238E27FC236}">
                  <a16:creationId xmlns:a16="http://schemas.microsoft.com/office/drawing/2014/main" id="{AC035711-66C6-45A7-99A5-4A3B68CA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344"/>
              <a:ext cx="2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Line 709">
              <a:extLst>
                <a:ext uri="{FF2B5EF4-FFF2-40B4-BE49-F238E27FC236}">
                  <a16:creationId xmlns:a16="http://schemas.microsoft.com/office/drawing/2014/main" id="{4D4E9B41-593D-405E-842E-0983D332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344"/>
              <a:ext cx="2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10">
              <a:extLst>
                <a:ext uri="{FF2B5EF4-FFF2-40B4-BE49-F238E27FC236}">
                  <a16:creationId xmlns:a16="http://schemas.microsoft.com/office/drawing/2014/main" id="{7526FFAB-E460-4EB2-B965-FCF7687A7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3274"/>
              <a:ext cx="48" cy="60"/>
            </a:xfrm>
            <a:custGeom>
              <a:avLst/>
              <a:gdLst>
                <a:gd name="T0" fmla="*/ 0 w 48"/>
                <a:gd name="T1" fmla="*/ 60 h 60"/>
                <a:gd name="T2" fmla="*/ 3 w 48"/>
                <a:gd name="T3" fmla="*/ 0 h 60"/>
                <a:gd name="T4" fmla="*/ 48 w 48"/>
                <a:gd name="T5" fmla="*/ 0 h 60"/>
                <a:gd name="T6" fmla="*/ 0 60000 65536"/>
                <a:gd name="T7" fmla="*/ 0 60000 65536"/>
                <a:gd name="T8" fmla="*/ 0 60000 65536"/>
                <a:gd name="T9" fmla="*/ 0 w 48"/>
                <a:gd name="T10" fmla="*/ 0 h 60"/>
                <a:gd name="T11" fmla="*/ 48 w 48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0">
                  <a:moveTo>
                    <a:pt x="0" y="60"/>
                  </a:moveTo>
                  <a:lnTo>
                    <a:pt x="3" y="0"/>
                  </a:lnTo>
                  <a:lnTo>
                    <a:pt x="4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11">
              <a:extLst>
                <a:ext uri="{FF2B5EF4-FFF2-40B4-BE49-F238E27FC236}">
                  <a16:creationId xmlns:a16="http://schemas.microsoft.com/office/drawing/2014/main" id="{F408B8FE-20FF-4354-A1FC-740785A1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344"/>
              <a:ext cx="319" cy="183"/>
            </a:xfrm>
            <a:custGeom>
              <a:avLst/>
              <a:gdLst>
                <a:gd name="T0" fmla="*/ 0 w 319"/>
                <a:gd name="T1" fmla="*/ 0 h 183"/>
                <a:gd name="T2" fmla="*/ 0 w 319"/>
                <a:gd name="T3" fmla="*/ 183 h 183"/>
                <a:gd name="T4" fmla="*/ 274 w 319"/>
                <a:gd name="T5" fmla="*/ 183 h 183"/>
                <a:gd name="T6" fmla="*/ 274 w 319"/>
                <a:gd name="T7" fmla="*/ 60 h 183"/>
                <a:gd name="T8" fmla="*/ 319 w 319"/>
                <a:gd name="T9" fmla="*/ 6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83"/>
                <a:gd name="T17" fmla="*/ 319 w 319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83">
                  <a:moveTo>
                    <a:pt x="0" y="0"/>
                  </a:moveTo>
                  <a:lnTo>
                    <a:pt x="0" y="183"/>
                  </a:lnTo>
                  <a:lnTo>
                    <a:pt x="274" y="183"/>
                  </a:lnTo>
                  <a:lnTo>
                    <a:pt x="274" y="60"/>
                  </a:lnTo>
                  <a:lnTo>
                    <a:pt x="319" y="6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12">
              <a:extLst>
                <a:ext uri="{FF2B5EF4-FFF2-40B4-BE49-F238E27FC236}">
                  <a16:creationId xmlns:a16="http://schemas.microsoft.com/office/drawing/2014/main" id="{720BA946-B79E-4D8E-8C76-D8B55006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13">
              <a:extLst>
                <a:ext uri="{FF2B5EF4-FFF2-40B4-BE49-F238E27FC236}">
                  <a16:creationId xmlns:a16="http://schemas.microsoft.com/office/drawing/2014/main" id="{A455559E-74F5-48CD-9D2D-B7A1B47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14">
              <a:extLst>
                <a:ext uri="{FF2B5EF4-FFF2-40B4-BE49-F238E27FC236}">
                  <a16:creationId xmlns:a16="http://schemas.microsoft.com/office/drawing/2014/main" id="{B11BED67-D6FE-4500-AE61-281983FF5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15">
              <a:extLst>
                <a:ext uri="{FF2B5EF4-FFF2-40B4-BE49-F238E27FC236}">
                  <a16:creationId xmlns:a16="http://schemas.microsoft.com/office/drawing/2014/main" id="{F896ECA5-7FF1-4429-AA1D-DE6A1D18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16">
              <a:extLst>
                <a:ext uri="{FF2B5EF4-FFF2-40B4-BE49-F238E27FC236}">
                  <a16:creationId xmlns:a16="http://schemas.microsoft.com/office/drawing/2014/main" id="{E4F3BD08-C21F-4F6A-8E01-00330EFD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17">
              <a:extLst>
                <a:ext uri="{FF2B5EF4-FFF2-40B4-BE49-F238E27FC236}">
                  <a16:creationId xmlns:a16="http://schemas.microsoft.com/office/drawing/2014/main" id="{8AB53B30-3259-462F-8BCE-0FBE42E4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718">
              <a:extLst>
                <a:ext uri="{FF2B5EF4-FFF2-40B4-BE49-F238E27FC236}">
                  <a16:creationId xmlns:a16="http://schemas.microsoft.com/office/drawing/2014/main" id="{1EFEF221-942D-4850-B3C9-586F0459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19">
              <a:extLst>
                <a:ext uri="{FF2B5EF4-FFF2-40B4-BE49-F238E27FC236}">
                  <a16:creationId xmlns:a16="http://schemas.microsoft.com/office/drawing/2014/main" id="{5080774B-864B-49E6-B7B7-0BA2100C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720">
              <a:extLst>
                <a:ext uri="{FF2B5EF4-FFF2-40B4-BE49-F238E27FC236}">
                  <a16:creationId xmlns:a16="http://schemas.microsoft.com/office/drawing/2014/main" id="{837A6779-FBA8-4B62-A208-301CDE38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721">
              <a:extLst>
                <a:ext uri="{FF2B5EF4-FFF2-40B4-BE49-F238E27FC236}">
                  <a16:creationId xmlns:a16="http://schemas.microsoft.com/office/drawing/2014/main" id="{7BC2F92D-C3B4-42AC-B0F8-255863B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Line 722">
              <a:extLst>
                <a:ext uri="{FF2B5EF4-FFF2-40B4-BE49-F238E27FC236}">
                  <a16:creationId xmlns:a16="http://schemas.microsoft.com/office/drawing/2014/main" id="{AD6B12C0-9810-4EBB-A5A6-38ED8ECB7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8" y="3757"/>
              <a:ext cx="1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723">
              <a:extLst>
                <a:ext uri="{FF2B5EF4-FFF2-40B4-BE49-F238E27FC236}">
                  <a16:creationId xmlns:a16="http://schemas.microsoft.com/office/drawing/2014/main" id="{88532BC5-26E4-4E2A-9A07-C98DF4C7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3760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724">
              <a:extLst>
                <a:ext uri="{FF2B5EF4-FFF2-40B4-BE49-F238E27FC236}">
                  <a16:creationId xmlns:a16="http://schemas.microsoft.com/office/drawing/2014/main" id="{37D4AC57-8A32-425E-901A-B613889B9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403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725">
              <a:extLst>
                <a:ext uri="{FF2B5EF4-FFF2-40B4-BE49-F238E27FC236}">
                  <a16:creationId xmlns:a16="http://schemas.microsoft.com/office/drawing/2014/main" id="{EF337391-F63C-407B-8D5D-83E99801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726">
              <a:extLst>
                <a:ext uri="{FF2B5EF4-FFF2-40B4-BE49-F238E27FC236}">
                  <a16:creationId xmlns:a16="http://schemas.microsoft.com/office/drawing/2014/main" id="{406613ED-F52A-418C-B47B-6645056C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727">
              <a:extLst>
                <a:ext uri="{FF2B5EF4-FFF2-40B4-BE49-F238E27FC236}">
                  <a16:creationId xmlns:a16="http://schemas.microsoft.com/office/drawing/2014/main" id="{EABFE38D-C1CB-48A6-9E16-CF476E04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3770"/>
              <a:ext cx="100" cy="270"/>
            </a:xfrm>
            <a:custGeom>
              <a:avLst/>
              <a:gdLst>
                <a:gd name="T0" fmla="*/ 100 w 100"/>
                <a:gd name="T1" fmla="*/ 0 h 270"/>
                <a:gd name="T2" fmla="*/ 0 w 100"/>
                <a:gd name="T3" fmla="*/ 3 h 270"/>
                <a:gd name="T4" fmla="*/ 0 w 100"/>
                <a:gd name="T5" fmla="*/ 270 h 270"/>
                <a:gd name="T6" fmla="*/ 100 w 100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100" y="0"/>
                  </a:moveTo>
                  <a:lnTo>
                    <a:pt x="0" y="3"/>
                  </a:lnTo>
                  <a:lnTo>
                    <a:pt x="0" y="270"/>
                  </a:lnTo>
                  <a:lnTo>
                    <a:pt x="100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728">
              <a:extLst>
                <a:ext uri="{FF2B5EF4-FFF2-40B4-BE49-F238E27FC236}">
                  <a16:creationId xmlns:a16="http://schemas.microsoft.com/office/drawing/2014/main" id="{EC07A9CF-49EF-4980-B4D1-A7070A3F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840"/>
              <a:ext cx="3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729">
              <a:extLst>
                <a:ext uri="{FF2B5EF4-FFF2-40B4-BE49-F238E27FC236}">
                  <a16:creationId xmlns:a16="http://schemas.microsoft.com/office/drawing/2014/main" id="{979ACDF0-DFF4-40BB-BA31-EB170B32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3840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Freeform 730">
              <a:extLst>
                <a:ext uri="{FF2B5EF4-FFF2-40B4-BE49-F238E27FC236}">
                  <a16:creationId xmlns:a16="http://schemas.microsoft.com/office/drawing/2014/main" id="{99E18908-C349-45E9-8880-E5A37C6E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731">
              <a:extLst>
                <a:ext uri="{FF2B5EF4-FFF2-40B4-BE49-F238E27FC236}">
                  <a16:creationId xmlns:a16="http://schemas.microsoft.com/office/drawing/2014/main" id="{5F8399B0-1F77-4621-B82C-4667160BA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732">
              <a:extLst>
                <a:ext uri="{FF2B5EF4-FFF2-40B4-BE49-F238E27FC236}">
                  <a16:creationId xmlns:a16="http://schemas.microsoft.com/office/drawing/2014/main" id="{EB85B163-A987-4B33-A1CD-0529983D7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3837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733">
              <a:extLst>
                <a:ext uri="{FF2B5EF4-FFF2-40B4-BE49-F238E27FC236}">
                  <a16:creationId xmlns:a16="http://schemas.microsoft.com/office/drawing/2014/main" id="{515B0CC7-FEFD-490A-A6CA-B1736BF5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383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734">
              <a:extLst>
                <a:ext uri="{FF2B5EF4-FFF2-40B4-BE49-F238E27FC236}">
                  <a16:creationId xmlns:a16="http://schemas.microsoft.com/office/drawing/2014/main" id="{FD2987D4-77F5-4EF4-AF72-18C735EB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830"/>
              <a:ext cx="81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735">
              <a:extLst>
                <a:ext uri="{FF2B5EF4-FFF2-40B4-BE49-F238E27FC236}">
                  <a16:creationId xmlns:a16="http://schemas.microsoft.com/office/drawing/2014/main" id="{B13ECE50-D40C-4D56-9698-35103BF51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736">
              <a:extLst>
                <a:ext uri="{FF2B5EF4-FFF2-40B4-BE49-F238E27FC236}">
                  <a16:creationId xmlns:a16="http://schemas.microsoft.com/office/drawing/2014/main" id="{F703EE1D-FD92-4778-96D2-4A436AFC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3830"/>
              <a:ext cx="62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Line 737">
              <a:extLst>
                <a:ext uri="{FF2B5EF4-FFF2-40B4-BE49-F238E27FC236}">
                  <a16:creationId xmlns:a16="http://schemas.microsoft.com/office/drawing/2014/main" id="{E89FA921-3055-4378-8E49-7A84C7ECF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890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738">
              <a:extLst>
                <a:ext uri="{FF2B5EF4-FFF2-40B4-BE49-F238E27FC236}">
                  <a16:creationId xmlns:a16="http://schemas.microsoft.com/office/drawing/2014/main" id="{CEAC0193-784A-44E9-8A10-FA18D9658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3890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739">
              <a:extLst>
                <a:ext uri="{FF2B5EF4-FFF2-40B4-BE49-F238E27FC236}">
                  <a16:creationId xmlns:a16="http://schemas.microsoft.com/office/drawing/2014/main" id="{A3137B15-444A-4FC5-BD86-FD1947B1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890"/>
              <a:ext cx="24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740">
              <a:extLst>
                <a:ext uri="{FF2B5EF4-FFF2-40B4-BE49-F238E27FC236}">
                  <a16:creationId xmlns:a16="http://schemas.microsoft.com/office/drawing/2014/main" id="{0366E125-1370-40E3-9848-68CF5451C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3950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Freeform 741">
              <a:extLst>
                <a:ext uri="{FF2B5EF4-FFF2-40B4-BE49-F238E27FC236}">
                  <a16:creationId xmlns:a16="http://schemas.microsoft.com/office/drawing/2014/main" id="{B795FD8D-6EE4-4E5E-B067-1D3687EE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823"/>
              <a:ext cx="47" cy="60"/>
            </a:xfrm>
            <a:custGeom>
              <a:avLst/>
              <a:gdLst>
                <a:gd name="T0" fmla="*/ 0 w 47"/>
                <a:gd name="T1" fmla="*/ 60 h 60"/>
                <a:gd name="T2" fmla="*/ 2 w 47"/>
                <a:gd name="T3" fmla="*/ 0 h 60"/>
                <a:gd name="T4" fmla="*/ 47 w 47"/>
                <a:gd name="T5" fmla="*/ 0 h 60"/>
                <a:gd name="T6" fmla="*/ 0 60000 65536"/>
                <a:gd name="T7" fmla="*/ 0 60000 65536"/>
                <a:gd name="T8" fmla="*/ 0 60000 65536"/>
                <a:gd name="T9" fmla="*/ 0 w 47"/>
                <a:gd name="T10" fmla="*/ 0 h 60"/>
                <a:gd name="T11" fmla="*/ 47 w 47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60">
                  <a:moveTo>
                    <a:pt x="0" y="60"/>
                  </a:moveTo>
                  <a:lnTo>
                    <a:pt x="2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Freeform 742">
              <a:extLst>
                <a:ext uri="{FF2B5EF4-FFF2-40B4-BE49-F238E27FC236}">
                  <a16:creationId xmlns:a16="http://schemas.microsoft.com/office/drawing/2014/main" id="{F832CD67-6E93-4CA0-AC7E-9D98B1A18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890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4 w 322"/>
                <a:gd name="T5" fmla="*/ 183 h 183"/>
                <a:gd name="T6" fmla="*/ 274 w 322"/>
                <a:gd name="T7" fmla="*/ 63 h 183"/>
                <a:gd name="T8" fmla="*/ 322 w 322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4" y="183"/>
                  </a:lnTo>
                  <a:lnTo>
                    <a:pt x="274" y="63"/>
                  </a:lnTo>
                  <a:lnTo>
                    <a:pt x="32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743">
              <a:extLst>
                <a:ext uri="{FF2B5EF4-FFF2-40B4-BE49-F238E27FC236}">
                  <a16:creationId xmlns:a16="http://schemas.microsoft.com/office/drawing/2014/main" id="{750AA73E-2FBE-4757-BAF1-63056909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Freeform 744">
              <a:extLst>
                <a:ext uri="{FF2B5EF4-FFF2-40B4-BE49-F238E27FC236}">
                  <a16:creationId xmlns:a16="http://schemas.microsoft.com/office/drawing/2014/main" id="{7FD537B9-7ADB-4200-BD8F-4BEEBC7F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745">
              <a:extLst>
                <a:ext uri="{FF2B5EF4-FFF2-40B4-BE49-F238E27FC236}">
                  <a16:creationId xmlns:a16="http://schemas.microsoft.com/office/drawing/2014/main" id="{4347C94E-A572-443F-A074-98C50297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746">
              <a:extLst>
                <a:ext uri="{FF2B5EF4-FFF2-40B4-BE49-F238E27FC236}">
                  <a16:creationId xmlns:a16="http://schemas.microsoft.com/office/drawing/2014/main" id="{B0CC7B98-03CF-47EE-88BB-FA405F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747">
              <a:extLst>
                <a:ext uri="{FF2B5EF4-FFF2-40B4-BE49-F238E27FC236}">
                  <a16:creationId xmlns:a16="http://schemas.microsoft.com/office/drawing/2014/main" id="{FD4D8294-3D31-48CC-A615-81619DD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748">
              <a:extLst>
                <a:ext uri="{FF2B5EF4-FFF2-40B4-BE49-F238E27FC236}">
                  <a16:creationId xmlns:a16="http://schemas.microsoft.com/office/drawing/2014/main" id="{84C9BC18-B9B3-48AF-B65E-C37D5818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749">
              <a:extLst>
                <a:ext uri="{FF2B5EF4-FFF2-40B4-BE49-F238E27FC236}">
                  <a16:creationId xmlns:a16="http://schemas.microsoft.com/office/drawing/2014/main" id="{5CCF7933-B1AD-47EB-B3C3-D4A0EAF3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750">
              <a:extLst>
                <a:ext uri="{FF2B5EF4-FFF2-40B4-BE49-F238E27FC236}">
                  <a16:creationId xmlns:a16="http://schemas.microsoft.com/office/drawing/2014/main" id="{B94C228E-F0AA-4157-9E0B-70D49C8D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751">
              <a:extLst>
                <a:ext uri="{FF2B5EF4-FFF2-40B4-BE49-F238E27FC236}">
                  <a16:creationId xmlns:a16="http://schemas.microsoft.com/office/drawing/2014/main" id="{38F98EB3-8BE8-471C-B6F1-78F6D52F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113"/>
              <a:ext cx="80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752">
              <a:extLst>
                <a:ext uri="{FF2B5EF4-FFF2-40B4-BE49-F238E27FC236}">
                  <a16:creationId xmlns:a16="http://schemas.microsoft.com/office/drawing/2014/main" id="{1C9D9DD0-9087-4E0A-BD58-92E0D4AA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753">
              <a:extLst>
                <a:ext uri="{FF2B5EF4-FFF2-40B4-BE49-F238E27FC236}">
                  <a16:creationId xmlns:a16="http://schemas.microsoft.com/office/drawing/2014/main" id="{FFA60045-0868-4F8B-B380-69FACB18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754">
              <a:extLst>
                <a:ext uri="{FF2B5EF4-FFF2-40B4-BE49-F238E27FC236}">
                  <a16:creationId xmlns:a16="http://schemas.microsoft.com/office/drawing/2014/main" id="{8858047D-17CB-4846-A8FC-37E659CF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755">
              <a:extLst>
                <a:ext uri="{FF2B5EF4-FFF2-40B4-BE49-F238E27FC236}">
                  <a16:creationId xmlns:a16="http://schemas.microsoft.com/office/drawing/2014/main" id="{B501EF23-B567-4B91-9A4F-8C558B23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756">
              <a:extLst>
                <a:ext uri="{FF2B5EF4-FFF2-40B4-BE49-F238E27FC236}">
                  <a16:creationId xmlns:a16="http://schemas.microsoft.com/office/drawing/2014/main" id="{CC64E6DE-2F2E-4D07-A3EB-91A35D9B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757">
              <a:extLst>
                <a:ext uri="{FF2B5EF4-FFF2-40B4-BE49-F238E27FC236}">
                  <a16:creationId xmlns:a16="http://schemas.microsoft.com/office/drawing/2014/main" id="{53880B71-B555-4492-BFBC-3687B374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758">
              <a:extLst>
                <a:ext uri="{FF2B5EF4-FFF2-40B4-BE49-F238E27FC236}">
                  <a16:creationId xmlns:a16="http://schemas.microsoft.com/office/drawing/2014/main" id="{E7F03D4C-1CF5-408B-AEFF-1A4FC682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113"/>
              <a:ext cx="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759">
              <a:extLst>
                <a:ext uri="{FF2B5EF4-FFF2-40B4-BE49-F238E27FC236}">
                  <a16:creationId xmlns:a16="http://schemas.microsoft.com/office/drawing/2014/main" id="{694F97D3-541D-4F8F-807C-A05A6764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760">
              <a:extLst>
                <a:ext uri="{FF2B5EF4-FFF2-40B4-BE49-F238E27FC236}">
                  <a16:creationId xmlns:a16="http://schemas.microsoft.com/office/drawing/2014/main" id="{68E1D8E0-B84E-45A1-AE9C-2A59121B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761">
              <a:extLst>
                <a:ext uri="{FF2B5EF4-FFF2-40B4-BE49-F238E27FC236}">
                  <a16:creationId xmlns:a16="http://schemas.microsoft.com/office/drawing/2014/main" id="{7B45194B-45BC-4399-8108-82A994C7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113"/>
              <a:ext cx="3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762">
              <a:extLst>
                <a:ext uri="{FF2B5EF4-FFF2-40B4-BE49-F238E27FC236}">
                  <a16:creationId xmlns:a16="http://schemas.microsoft.com/office/drawing/2014/main" id="{8F8F6469-510B-43B3-85E9-0B351CCF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763">
              <a:extLst>
                <a:ext uri="{FF2B5EF4-FFF2-40B4-BE49-F238E27FC236}">
                  <a16:creationId xmlns:a16="http://schemas.microsoft.com/office/drawing/2014/main" id="{1DFBEBC9-3BDE-44FE-BBD8-2EBB6A57E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111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764">
              <a:extLst>
                <a:ext uri="{FF2B5EF4-FFF2-40B4-BE49-F238E27FC236}">
                  <a16:creationId xmlns:a16="http://schemas.microsoft.com/office/drawing/2014/main" id="{16A770BD-0D2C-4B96-B5EC-7E44858C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113"/>
              <a:ext cx="8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765">
              <a:extLst>
                <a:ext uri="{FF2B5EF4-FFF2-40B4-BE49-F238E27FC236}">
                  <a16:creationId xmlns:a16="http://schemas.microsoft.com/office/drawing/2014/main" id="{F75D0755-4BC9-4CA1-B1D6-412075E9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113"/>
              <a:ext cx="3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766">
              <a:extLst>
                <a:ext uri="{FF2B5EF4-FFF2-40B4-BE49-F238E27FC236}">
                  <a16:creationId xmlns:a16="http://schemas.microsoft.com/office/drawing/2014/main" id="{A35E98AE-59E8-4A22-B880-B2AFEA09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767">
              <a:extLst>
                <a:ext uri="{FF2B5EF4-FFF2-40B4-BE49-F238E27FC236}">
                  <a16:creationId xmlns:a16="http://schemas.microsoft.com/office/drawing/2014/main" id="{413F6B71-2A3A-4DC5-8DC3-5FF7CA54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1113"/>
              <a:ext cx="63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Rectangle 768">
              <a:extLst>
                <a:ext uri="{FF2B5EF4-FFF2-40B4-BE49-F238E27FC236}">
                  <a16:creationId xmlns:a16="http://schemas.microsoft.com/office/drawing/2014/main" id="{75A8E5D8-5236-4BA2-807D-A200474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769">
              <a:extLst>
                <a:ext uri="{FF2B5EF4-FFF2-40B4-BE49-F238E27FC236}">
                  <a16:creationId xmlns:a16="http://schemas.microsoft.com/office/drawing/2014/main" id="{ADAEC090-6AFA-4AE8-88B3-08D3E5AE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770">
              <a:extLst>
                <a:ext uri="{FF2B5EF4-FFF2-40B4-BE49-F238E27FC236}">
                  <a16:creationId xmlns:a16="http://schemas.microsoft.com/office/drawing/2014/main" id="{1969EFD2-DE9F-45D0-8904-52401528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533"/>
              <a:ext cx="99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771">
              <a:extLst>
                <a:ext uri="{FF2B5EF4-FFF2-40B4-BE49-F238E27FC236}">
                  <a16:creationId xmlns:a16="http://schemas.microsoft.com/office/drawing/2014/main" id="{345E7D14-ADEA-4F35-BE4E-054ABD43B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596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0" name="Rectangle 772">
              <a:extLst>
                <a:ext uri="{FF2B5EF4-FFF2-40B4-BE49-F238E27FC236}">
                  <a16:creationId xmlns:a16="http://schemas.microsoft.com/office/drawing/2014/main" id="{365D7940-74F6-49C4-97E6-D33AB946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596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Line 773">
              <a:extLst>
                <a:ext uri="{FF2B5EF4-FFF2-40B4-BE49-F238E27FC236}">
                  <a16:creationId xmlns:a16="http://schemas.microsoft.com/office/drawing/2014/main" id="{256FA21F-3393-4AA7-B116-C1953D2B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1696"/>
              <a:ext cx="93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Rectangle 774">
              <a:extLst>
                <a:ext uri="{FF2B5EF4-FFF2-40B4-BE49-F238E27FC236}">
                  <a16:creationId xmlns:a16="http://schemas.microsoft.com/office/drawing/2014/main" id="{AB79F4E1-B643-42F0-A72C-A4270B9B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Rectangle 775">
              <a:extLst>
                <a:ext uri="{FF2B5EF4-FFF2-40B4-BE49-F238E27FC236}">
                  <a16:creationId xmlns:a16="http://schemas.microsoft.com/office/drawing/2014/main" id="{12DBE136-1377-4D61-B184-74B0CCDB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776">
              <a:extLst>
                <a:ext uri="{FF2B5EF4-FFF2-40B4-BE49-F238E27FC236}">
                  <a16:creationId xmlns:a16="http://schemas.microsoft.com/office/drawing/2014/main" id="{C197E691-9056-48D2-A397-64F990227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1533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777">
              <a:extLst>
                <a:ext uri="{FF2B5EF4-FFF2-40B4-BE49-F238E27FC236}">
                  <a16:creationId xmlns:a16="http://schemas.microsoft.com/office/drawing/2014/main" id="{006790D4-BCB6-4CF3-835D-B9CF256B9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5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778">
              <a:extLst>
                <a:ext uri="{FF2B5EF4-FFF2-40B4-BE49-F238E27FC236}">
                  <a16:creationId xmlns:a16="http://schemas.microsoft.com/office/drawing/2014/main" id="{F099BBF4-241D-46D6-8A15-88B42020B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8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Rectangle 779">
              <a:extLst>
                <a:ext uri="{FF2B5EF4-FFF2-40B4-BE49-F238E27FC236}">
                  <a16:creationId xmlns:a16="http://schemas.microsoft.com/office/drawing/2014/main" id="{1CFC2E2F-B427-4605-BD2B-4606838B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593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8" name="Rectangle 780">
              <a:extLst>
                <a:ext uri="{FF2B5EF4-FFF2-40B4-BE49-F238E27FC236}">
                  <a16:creationId xmlns:a16="http://schemas.microsoft.com/office/drawing/2014/main" id="{76837E58-1536-468D-9880-410AD779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93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781">
              <a:extLst>
                <a:ext uri="{FF2B5EF4-FFF2-40B4-BE49-F238E27FC236}">
                  <a16:creationId xmlns:a16="http://schemas.microsoft.com/office/drawing/2014/main" id="{B6C98196-F7C4-406A-BC84-13550954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93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Line 782">
              <a:extLst>
                <a:ext uri="{FF2B5EF4-FFF2-40B4-BE49-F238E27FC236}">
                  <a16:creationId xmlns:a16="http://schemas.microsoft.com/office/drawing/2014/main" id="{6DB61975-8EEA-484B-97AE-9F488980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308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783">
              <a:extLst>
                <a:ext uri="{FF2B5EF4-FFF2-40B4-BE49-F238E27FC236}">
                  <a16:creationId xmlns:a16="http://schemas.microsoft.com/office/drawing/2014/main" id="{8C1CE232-53AF-40BA-9203-06C78847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185"/>
              <a:ext cx="9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Rectangle 784">
              <a:extLst>
                <a:ext uri="{FF2B5EF4-FFF2-40B4-BE49-F238E27FC236}">
                  <a16:creationId xmlns:a16="http://schemas.microsoft.com/office/drawing/2014/main" id="{AAA6F1CF-3806-45D9-A1F4-E73995A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Rectangle 785">
              <a:extLst>
                <a:ext uri="{FF2B5EF4-FFF2-40B4-BE49-F238E27FC236}">
                  <a16:creationId xmlns:a16="http://schemas.microsoft.com/office/drawing/2014/main" id="{89768BF2-BBDA-418E-A36A-2BC98527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786">
              <a:extLst>
                <a:ext uri="{FF2B5EF4-FFF2-40B4-BE49-F238E27FC236}">
                  <a16:creationId xmlns:a16="http://schemas.microsoft.com/office/drawing/2014/main" id="{68A1FF08-809A-4ADC-8A3F-9E2894C30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2122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787">
              <a:extLst>
                <a:ext uri="{FF2B5EF4-FFF2-40B4-BE49-F238E27FC236}">
                  <a16:creationId xmlns:a16="http://schemas.microsoft.com/office/drawing/2014/main" id="{147E1195-9E7D-40DE-8EE0-CACE656F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38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788">
              <a:extLst>
                <a:ext uri="{FF2B5EF4-FFF2-40B4-BE49-F238E27FC236}">
                  <a16:creationId xmlns:a16="http://schemas.microsoft.com/office/drawing/2014/main" id="{16AA9A4E-034B-479A-B181-113740A4A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189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Freeform 789">
              <a:extLst>
                <a:ext uri="{FF2B5EF4-FFF2-40B4-BE49-F238E27FC236}">
                  <a16:creationId xmlns:a16="http://schemas.microsoft.com/office/drawing/2014/main" id="{FEFC0383-6A70-4129-BB9C-E704D73D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8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8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Freeform 790">
              <a:extLst>
                <a:ext uri="{FF2B5EF4-FFF2-40B4-BE49-F238E27FC236}">
                  <a16:creationId xmlns:a16="http://schemas.microsoft.com/office/drawing/2014/main" id="{CB0EEBFE-FB08-43BF-AC17-50C5680E0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Rectangle 791">
              <a:extLst>
                <a:ext uri="{FF2B5EF4-FFF2-40B4-BE49-F238E27FC236}">
                  <a16:creationId xmlns:a16="http://schemas.microsoft.com/office/drawing/2014/main" id="{A12DA0B0-C470-40EE-A2C4-2A99359D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189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0" name="Rectangle 792">
              <a:extLst>
                <a:ext uri="{FF2B5EF4-FFF2-40B4-BE49-F238E27FC236}">
                  <a16:creationId xmlns:a16="http://schemas.microsoft.com/office/drawing/2014/main" id="{B79BE872-91BB-4C14-BB83-6D38A277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189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1" name="Rectangle 793">
              <a:extLst>
                <a:ext uri="{FF2B5EF4-FFF2-40B4-BE49-F238E27FC236}">
                  <a16:creationId xmlns:a16="http://schemas.microsoft.com/office/drawing/2014/main" id="{58EAA83E-35A7-444D-9C23-F6A034AC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189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2" name="Rectangle 794">
              <a:extLst>
                <a:ext uri="{FF2B5EF4-FFF2-40B4-BE49-F238E27FC236}">
                  <a16:creationId xmlns:a16="http://schemas.microsoft.com/office/drawing/2014/main" id="{8EF993C9-475B-47F4-87A5-8DA599F5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274"/>
              <a:ext cx="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3" name="Rectangle 795">
              <a:extLst>
                <a:ext uri="{FF2B5EF4-FFF2-40B4-BE49-F238E27FC236}">
                  <a16:creationId xmlns:a16="http://schemas.microsoft.com/office/drawing/2014/main" id="{F87B5199-63DE-4006-94D9-BABD6DF9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274"/>
              <a:ext cx="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4" name="Rectangle 796">
              <a:extLst>
                <a:ext uri="{FF2B5EF4-FFF2-40B4-BE49-F238E27FC236}">
                  <a16:creationId xmlns:a16="http://schemas.microsoft.com/office/drawing/2014/main" id="{870BBCBB-DD7E-4E49-81CE-7E0A9FCA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274"/>
              <a:ext cx="6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5" name="Freeform 797">
              <a:extLst>
                <a:ext uri="{FF2B5EF4-FFF2-40B4-BE49-F238E27FC236}">
                  <a16:creationId xmlns:a16="http://schemas.microsoft.com/office/drawing/2014/main" id="{6765A9DE-AE79-45BA-8070-2BAA5EF75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2655"/>
              <a:ext cx="45" cy="60"/>
            </a:xfrm>
            <a:custGeom>
              <a:avLst/>
              <a:gdLst>
                <a:gd name="T0" fmla="*/ 20 w 45"/>
                <a:gd name="T1" fmla="*/ 60 h 60"/>
                <a:gd name="T2" fmla="*/ 25 w 45"/>
                <a:gd name="T3" fmla="*/ 60 h 60"/>
                <a:gd name="T4" fmla="*/ 30 w 45"/>
                <a:gd name="T5" fmla="*/ 60 h 60"/>
                <a:gd name="T6" fmla="*/ 33 w 45"/>
                <a:gd name="T7" fmla="*/ 56 h 60"/>
                <a:gd name="T8" fmla="*/ 35 w 45"/>
                <a:gd name="T9" fmla="*/ 56 h 60"/>
                <a:gd name="T10" fmla="*/ 38 w 45"/>
                <a:gd name="T11" fmla="*/ 53 h 60"/>
                <a:gd name="T12" fmla="*/ 40 w 45"/>
                <a:gd name="T13" fmla="*/ 50 h 60"/>
                <a:gd name="T14" fmla="*/ 43 w 45"/>
                <a:gd name="T15" fmla="*/ 46 h 60"/>
                <a:gd name="T16" fmla="*/ 43 w 45"/>
                <a:gd name="T17" fmla="*/ 40 h 60"/>
                <a:gd name="T18" fmla="*/ 45 w 45"/>
                <a:gd name="T19" fmla="*/ 36 h 60"/>
                <a:gd name="T20" fmla="*/ 45 w 45"/>
                <a:gd name="T21" fmla="*/ 30 h 60"/>
                <a:gd name="T22" fmla="*/ 45 w 45"/>
                <a:gd name="T23" fmla="*/ 26 h 60"/>
                <a:gd name="T24" fmla="*/ 43 w 45"/>
                <a:gd name="T25" fmla="*/ 20 h 60"/>
                <a:gd name="T26" fmla="*/ 43 w 45"/>
                <a:gd name="T27" fmla="*/ 16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6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8 w 45"/>
                <a:gd name="T49" fmla="*/ 6 h 60"/>
                <a:gd name="T50" fmla="*/ 5 w 45"/>
                <a:gd name="T51" fmla="*/ 10 h 60"/>
                <a:gd name="T52" fmla="*/ 3 w 45"/>
                <a:gd name="T53" fmla="*/ 13 h 60"/>
                <a:gd name="T54" fmla="*/ 3 w 45"/>
                <a:gd name="T55" fmla="*/ 16 h 60"/>
                <a:gd name="T56" fmla="*/ 0 w 45"/>
                <a:gd name="T57" fmla="*/ 20 h 60"/>
                <a:gd name="T58" fmla="*/ 0 w 45"/>
                <a:gd name="T59" fmla="*/ 26 h 60"/>
                <a:gd name="T60" fmla="*/ 0 w 45"/>
                <a:gd name="T61" fmla="*/ 30 h 60"/>
                <a:gd name="T62" fmla="*/ 0 w 45"/>
                <a:gd name="T63" fmla="*/ 36 h 60"/>
                <a:gd name="T64" fmla="*/ 0 w 45"/>
                <a:gd name="T65" fmla="*/ 40 h 60"/>
                <a:gd name="T66" fmla="*/ 3 w 45"/>
                <a:gd name="T67" fmla="*/ 46 h 60"/>
                <a:gd name="T68" fmla="*/ 3 w 45"/>
                <a:gd name="T69" fmla="*/ 50 h 60"/>
                <a:gd name="T70" fmla="*/ 5 w 45"/>
                <a:gd name="T71" fmla="*/ 53 h 60"/>
                <a:gd name="T72" fmla="*/ 8 w 45"/>
                <a:gd name="T73" fmla="*/ 56 h 60"/>
                <a:gd name="T74" fmla="*/ 13 w 45"/>
                <a:gd name="T75" fmla="*/ 56 h 60"/>
                <a:gd name="T76" fmla="*/ 15 w 45"/>
                <a:gd name="T77" fmla="*/ 60 h 60"/>
                <a:gd name="T78" fmla="*/ 18 w 45"/>
                <a:gd name="T79" fmla="*/ 60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6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60"/>
                  </a:moveTo>
                  <a:lnTo>
                    <a:pt x="25" y="60"/>
                  </a:lnTo>
                  <a:lnTo>
                    <a:pt x="30" y="60"/>
                  </a:lnTo>
                  <a:lnTo>
                    <a:pt x="33" y="56"/>
                  </a:lnTo>
                  <a:lnTo>
                    <a:pt x="35" y="56"/>
                  </a:lnTo>
                  <a:lnTo>
                    <a:pt x="38" y="53"/>
                  </a:lnTo>
                  <a:lnTo>
                    <a:pt x="40" y="50"/>
                  </a:lnTo>
                  <a:lnTo>
                    <a:pt x="43" y="46"/>
                  </a:lnTo>
                  <a:lnTo>
                    <a:pt x="43" y="40"/>
                  </a:lnTo>
                  <a:lnTo>
                    <a:pt x="45" y="36"/>
                  </a:lnTo>
                  <a:lnTo>
                    <a:pt x="45" y="30"/>
                  </a:lnTo>
                  <a:lnTo>
                    <a:pt x="45" y="26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23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798">
              <a:extLst>
                <a:ext uri="{FF2B5EF4-FFF2-40B4-BE49-F238E27FC236}">
                  <a16:creationId xmlns:a16="http://schemas.microsoft.com/office/drawing/2014/main" id="{FF0FFB9A-236C-4E02-8C49-95D868F09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115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799">
              <a:extLst>
                <a:ext uri="{FF2B5EF4-FFF2-40B4-BE49-F238E27FC236}">
                  <a16:creationId xmlns:a16="http://schemas.microsoft.com/office/drawing/2014/main" id="{5732CC58-1ABA-4004-8566-6B913529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47"/>
              <a:ext cx="72" cy="94"/>
            </a:xfrm>
            <a:custGeom>
              <a:avLst/>
              <a:gdLst>
                <a:gd name="T0" fmla="*/ 34 w 72"/>
                <a:gd name="T1" fmla="*/ 94 h 94"/>
                <a:gd name="T2" fmla="*/ 42 w 72"/>
                <a:gd name="T3" fmla="*/ 94 h 94"/>
                <a:gd name="T4" fmla="*/ 47 w 72"/>
                <a:gd name="T5" fmla="*/ 94 h 94"/>
                <a:gd name="T6" fmla="*/ 52 w 72"/>
                <a:gd name="T7" fmla="*/ 90 h 94"/>
                <a:gd name="T8" fmla="*/ 57 w 72"/>
                <a:gd name="T9" fmla="*/ 87 h 94"/>
                <a:gd name="T10" fmla="*/ 62 w 72"/>
                <a:gd name="T11" fmla="*/ 80 h 94"/>
                <a:gd name="T12" fmla="*/ 67 w 72"/>
                <a:gd name="T13" fmla="*/ 77 h 94"/>
                <a:gd name="T14" fmla="*/ 69 w 72"/>
                <a:gd name="T15" fmla="*/ 70 h 94"/>
                <a:gd name="T16" fmla="*/ 72 w 72"/>
                <a:gd name="T17" fmla="*/ 64 h 94"/>
                <a:gd name="T18" fmla="*/ 72 w 72"/>
                <a:gd name="T19" fmla="*/ 54 h 94"/>
                <a:gd name="T20" fmla="*/ 72 w 72"/>
                <a:gd name="T21" fmla="*/ 47 h 94"/>
                <a:gd name="T22" fmla="*/ 72 w 72"/>
                <a:gd name="T23" fmla="*/ 40 h 94"/>
                <a:gd name="T24" fmla="*/ 72 w 72"/>
                <a:gd name="T25" fmla="*/ 30 h 94"/>
                <a:gd name="T26" fmla="*/ 69 w 72"/>
                <a:gd name="T27" fmla="*/ 24 h 94"/>
                <a:gd name="T28" fmla="*/ 67 w 72"/>
                <a:gd name="T29" fmla="*/ 17 h 94"/>
                <a:gd name="T30" fmla="*/ 62 w 72"/>
                <a:gd name="T31" fmla="*/ 14 h 94"/>
                <a:gd name="T32" fmla="*/ 57 w 72"/>
                <a:gd name="T33" fmla="*/ 7 h 94"/>
                <a:gd name="T34" fmla="*/ 52 w 72"/>
                <a:gd name="T35" fmla="*/ 4 h 94"/>
                <a:gd name="T36" fmla="*/ 47 w 72"/>
                <a:gd name="T37" fmla="*/ 0 h 94"/>
                <a:gd name="T38" fmla="*/ 42 w 72"/>
                <a:gd name="T39" fmla="*/ 0 h 94"/>
                <a:gd name="T40" fmla="*/ 37 w 72"/>
                <a:gd name="T41" fmla="*/ 0 h 94"/>
                <a:gd name="T42" fmla="*/ 29 w 72"/>
                <a:gd name="T43" fmla="*/ 0 h 94"/>
                <a:gd name="T44" fmla="*/ 24 w 72"/>
                <a:gd name="T45" fmla="*/ 0 h 94"/>
                <a:gd name="T46" fmla="*/ 19 w 72"/>
                <a:gd name="T47" fmla="*/ 4 h 94"/>
                <a:gd name="T48" fmla="*/ 14 w 72"/>
                <a:gd name="T49" fmla="*/ 7 h 94"/>
                <a:gd name="T50" fmla="*/ 12 w 72"/>
                <a:gd name="T51" fmla="*/ 14 h 94"/>
                <a:gd name="T52" fmla="*/ 7 w 72"/>
                <a:gd name="T53" fmla="*/ 17 h 94"/>
                <a:gd name="T54" fmla="*/ 4 w 72"/>
                <a:gd name="T55" fmla="*/ 24 h 94"/>
                <a:gd name="T56" fmla="*/ 2 w 72"/>
                <a:gd name="T57" fmla="*/ 30 h 94"/>
                <a:gd name="T58" fmla="*/ 2 w 72"/>
                <a:gd name="T59" fmla="*/ 40 h 94"/>
                <a:gd name="T60" fmla="*/ 0 w 72"/>
                <a:gd name="T61" fmla="*/ 47 h 94"/>
                <a:gd name="T62" fmla="*/ 2 w 72"/>
                <a:gd name="T63" fmla="*/ 54 h 94"/>
                <a:gd name="T64" fmla="*/ 2 w 72"/>
                <a:gd name="T65" fmla="*/ 64 h 94"/>
                <a:gd name="T66" fmla="*/ 4 w 72"/>
                <a:gd name="T67" fmla="*/ 70 h 94"/>
                <a:gd name="T68" fmla="*/ 7 w 72"/>
                <a:gd name="T69" fmla="*/ 77 h 94"/>
                <a:gd name="T70" fmla="*/ 12 w 72"/>
                <a:gd name="T71" fmla="*/ 80 h 94"/>
                <a:gd name="T72" fmla="*/ 14 w 72"/>
                <a:gd name="T73" fmla="*/ 87 h 94"/>
                <a:gd name="T74" fmla="*/ 19 w 72"/>
                <a:gd name="T75" fmla="*/ 90 h 94"/>
                <a:gd name="T76" fmla="*/ 24 w 72"/>
                <a:gd name="T77" fmla="*/ 94 h 94"/>
                <a:gd name="T78" fmla="*/ 29 w 72"/>
                <a:gd name="T79" fmla="*/ 94 h 94"/>
                <a:gd name="T80" fmla="*/ 37 w 72"/>
                <a:gd name="T81" fmla="*/ 94 h 94"/>
                <a:gd name="T82" fmla="*/ 37 w 72"/>
                <a:gd name="T83" fmla="*/ 94 h 94"/>
                <a:gd name="T84" fmla="*/ 34 w 72"/>
                <a:gd name="T85" fmla="*/ 94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"/>
                <a:gd name="T130" fmla="*/ 0 h 94"/>
                <a:gd name="T131" fmla="*/ 72 w 72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" h="94">
                  <a:moveTo>
                    <a:pt x="34" y="94"/>
                  </a:moveTo>
                  <a:lnTo>
                    <a:pt x="42" y="94"/>
                  </a:lnTo>
                  <a:lnTo>
                    <a:pt x="47" y="94"/>
                  </a:lnTo>
                  <a:lnTo>
                    <a:pt x="52" y="90"/>
                  </a:lnTo>
                  <a:lnTo>
                    <a:pt x="57" y="87"/>
                  </a:lnTo>
                  <a:lnTo>
                    <a:pt x="62" y="80"/>
                  </a:lnTo>
                  <a:lnTo>
                    <a:pt x="67" y="77"/>
                  </a:lnTo>
                  <a:lnTo>
                    <a:pt x="69" y="70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2" y="47"/>
                  </a:lnTo>
                  <a:lnTo>
                    <a:pt x="72" y="40"/>
                  </a:lnTo>
                  <a:lnTo>
                    <a:pt x="72" y="30"/>
                  </a:lnTo>
                  <a:lnTo>
                    <a:pt x="69" y="24"/>
                  </a:lnTo>
                  <a:lnTo>
                    <a:pt x="67" y="17"/>
                  </a:lnTo>
                  <a:lnTo>
                    <a:pt x="62" y="14"/>
                  </a:lnTo>
                  <a:lnTo>
                    <a:pt x="57" y="7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2" y="14"/>
                  </a:lnTo>
                  <a:lnTo>
                    <a:pt x="7" y="17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7" y="77"/>
                  </a:lnTo>
                  <a:lnTo>
                    <a:pt x="12" y="80"/>
                  </a:lnTo>
                  <a:lnTo>
                    <a:pt x="14" y="87"/>
                  </a:lnTo>
                  <a:lnTo>
                    <a:pt x="19" y="90"/>
                  </a:lnTo>
                  <a:lnTo>
                    <a:pt x="24" y="94"/>
                  </a:lnTo>
                  <a:lnTo>
                    <a:pt x="29" y="94"/>
                  </a:lnTo>
                  <a:lnTo>
                    <a:pt x="37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800">
              <a:extLst>
                <a:ext uri="{FF2B5EF4-FFF2-40B4-BE49-F238E27FC236}">
                  <a16:creationId xmlns:a16="http://schemas.microsoft.com/office/drawing/2014/main" id="{EA6C955D-8B22-4C52-90A7-919A2DF3F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3118"/>
              <a:ext cx="72" cy="96"/>
            </a:xfrm>
            <a:custGeom>
              <a:avLst/>
              <a:gdLst>
                <a:gd name="T0" fmla="*/ 35 w 72"/>
                <a:gd name="T1" fmla="*/ 96 h 96"/>
                <a:gd name="T2" fmla="*/ 40 w 72"/>
                <a:gd name="T3" fmla="*/ 96 h 96"/>
                <a:gd name="T4" fmla="*/ 47 w 72"/>
                <a:gd name="T5" fmla="*/ 93 h 96"/>
                <a:gd name="T6" fmla="*/ 52 w 72"/>
                <a:gd name="T7" fmla="*/ 89 h 96"/>
                <a:gd name="T8" fmla="*/ 57 w 72"/>
                <a:gd name="T9" fmla="*/ 86 h 96"/>
                <a:gd name="T10" fmla="*/ 60 w 72"/>
                <a:gd name="T11" fmla="*/ 83 h 96"/>
                <a:gd name="T12" fmla="*/ 65 w 72"/>
                <a:gd name="T13" fmla="*/ 76 h 96"/>
                <a:gd name="T14" fmla="*/ 67 w 72"/>
                <a:gd name="T15" fmla="*/ 69 h 96"/>
                <a:gd name="T16" fmla="*/ 70 w 72"/>
                <a:gd name="T17" fmla="*/ 63 h 96"/>
                <a:gd name="T18" fmla="*/ 70 w 72"/>
                <a:gd name="T19" fmla="*/ 56 h 96"/>
                <a:gd name="T20" fmla="*/ 72 w 72"/>
                <a:gd name="T21" fmla="*/ 46 h 96"/>
                <a:gd name="T22" fmla="*/ 70 w 72"/>
                <a:gd name="T23" fmla="*/ 39 h 96"/>
                <a:gd name="T24" fmla="*/ 70 w 72"/>
                <a:gd name="T25" fmla="*/ 33 h 96"/>
                <a:gd name="T26" fmla="*/ 67 w 72"/>
                <a:gd name="T27" fmla="*/ 26 h 96"/>
                <a:gd name="T28" fmla="*/ 65 w 72"/>
                <a:gd name="T29" fmla="*/ 19 h 96"/>
                <a:gd name="T30" fmla="*/ 60 w 72"/>
                <a:gd name="T31" fmla="*/ 13 h 96"/>
                <a:gd name="T32" fmla="*/ 57 w 72"/>
                <a:gd name="T33" fmla="*/ 10 h 96"/>
                <a:gd name="T34" fmla="*/ 52 w 72"/>
                <a:gd name="T35" fmla="*/ 6 h 96"/>
                <a:gd name="T36" fmla="*/ 47 w 72"/>
                <a:gd name="T37" fmla="*/ 3 h 96"/>
                <a:gd name="T38" fmla="*/ 40 w 72"/>
                <a:gd name="T39" fmla="*/ 0 h 96"/>
                <a:gd name="T40" fmla="*/ 35 w 72"/>
                <a:gd name="T41" fmla="*/ 0 h 96"/>
                <a:gd name="T42" fmla="*/ 30 w 72"/>
                <a:gd name="T43" fmla="*/ 0 h 96"/>
                <a:gd name="T44" fmla="*/ 25 w 72"/>
                <a:gd name="T45" fmla="*/ 3 h 96"/>
                <a:gd name="T46" fmla="*/ 17 w 72"/>
                <a:gd name="T47" fmla="*/ 6 h 96"/>
                <a:gd name="T48" fmla="*/ 15 w 72"/>
                <a:gd name="T49" fmla="*/ 10 h 96"/>
                <a:gd name="T50" fmla="*/ 10 w 72"/>
                <a:gd name="T51" fmla="*/ 13 h 96"/>
                <a:gd name="T52" fmla="*/ 5 w 72"/>
                <a:gd name="T53" fmla="*/ 19 h 96"/>
                <a:gd name="T54" fmla="*/ 2 w 72"/>
                <a:gd name="T55" fmla="*/ 26 h 96"/>
                <a:gd name="T56" fmla="*/ 0 w 72"/>
                <a:gd name="T57" fmla="*/ 33 h 96"/>
                <a:gd name="T58" fmla="*/ 0 w 72"/>
                <a:gd name="T59" fmla="*/ 39 h 96"/>
                <a:gd name="T60" fmla="*/ 0 w 72"/>
                <a:gd name="T61" fmla="*/ 46 h 96"/>
                <a:gd name="T62" fmla="*/ 0 w 72"/>
                <a:gd name="T63" fmla="*/ 56 h 96"/>
                <a:gd name="T64" fmla="*/ 0 w 72"/>
                <a:gd name="T65" fmla="*/ 63 h 96"/>
                <a:gd name="T66" fmla="*/ 2 w 72"/>
                <a:gd name="T67" fmla="*/ 69 h 96"/>
                <a:gd name="T68" fmla="*/ 5 w 72"/>
                <a:gd name="T69" fmla="*/ 76 h 96"/>
                <a:gd name="T70" fmla="*/ 10 w 72"/>
                <a:gd name="T71" fmla="*/ 83 h 96"/>
                <a:gd name="T72" fmla="*/ 15 w 72"/>
                <a:gd name="T73" fmla="*/ 86 h 96"/>
                <a:gd name="T74" fmla="*/ 17 w 72"/>
                <a:gd name="T75" fmla="*/ 89 h 96"/>
                <a:gd name="T76" fmla="*/ 25 w 72"/>
                <a:gd name="T77" fmla="*/ 93 h 96"/>
                <a:gd name="T78" fmla="*/ 30 w 72"/>
                <a:gd name="T79" fmla="*/ 96 h 96"/>
                <a:gd name="T80" fmla="*/ 35 w 72"/>
                <a:gd name="T81" fmla="*/ 96 h 96"/>
                <a:gd name="T82" fmla="*/ 35 w 72"/>
                <a:gd name="T83" fmla="*/ 96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96"/>
                <a:gd name="T128" fmla="*/ 72 w 72"/>
                <a:gd name="T129" fmla="*/ 96 h 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96">
                  <a:moveTo>
                    <a:pt x="35" y="96"/>
                  </a:moveTo>
                  <a:lnTo>
                    <a:pt x="40" y="96"/>
                  </a:lnTo>
                  <a:lnTo>
                    <a:pt x="47" y="93"/>
                  </a:lnTo>
                  <a:lnTo>
                    <a:pt x="52" y="89"/>
                  </a:lnTo>
                  <a:lnTo>
                    <a:pt x="57" y="86"/>
                  </a:lnTo>
                  <a:lnTo>
                    <a:pt x="60" y="83"/>
                  </a:lnTo>
                  <a:lnTo>
                    <a:pt x="65" y="76"/>
                  </a:lnTo>
                  <a:lnTo>
                    <a:pt x="67" y="69"/>
                  </a:lnTo>
                  <a:lnTo>
                    <a:pt x="70" y="63"/>
                  </a:lnTo>
                  <a:lnTo>
                    <a:pt x="70" y="56"/>
                  </a:lnTo>
                  <a:lnTo>
                    <a:pt x="72" y="46"/>
                  </a:lnTo>
                  <a:lnTo>
                    <a:pt x="70" y="39"/>
                  </a:lnTo>
                  <a:lnTo>
                    <a:pt x="70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5" y="10"/>
                  </a:lnTo>
                  <a:lnTo>
                    <a:pt x="10" y="13"/>
                  </a:lnTo>
                  <a:lnTo>
                    <a:pt x="5" y="19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5" y="76"/>
                  </a:lnTo>
                  <a:lnTo>
                    <a:pt x="10" y="83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35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801">
              <a:extLst>
                <a:ext uri="{FF2B5EF4-FFF2-40B4-BE49-F238E27FC236}">
                  <a16:creationId xmlns:a16="http://schemas.microsoft.com/office/drawing/2014/main" id="{5D179272-E678-4563-815B-782F645DE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20 w 43"/>
                <a:gd name="T85" fmla="*/ 5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3"/>
                <a:gd name="T130" fmla="*/ 0 h 57"/>
                <a:gd name="T131" fmla="*/ 43 w 43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802">
              <a:extLst>
                <a:ext uri="{FF2B5EF4-FFF2-40B4-BE49-F238E27FC236}">
                  <a16:creationId xmlns:a16="http://schemas.microsoft.com/office/drawing/2014/main" id="{B85AA6BD-8D21-4F5E-BB97-FFED1E1F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803">
              <a:extLst>
                <a:ext uri="{FF2B5EF4-FFF2-40B4-BE49-F238E27FC236}">
                  <a16:creationId xmlns:a16="http://schemas.microsoft.com/office/drawing/2014/main" id="{AEFA5B02-D2D8-41F4-A6E8-3589CCF8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Freeform 804">
              <a:extLst>
                <a:ext uri="{FF2B5EF4-FFF2-40B4-BE49-F238E27FC236}">
                  <a16:creationId xmlns:a16="http://schemas.microsoft.com/office/drawing/2014/main" id="{98695B07-4ACE-4CC0-A342-53717B29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Freeform 805">
              <a:extLst>
                <a:ext uri="{FF2B5EF4-FFF2-40B4-BE49-F238E27FC236}">
                  <a16:creationId xmlns:a16="http://schemas.microsoft.com/office/drawing/2014/main" id="{1D7FDD18-1B0F-4B08-9052-C8E967FB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Freeform 806">
              <a:extLst>
                <a:ext uri="{FF2B5EF4-FFF2-40B4-BE49-F238E27FC236}">
                  <a16:creationId xmlns:a16="http://schemas.microsoft.com/office/drawing/2014/main" id="{BCD105AB-563D-4D76-8C5A-DD894B70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807">
              <a:extLst>
                <a:ext uri="{FF2B5EF4-FFF2-40B4-BE49-F238E27FC236}">
                  <a16:creationId xmlns:a16="http://schemas.microsoft.com/office/drawing/2014/main" id="{8B303F91-25D5-4794-82A3-BBF8632A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5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808">
              <a:extLst>
                <a:ext uri="{FF2B5EF4-FFF2-40B4-BE49-F238E27FC236}">
                  <a16:creationId xmlns:a16="http://schemas.microsoft.com/office/drawing/2014/main" id="{21D64D49-4FF9-458A-9BBA-414FB53B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60"/>
                <a:gd name="T128" fmla="*/ 45 w 45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Freeform 809">
              <a:extLst>
                <a:ext uri="{FF2B5EF4-FFF2-40B4-BE49-F238E27FC236}">
                  <a16:creationId xmlns:a16="http://schemas.microsoft.com/office/drawing/2014/main" id="{3E13A414-CE61-4918-BE71-B3869311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20 w 42"/>
                <a:gd name="T85" fmla="*/ 56 h 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"/>
                <a:gd name="T130" fmla="*/ 0 h 56"/>
                <a:gd name="T131" fmla="*/ 42 w 42"/>
                <a:gd name="T132" fmla="*/ 56 h 5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Freeform 810">
              <a:extLst>
                <a:ext uri="{FF2B5EF4-FFF2-40B4-BE49-F238E27FC236}">
                  <a16:creationId xmlns:a16="http://schemas.microsoft.com/office/drawing/2014/main" id="{F90881C8-347A-4485-86ED-8906828E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56"/>
                <a:gd name="T128" fmla="*/ 42 w 42"/>
                <a:gd name="T129" fmla="*/ 56 h 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811">
              <a:extLst>
                <a:ext uri="{FF2B5EF4-FFF2-40B4-BE49-F238E27FC236}">
                  <a16:creationId xmlns:a16="http://schemas.microsoft.com/office/drawing/2014/main" id="{F9A1D1DA-DCCA-4A62-9827-EA2EB20F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795"/>
              <a:ext cx="9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812">
              <a:extLst>
                <a:ext uri="{FF2B5EF4-FFF2-40B4-BE49-F238E27FC236}">
                  <a16:creationId xmlns:a16="http://schemas.microsoft.com/office/drawing/2014/main" id="{F34BDC9C-EA05-416D-B4A2-CF83B8B9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696"/>
              <a:ext cx="90" cy="493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813">
              <a:extLst>
                <a:ext uri="{FF2B5EF4-FFF2-40B4-BE49-F238E27FC236}">
                  <a16:creationId xmlns:a16="http://schemas.microsoft.com/office/drawing/2014/main" id="{22E709FF-BB68-4F83-B8D5-AA4E0CC0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249"/>
              <a:ext cx="95" cy="103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Freeform 814">
              <a:extLst>
                <a:ext uri="{FF2B5EF4-FFF2-40B4-BE49-F238E27FC236}">
                  <a16:creationId xmlns:a16="http://schemas.microsoft.com/office/drawing/2014/main" id="{82818319-CF66-42A6-A79E-6F34978B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815">
              <a:extLst>
                <a:ext uri="{FF2B5EF4-FFF2-40B4-BE49-F238E27FC236}">
                  <a16:creationId xmlns:a16="http://schemas.microsoft.com/office/drawing/2014/main" id="{A3F71E3E-50AD-4915-9FDB-85A378E91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555"/>
              <a:ext cx="70" cy="486"/>
            </a:xfrm>
            <a:custGeom>
              <a:avLst/>
              <a:gdLst>
                <a:gd name="T0" fmla="*/ 68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8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816">
              <a:extLst>
                <a:ext uri="{FF2B5EF4-FFF2-40B4-BE49-F238E27FC236}">
                  <a16:creationId xmlns:a16="http://schemas.microsoft.com/office/drawing/2014/main" id="{E305BF88-EC8B-4AD6-BCED-293FBC53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005"/>
              <a:ext cx="140" cy="487"/>
            </a:xfrm>
            <a:custGeom>
              <a:avLst/>
              <a:gdLst>
                <a:gd name="T0" fmla="*/ 0 w 140"/>
                <a:gd name="T1" fmla="*/ 0 h 487"/>
                <a:gd name="T2" fmla="*/ 3 w 140"/>
                <a:gd name="T3" fmla="*/ 197 h 487"/>
                <a:gd name="T4" fmla="*/ 45 w 140"/>
                <a:gd name="T5" fmla="*/ 244 h 487"/>
                <a:gd name="T6" fmla="*/ 3 w 140"/>
                <a:gd name="T7" fmla="*/ 290 h 487"/>
                <a:gd name="T8" fmla="*/ 3 w 140"/>
                <a:gd name="T9" fmla="*/ 487 h 487"/>
                <a:gd name="T10" fmla="*/ 140 w 140"/>
                <a:gd name="T11" fmla="*/ 337 h 487"/>
                <a:gd name="T12" fmla="*/ 140 w 140"/>
                <a:gd name="T13" fmla="*/ 150 h 487"/>
                <a:gd name="T14" fmla="*/ 3 w 140"/>
                <a:gd name="T15" fmla="*/ 0 h 487"/>
                <a:gd name="T16" fmla="*/ 3 w 140"/>
                <a:gd name="T17" fmla="*/ 0 h 487"/>
                <a:gd name="T18" fmla="*/ 0 w 140"/>
                <a:gd name="T19" fmla="*/ 0 h 4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7"/>
                <a:gd name="T32" fmla="*/ 140 w 140"/>
                <a:gd name="T33" fmla="*/ 487 h 4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7">
                  <a:moveTo>
                    <a:pt x="0" y="0"/>
                  </a:moveTo>
                  <a:lnTo>
                    <a:pt x="3" y="197"/>
                  </a:lnTo>
                  <a:lnTo>
                    <a:pt x="45" y="244"/>
                  </a:lnTo>
                  <a:lnTo>
                    <a:pt x="3" y="290"/>
                  </a:lnTo>
                  <a:lnTo>
                    <a:pt x="3" y="487"/>
                  </a:lnTo>
                  <a:lnTo>
                    <a:pt x="140" y="337"/>
                  </a:lnTo>
                  <a:lnTo>
                    <a:pt x="140" y="15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817">
              <a:extLst>
                <a:ext uri="{FF2B5EF4-FFF2-40B4-BE49-F238E27FC236}">
                  <a16:creationId xmlns:a16="http://schemas.microsoft.com/office/drawing/2014/main" id="{11783C10-8ECC-4C14-9A8D-AA40CD42B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818">
              <a:extLst>
                <a:ext uri="{FF2B5EF4-FFF2-40B4-BE49-F238E27FC236}">
                  <a16:creationId xmlns:a16="http://schemas.microsoft.com/office/drawing/2014/main" id="{3395D609-4E57-4D3F-A751-DDF66375C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1772"/>
              <a:ext cx="2" cy="91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819">
              <a:extLst>
                <a:ext uri="{FF2B5EF4-FFF2-40B4-BE49-F238E27FC236}">
                  <a16:creationId xmlns:a16="http://schemas.microsoft.com/office/drawing/2014/main" id="{524C1C69-BF3B-4CC4-BBF9-FBD3DB16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5"/>
              <a:ext cx="137" cy="487"/>
            </a:xfrm>
            <a:custGeom>
              <a:avLst/>
              <a:gdLst>
                <a:gd name="T0" fmla="*/ 0 w 137"/>
                <a:gd name="T1" fmla="*/ 0 h 487"/>
                <a:gd name="T2" fmla="*/ 0 w 137"/>
                <a:gd name="T3" fmla="*/ 197 h 487"/>
                <a:gd name="T4" fmla="*/ 45 w 137"/>
                <a:gd name="T5" fmla="*/ 244 h 487"/>
                <a:gd name="T6" fmla="*/ 0 w 137"/>
                <a:gd name="T7" fmla="*/ 290 h 487"/>
                <a:gd name="T8" fmla="*/ 0 w 137"/>
                <a:gd name="T9" fmla="*/ 487 h 487"/>
                <a:gd name="T10" fmla="*/ 137 w 137"/>
                <a:gd name="T11" fmla="*/ 337 h 487"/>
                <a:gd name="T12" fmla="*/ 137 w 137"/>
                <a:gd name="T13" fmla="*/ 150 h 487"/>
                <a:gd name="T14" fmla="*/ 0 w 137"/>
                <a:gd name="T15" fmla="*/ 0 h 487"/>
                <a:gd name="T16" fmla="*/ 0 w 137"/>
                <a:gd name="T17" fmla="*/ 0 h 4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7"/>
                <a:gd name="T29" fmla="*/ 137 w 137"/>
                <a:gd name="T30" fmla="*/ 487 h 4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7">
                  <a:moveTo>
                    <a:pt x="0" y="0"/>
                  </a:moveTo>
                  <a:lnTo>
                    <a:pt x="0" y="197"/>
                  </a:lnTo>
                  <a:lnTo>
                    <a:pt x="45" y="244"/>
                  </a:lnTo>
                  <a:lnTo>
                    <a:pt x="0" y="290"/>
                  </a:lnTo>
                  <a:lnTo>
                    <a:pt x="0" y="487"/>
                  </a:lnTo>
                  <a:lnTo>
                    <a:pt x="137" y="337"/>
                  </a:lnTo>
                  <a:lnTo>
                    <a:pt x="137" y="15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8" name="Group 820">
              <a:extLst>
                <a:ext uri="{FF2B5EF4-FFF2-40B4-BE49-F238E27FC236}">
                  <a16:creationId xmlns:a16="http://schemas.microsoft.com/office/drawing/2014/main" id="{58A591A9-FB3C-4D06-B85C-0B9B69E8E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2102"/>
              <a:ext cx="465" cy="255"/>
              <a:chOff x="3474" y="2602"/>
              <a:chExt cx="426" cy="286"/>
            </a:xfrm>
          </p:grpSpPr>
          <p:sp>
            <p:nvSpPr>
              <p:cNvPr id="432" name="Cloud">
                <a:extLst>
                  <a:ext uri="{FF2B5EF4-FFF2-40B4-BE49-F238E27FC236}">
                    <a16:creationId xmlns:a16="http://schemas.microsoft.com/office/drawing/2014/main" id="{6FB14BB3-E02A-401C-AFC6-48019F4117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Text Box 822">
                <a:extLst>
                  <a:ext uri="{FF2B5EF4-FFF2-40B4-BE49-F238E27FC236}">
                    <a16:creationId xmlns:a16="http://schemas.microsoft.com/office/drawing/2014/main" id="{55F817AE-8161-49A3-9634-E6D2E0C2B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4"/>
                <a:ext cx="426" cy="20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429" name="Group 823">
              <a:extLst>
                <a:ext uri="{FF2B5EF4-FFF2-40B4-BE49-F238E27FC236}">
                  <a16:creationId xmlns:a16="http://schemas.microsoft.com/office/drawing/2014/main" id="{CF54D522-2CA3-4AFE-909A-9A945BCD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" y="2629"/>
              <a:ext cx="426" cy="286"/>
              <a:chOff x="3474" y="2602"/>
              <a:chExt cx="426" cy="286"/>
            </a:xfrm>
          </p:grpSpPr>
          <p:sp>
            <p:nvSpPr>
              <p:cNvPr id="430" name="Cloud">
                <a:extLst>
                  <a:ext uri="{FF2B5EF4-FFF2-40B4-BE49-F238E27FC236}">
                    <a16:creationId xmlns:a16="http://schemas.microsoft.com/office/drawing/2014/main" id="{E56DB13D-F684-4B13-98EB-69F39A2D419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Text Box 825">
                <a:extLst>
                  <a:ext uri="{FF2B5EF4-FFF2-40B4-BE49-F238E27FC236}">
                    <a16:creationId xmlns:a16="http://schemas.microsoft.com/office/drawing/2014/main" id="{CB147FAD-726F-4CFB-A665-94C4F1EBA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5" y="2666"/>
                <a:ext cx="425" cy="18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434" name="Rounded Rectangle 431">
            <a:extLst>
              <a:ext uri="{FF2B5EF4-FFF2-40B4-BE49-F238E27FC236}">
                <a16:creationId xmlns:a16="http://schemas.microsoft.com/office/drawing/2014/main" id="{793FDC7F-1E20-4A73-BE94-DB92265D41A1}"/>
              </a:ext>
            </a:extLst>
          </p:cNvPr>
          <p:cNvSpPr/>
          <p:nvPr/>
        </p:nvSpPr>
        <p:spPr>
          <a:xfrm>
            <a:off x="6019800" y="1981200"/>
            <a:ext cx="2819400" cy="685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Stall </a:t>
            </a:r>
            <a:r>
              <a:rPr lang="en-US" sz="2400" kern="0" dirty="0">
                <a:solidFill>
                  <a:srgbClr val="C00000"/>
                </a:solidFill>
              </a:rPr>
              <a:t>the pipeline!</a:t>
            </a:r>
            <a:endParaRPr lang="en-US" sz="2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Hazards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Structural Hazards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Instruction Dependencies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Data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4.1	Forwarding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4.2	Stall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4.3	Exercises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25129"/>
              </p:ext>
            </p:extLst>
          </p:nvPr>
        </p:nvGraphicFramePr>
        <p:xfrm>
          <a:off x="1313323" y="2797829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63574" cy="2507294"/>
            <a:chOff x="364" y="1272"/>
            <a:chExt cx="418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63574" cy="2507294"/>
            <a:chOff x="364" y="1272"/>
            <a:chExt cx="418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7">
            <a:extLst>
              <a:ext uri="{FF2B5EF4-FFF2-40B4-BE49-F238E27FC236}">
                <a16:creationId xmlns:a16="http://schemas.microsoft.com/office/drawing/2014/main" id="{B263ACD2-0E5F-4984-916B-25ECEC6F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17538"/>
              </p:ext>
            </p:extLst>
          </p:nvPr>
        </p:nvGraphicFramePr>
        <p:xfrm>
          <a:off x="1319782" y="2797213"/>
          <a:ext cx="7335834" cy="3360824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5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Line 168">
            <a:extLst>
              <a:ext uri="{FF2B5EF4-FFF2-40B4-BE49-F238E27FC236}">
                <a16:creationId xmlns:a16="http://schemas.microsoft.com/office/drawing/2014/main" id="{7200D52C-BB50-4C86-934E-640FAFB5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0941" y="3755461"/>
            <a:ext cx="449641" cy="354721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2" name="Line 169">
            <a:extLst>
              <a:ext uri="{FF2B5EF4-FFF2-40B4-BE49-F238E27FC236}">
                <a16:creationId xmlns:a16="http://schemas.microsoft.com/office/drawing/2014/main" id="{5361BCEA-1EC9-42E4-BA38-6FCA86B7A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0498" y="3814991"/>
            <a:ext cx="568229" cy="85860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3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032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73708"/>
              </p:ext>
            </p:extLst>
          </p:nvPr>
        </p:nvGraphicFramePr>
        <p:xfrm>
          <a:off x="1313323" y="2894082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52462" cy="2507294"/>
            <a:chOff x="364" y="1272"/>
            <a:chExt cx="411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753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560573" y="3457423"/>
            <a:ext cx="652462" cy="2507294"/>
            <a:chOff x="364" y="1272"/>
            <a:chExt cx="411" cy="2120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23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829B0FBF-5397-4D67-9A1A-7BB44DDC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11988"/>
              </p:ext>
            </p:extLst>
          </p:nvPr>
        </p:nvGraphicFramePr>
        <p:xfrm>
          <a:off x="1313323" y="2895473"/>
          <a:ext cx="7335834" cy="3356810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9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Line 175">
            <a:extLst>
              <a:ext uri="{FF2B5EF4-FFF2-40B4-BE49-F238E27FC236}">
                <a16:creationId xmlns:a16="http://schemas.microsoft.com/office/drawing/2014/main" id="{0313013F-B8C9-4351-8B5D-F98AB76C3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076" y="3857172"/>
            <a:ext cx="432850" cy="341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67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CE6A8F-5C8C-4EB4-A91E-005E4DF7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433"/>
            <a:ext cx="8229600" cy="2377913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Definition:</a:t>
            </a:r>
          </a:p>
          <a:p>
            <a:pPr marL="625475" lvl="1" indent="-2778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is control dependent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i="1" dirty="0"/>
              <a:t> </a:t>
            </a:r>
            <a:r>
              <a:rPr lang="en-US" sz="2400" dirty="0"/>
              <a:t>controls whether or not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executes</a:t>
            </a:r>
          </a:p>
          <a:p>
            <a:pPr marL="625475" lvl="1" indent="-2778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Typically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would be a branch instruction</a:t>
            </a:r>
          </a:p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lvl="1"/>
            <a:endParaRPr lang="en-US" b="1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14198C-3EC3-41B8-AF0A-D630CCE6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90" y="3519305"/>
            <a:ext cx="6248400" cy="1371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i1: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beq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$3, $5, label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branch 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i2: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add $1, $2, $4  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depends on 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...   ...   ...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25ABBD7-5DFF-4844-954A-0181B3FEF600}"/>
              </a:ext>
            </a:extLst>
          </p:cNvPr>
          <p:cNvSpPr/>
          <p:nvPr/>
        </p:nvSpPr>
        <p:spPr bwMode="auto">
          <a:xfrm>
            <a:off x="1672390" y="4052705"/>
            <a:ext cx="29718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A40D4C-162E-4C65-9C0D-A5854795D3FF}"/>
              </a:ext>
            </a:extLst>
          </p:cNvPr>
          <p:cNvSpPr txBox="1">
            <a:spLocks/>
          </p:cNvSpPr>
          <p:nvPr/>
        </p:nvSpPr>
        <p:spPr bwMode="auto">
          <a:xfrm>
            <a:off x="457200" y="5026866"/>
            <a:ext cx="83058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5475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allowed to execute before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determined, register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maybe incorrectly changed!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5B937E2-C7FE-4C42-9A96-00192DA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7"/>
            <a:ext cx="8229600" cy="939584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Let us turn to a code fragment with a conditional branch:</a:t>
            </a:r>
          </a:p>
          <a:p>
            <a:endParaRPr lang="en-SG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E7AAD126-A283-479A-9B0A-56FC054B265B}"/>
              </a:ext>
            </a:extLst>
          </p:cNvPr>
          <p:cNvGrpSpPr/>
          <p:nvPr/>
        </p:nvGrpSpPr>
        <p:grpSpPr>
          <a:xfrm>
            <a:off x="2373493" y="2362200"/>
            <a:ext cx="3657600" cy="2667000"/>
            <a:chOff x="3276600" y="2438400"/>
            <a:chExt cx="36576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2A4C5-E92B-4D7D-AFBE-127C6357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38400"/>
              <a:ext cx="3048000" cy="2667000"/>
            </a:xfrm>
            <a:prstGeom prst="rect">
              <a:avLst/>
            </a:prstGeom>
            <a:solidFill>
              <a:srgbClr val="666600">
                <a:lumMod val="20000"/>
                <a:lumOff val="80000"/>
              </a:srgbClr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$1, $3, 7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$12, $2, $5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$13, $6,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$14, $2,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prstClr val="black"/>
                  </a:solidFill>
                  <a:latin typeface="Courier New" pitchFamily="49" charset="0"/>
                </a:rPr>
                <a:t>.........</a:t>
              </a:r>
              <a:endParaRPr lang="en-SG" sz="2400" b="1" kern="0" dirty="0">
                <a:solidFill>
                  <a:prstClr val="black"/>
                </a:solidFill>
                <a:latin typeface="Courier New" pitchFamily="49" charset="0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$4,  5($7)</a:t>
              </a:r>
              <a:endParaRPr lang="en-SG" b="1" kern="0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2B600-E1F6-4925-83C4-1D62397A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438400"/>
              <a:ext cx="609600" cy="2667000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44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48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52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..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72</a:t>
              </a:r>
              <a:endParaRPr lang="en-US" b="1" kern="0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FD981ACC-E848-488D-8194-15A7A3D8FF1B}"/>
              </a:ext>
            </a:extLst>
          </p:cNvPr>
          <p:cNvGrpSpPr/>
          <p:nvPr/>
        </p:nvGrpSpPr>
        <p:grpSpPr>
          <a:xfrm>
            <a:off x="5573893" y="2667000"/>
            <a:ext cx="1853517" cy="2074862"/>
            <a:chOff x="7192962" y="3352800"/>
            <a:chExt cx="1853517" cy="2074862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325B4454-1DE1-4108-AC26-E4E8E087C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352800"/>
              <a:ext cx="5762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0555C3D-A75B-474F-B281-F74D33B0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303" y="3366246"/>
              <a:ext cx="5697" cy="20614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EA48A250-A133-40D2-832B-BDE9BDF5A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2" y="5427662"/>
              <a:ext cx="8080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012CAC35-09BC-497F-A2EC-F23912CB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083050"/>
              <a:ext cx="1045479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= $3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47B639F1-4844-4201-8BC2-2CDBBACD281C}"/>
              </a:ext>
            </a:extLst>
          </p:cNvPr>
          <p:cNvGrpSpPr/>
          <p:nvPr/>
        </p:nvGrpSpPr>
        <p:grpSpPr>
          <a:xfrm>
            <a:off x="990600" y="2667000"/>
            <a:ext cx="1201918" cy="498475"/>
            <a:chOff x="-239893" y="3198813"/>
            <a:chExt cx="1201918" cy="498475"/>
          </a:xfrm>
        </p:grpSpPr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60F13366-4BAF-4944-B2DD-22C3FAF17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838" y="3198813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C93769A1-1D97-4509-9DA4-77A4BE65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198813"/>
              <a:ext cx="0" cy="4984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DFC62266-E663-4EFF-BD4A-4473D6775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697288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0232E626-1150-4643-B0EE-486E4854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9893" y="3275013"/>
              <a:ext cx="1037463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</a:t>
              </a:r>
              <a:r>
                <a:rPr lang="en-US" sz="2000" dirty="0">
                  <a:solidFill>
                    <a:prstClr val="black"/>
                  </a:solidFill>
                  <a:sym typeface="Symbol" pitchFamily="18" charset="2"/>
                </a:rPr>
                <a:t></a:t>
              </a:r>
              <a:r>
                <a:rPr lang="en-US" sz="2000" dirty="0">
                  <a:solidFill>
                    <a:prstClr val="black"/>
                  </a:solidFill>
                </a:rPr>
                <a:t> $3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075CE80D-C512-4EAC-A331-A092D82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How does the code affect a pipeline processor?</a:t>
            </a:r>
            <a:endParaRPr lang="en-US" sz="28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Pipeline Execution: </a:t>
            </a:r>
            <a:r>
              <a:rPr lang="en-US" sz="3600" b="1" dirty="0">
                <a:latin typeface="Courier New" pitchFamily="49" charset="0"/>
              </a:rPr>
              <a:t>IF </a:t>
            </a:r>
            <a:r>
              <a:rPr lang="en-SG" sz="3600" dirty="0">
                <a:solidFill>
                  <a:srgbClr val="0000FF"/>
                </a:solidFill>
              </a:rPr>
              <a:t>Stage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4B81144-B87B-4D1C-9ABD-9CDE84ED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9970" b="48927"/>
          <a:stretch>
            <a:fillRect/>
          </a:stretch>
        </p:blipFill>
        <p:spPr bwMode="auto">
          <a:xfrm>
            <a:off x="1143000" y="2870417"/>
            <a:ext cx="6826989" cy="3505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D682011-EF5A-4A55-98E6-4A36ADA27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instruction from memory using the address in PC and put it in </a:t>
            </a:r>
            <a:r>
              <a:rPr lang="en-US" b="1" dirty="0">
                <a:latin typeface="Courier New" pitchFamily="49" charset="0"/>
              </a:rPr>
              <a:t>IF/ID</a:t>
            </a:r>
            <a:r>
              <a:rPr lang="en-US" dirty="0"/>
              <a:t> register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address is incremented by 4 and then written back to the PC for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Why?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6FA7C0-6296-4C60-9B60-DDB183657B9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395" y="1169233"/>
            <a:ext cx="7954963" cy="52085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E8FF170-B303-41F9-915C-797A1C54ED13}"/>
              </a:ext>
            </a:extLst>
          </p:cNvPr>
          <p:cNvSpPr/>
          <p:nvPr/>
        </p:nvSpPr>
        <p:spPr>
          <a:xfrm>
            <a:off x="204911" y="4903033"/>
            <a:ext cx="2241884" cy="11430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Decision is made in </a:t>
            </a:r>
            <a:r>
              <a:rPr lang="en-US" sz="2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 </a:t>
            </a:r>
            <a:r>
              <a:rPr lang="en-US" sz="2000" kern="0" dirty="0">
                <a:solidFill>
                  <a:prstClr val="black"/>
                </a:solidFill>
              </a:rPr>
              <a:t>stage: </a:t>
            </a:r>
          </a:p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Too late!</a:t>
            </a:r>
            <a:endParaRPr lang="en-US" sz="2400" kern="0" dirty="0">
              <a:solidFill>
                <a:prstClr val="black"/>
              </a:solidFill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DE7CBFA8-BBB8-4DA0-9F29-C33992CA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894" y="3124339"/>
            <a:ext cx="762000" cy="649188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Dependency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6.1	Early Branch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6.2	Branch Prediction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6.3	Delayed Branched</a:t>
            </a:r>
            <a:endParaRPr lang="en-GB" sz="32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Multiple Issue Processors (reading)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639856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D2173-9C9B-4B94-A87E-946F4BE4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141880"/>
            <a:ext cx="5865812" cy="24384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38097BC-095F-433E-8369-508DCD0AC311}"/>
              </a:ext>
            </a:extLst>
          </p:cNvPr>
          <p:cNvGrpSpPr>
            <a:grpSpLocks/>
          </p:cNvGrpSpPr>
          <p:nvPr/>
        </p:nvGrpSpPr>
        <p:grpSpPr bwMode="auto">
          <a:xfrm>
            <a:off x="452437" y="1346417"/>
            <a:ext cx="8239125" cy="4956175"/>
            <a:chOff x="1018" y="1093"/>
            <a:chExt cx="4278" cy="2573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6A09E8C6-B092-48EB-9354-F06AA6A22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1093"/>
              <a:ext cx="4278" cy="2480"/>
              <a:chOff x="1018" y="1093"/>
              <a:chExt cx="4278" cy="2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0E4B1E6A-124E-4101-A66B-5D158D2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76"/>
                <a:ext cx="83" cy="2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6B7DB3A6-B868-400B-811D-8D27C694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476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9A5243F5-7AA5-43C9-BB68-B3DF6A4F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BEC223C2-0BE1-4A10-B623-B3775E73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6F0722A0-9DD8-45BA-B7E9-8A4C61D4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83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6F90DF12-DF2F-4328-9453-0C8E4714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E7DBC3D-D100-4D90-8139-572467D3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15">
                <a:extLst>
                  <a:ext uri="{FF2B5EF4-FFF2-40B4-BE49-F238E27FC236}">
                    <a16:creationId xmlns:a16="http://schemas.microsoft.com/office/drawing/2014/main" id="{64050338-2F30-46D8-B8C6-65C11DA5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383"/>
                <a:ext cx="1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6D7B7429-5D58-4E8A-9A81-3299A9DC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83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Line 17">
                <a:extLst>
                  <a:ext uri="{FF2B5EF4-FFF2-40B4-BE49-F238E27FC236}">
                    <a16:creationId xmlns:a16="http://schemas.microsoft.com/office/drawing/2014/main" id="{B8BC893A-3EC6-4F40-8C94-6DBC23494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571"/>
                <a:ext cx="84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18">
                <a:extLst>
                  <a:ext uri="{FF2B5EF4-FFF2-40B4-BE49-F238E27FC236}">
                    <a16:creationId xmlns:a16="http://schemas.microsoft.com/office/drawing/2014/main" id="{290EF557-8DA0-4DCA-91D7-805A3B77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419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19">
                <a:extLst>
                  <a:ext uri="{FF2B5EF4-FFF2-40B4-BE49-F238E27FC236}">
                    <a16:creationId xmlns:a16="http://schemas.microsoft.com/office/drawing/2014/main" id="{2A52CDD3-867D-4F31-8A40-55930A6C4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20">
                <a:extLst>
                  <a:ext uri="{FF2B5EF4-FFF2-40B4-BE49-F238E27FC236}">
                    <a16:creationId xmlns:a16="http://schemas.microsoft.com/office/drawing/2014/main" id="{B5EEF675-C8EF-4BE9-B0CF-F70FBBFC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Freeform 21">
                <a:extLst>
                  <a:ext uri="{FF2B5EF4-FFF2-40B4-BE49-F238E27FC236}">
                    <a16:creationId xmlns:a16="http://schemas.microsoft.com/office/drawing/2014/main" id="{B1C3B197-9949-436D-AA64-2BB908D9D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w 81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88"/>
                  <a:gd name="T17" fmla="*/ 81 w 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F320814F-9147-46CA-A45A-4C06F8CAB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88"/>
                  <a:gd name="T14" fmla="*/ 81 w 81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23">
                <a:extLst>
                  <a:ext uri="{FF2B5EF4-FFF2-40B4-BE49-F238E27FC236}">
                    <a16:creationId xmlns:a16="http://schemas.microsoft.com/office/drawing/2014/main" id="{A46D8BF2-720A-46FB-A77F-6F3219EE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4">
                <a:extLst>
                  <a:ext uri="{FF2B5EF4-FFF2-40B4-BE49-F238E27FC236}">
                    <a16:creationId xmlns:a16="http://schemas.microsoft.com/office/drawing/2014/main" id="{6AC3F15B-ADF2-4EB1-B3EA-B5ACD6D0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538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5">
                <a:extLst>
                  <a:ext uri="{FF2B5EF4-FFF2-40B4-BE49-F238E27FC236}">
                    <a16:creationId xmlns:a16="http://schemas.microsoft.com/office/drawing/2014/main" id="{5D5FD253-3111-49EC-90ED-F2D99086B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726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6">
                <a:extLst>
                  <a:ext uri="{FF2B5EF4-FFF2-40B4-BE49-F238E27FC236}">
                    <a16:creationId xmlns:a16="http://schemas.microsoft.com/office/drawing/2014/main" id="{3DECEEE6-949C-4D1F-8754-8DD01AA1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27">
                <a:extLst>
                  <a:ext uri="{FF2B5EF4-FFF2-40B4-BE49-F238E27FC236}">
                    <a16:creationId xmlns:a16="http://schemas.microsoft.com/office/drawing/2014/main" id="{BDE5F07B-3ECF-42F2-80DE-0ADB04E8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75432B48-C90B-4FCA-A1C6-8C306663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Line 29">
                <a:extLst>
                  <a:ext uri="{FF2B5EF4-FFF2-40B4-BE49-F238E27FC236}">
                    <a16:creationId xmlns:a16="http://schemas.microsoft.com/office/drawing/2014/main" id="{EFA0FCF2-5807-4ABF-A66D-4D356DE9F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008"/>
                <a:ext cx="10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88B402A3-638F-4A96-B4BA-29BCEC0F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101"/>
                <a:ext cx="105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E989596C-5D69-4D50-9BD1-C7AAE7155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164"/>
                <a:ext cx="10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CA8054F3-710B-48F5-BABC-F0794692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3383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3">
                <a:extLst>
                  <a:ext uri="{FF2B5EF4-FFF2-40B4-BE49-F238E27FC236}">
                    <a16:creationId xmlns:a16="http://schemas.microsoft.com/office/drawing/2014/main" id="{B990E510-F4C8-4DE5-A464-70FFA35C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w 83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4">
                <a:extLst>
                  <a:ext uri="{FF2B5EF4-FFF2-40B4-BE49-F238E27FC236}">
                    <a16:creationId xmlns:a16="http://schemas.microsoft.com/office/drawing/2014/main" id="{538E5C7F-396E-4054-9438-2B2F305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35">
                <a:extLst>
                  <a:ext uri="{FF2B5EF4-FFF2-40B4-BE49-F238E27FC236}">
                    <a16:creationId xmlns:a16="http://schemas.microsoft.com/office/drawing/2014/main" id="{F26D1625-B0A6-4312-8A08-A0300061E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429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36">
                <a:extLst>
                  <a:ext uri="{FF2B5EF4-FFF2-40B4-BE49-F238E27FC236}">
                    <a16:creationId xmlns:a16="http://schemas.microsoft.com/office/drawing/2014/main" id="{6DC936BD-FFAC-4070-ACE7-5FBB36CA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008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37">
                <a:extLst>
                  <a:ext uri="{FF2B5EF4-FFF2-40B4-BE49-F238E27FC236}">
                    <a16:creationId xmlns:a16="http://schemas.microsoft.com/office/drawing/2014/main" id="{18F406BD-F8D1-4DFD-9A71-ED910883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10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38">
                <a:extLst>
                  <a:ext uri="{FF2B5EF4-FFF2-40B4-BE49-F238E27FC236}">
                    <a16:creationId xmlns:a16="http://schemas.microsoft.com/office/drawing/2014/main" id="{571C54EA-66EC-489E-B350-E551A8C9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39">
                <a:extLst>
                  <a:ext uri="{FF2B5EF4-FFF2-40B4-BE49-F238E27FC236}">
                    <a16:creationId xmlns:a16="http://schemas.microsoft.com/office/drawing/2014/main" id="{6906D323-E73F-4315-915F-84D93398D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962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40">
                <a:extLst>
                  <a:ext uri="{FF2B5EF4-FFF2-40B4-BE49-F238E27FC236}">
                    <a16:creationId xmlns:a16="http://schemas.microsoft.com/office/drawing/2014/main" id="{C4262063-147F-4951-9CFD-2BFBA80B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80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41">
                <a:extLst>
                  <a:ext uri="{FF2B5EF4-FFF2-40B4-BE49-F238E27FC236}">
                    <a16:creationId xmlns:a16="http://schemas.microsoft.com/office/drawing/2014/main" id="{D152C008-145C-41E0-9105-6C26EDE8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259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935972B6-2BEC-48EF-AF6B-9954D9CA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164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43">
                <a:extLst>
                  <a:ext uri="{FF2B5EF4-FFF2-40B4-BE49-F238E27FC236}">
                    <a16:creationId xmlns:a16="http://schemas.microsoft.com/office/drawing/2014/main" id="{D833F14C-B801-4841-BE23-A56041B2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4">
                <a:extLst>
                  <a:ext uri="{FF2B5EF4-FFF2-40B4-BE49-F238E27FC236}">
                    <a16:creationId xmlns:a16="http://schemas.microsoft.com/office/drawing/2014/main" id="{25DBFFCA-474C-4510-86AF-DB42A2C1F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1696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Line 45">
                <a:extLst>
                  <a:ext uri="{FF2B5EF4-FFF2-40B4-BE49-F238E27FC236}">
                    <a16:creationId xmlns:a16="http://schemas.microsoft.com/office/drawing/2014/main" id="{D4B40385-17D5-49A7-80F0-71713095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3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46">
                <a:extLst>
                  <a:ext uri="{FF2B5EF4-FFF2-40B4-BE49-F238E27FC236}">
                    <a16:creationId xmlns:a16="http://schemas.microsoft.com/office/drawing/2014/main" id="{75E16895-9CD8-4EBA-800F-74746C4A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696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Line 47">
                <a:extLst>
                  <a:ext uri="{FF2B5EF4-FFF2-40B4-BE49-F238E27FC236}">
                    <a16:creationId xmlns:a16="http://schemas.microsoft.com/office/drawing/2014/main" id="{B682D116-FB93-4EB4-B320-499E4CB1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884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48">
                <a:extLst>
                  <a:ext uri="{FF2B5EF4-FFF2-40B4-BE49-F238E27FC236}">
                    <a16:creationId xmlns:a16="http://schemas.microsoft.com/office/drawing/2014/main" id="{3D877884-1670-4F80-8E4D-B2A6CC34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49">
                <a:extLst>
                  <a:ext uri="{FF2B5EF4-FFF2-40B4-BE49-F238E27FC236}">
                    <a16:creationId xmlns:a16="http://schemas.microsoft.com/office/drawing/2014/main" id="{755A276B-F15F-4DC1-9E3E-05204019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50">
                <a:extLst>
                  <a:ext uri="{FF2B5EF4-FFF2-40B4-BE49-F238E27FC236}">
                    <a16:creationId xmlns:a16="http://schemas.microsoft.com/office/drawing/2014/main" id="{7C850F2D-8A6E-49AE-986D-7A4772D2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51">
                <a:extLst>
                  <a:ext uri="{FF2B5EF4-FFF2-40B4-BE49-F238E27FC236}">
                    <a16:creationId xmlns:a16="http://schemas.microsoft.com/office/drawing/2014/main" id="{0FF688C4-21EA-4DBA-A8C5-E849A4F1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696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52">
                <a:extLst>
                  <a:ext uri="{FF2B5EF4-FFF2-40B4-BE49-F238E27FC236}">
                    <a16:creationId xmlns:a16="http://schemas.microsoft.com/office/drawing/2014/main" id="{C01DC331-7ACB-4009-8C76-A1C6B426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884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BDA576FC-9750-4129-9D92-623D330D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54">
                <a:extLst>
                  <a:ext uri="{FF2B5EF4-FFF2-40B4-BE49-F238E27FC236}">
                    <a16:creationId xmlns:a16="http://schemas.microsoft.com/office/drawing/2014/main" id="{AA249954-2949-4B40-8EEA-877CE3C4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55">
                <a:extLst>
                  <a:ext uri="{FF2B5EF4-FFF2-40B4-BE49-F238E27FC236}">
                    <a16:creationId xmlns:a16="http://schemas.microsoft.com/office/drawing/2014/main" id="{9ACC3D54-2FAE-4845-B996-BD2BFC4E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96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6">
                <a:extLst>
                  <a:ext uri="{FF2B5EF4-FFF2-40B4-BE49-F238E27FC236}">
                    <a16:creationId xmlns:a16="http://schemas.microsoft.com/office/drawing/2014/main" id="{266FD8D8-7200-45A1-A26A-4B1B79752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w 123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75"/>
                  <a:gd name="T32" fmla="*/ 123 w 123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7">
                <a:extLst>
                  <a:ext uri="{FF2B5EF4-FFF2-40B4-BE49-F238E27FC236}">
                    <a16:creationId xmlns:a16="http://schemas.microsoft.com/office/drawing/2014/main" id="{B1C0310B-F243-4332-B09B-EA726D327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75"/>
                  <a:gd name="T29" fmla="*/ 123 w 123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58">
                <a:extLst>
                  <a:ext uri="{FF2B5EF4-FFF2-40B4-BE49-F238E27FC236}">
                    <a16:creationId xmlns:a16="http://schemas.microsoft.com/office/drawing/2014/main" id="{7DEF0626-2A7F-4AA8-903E-D86E09C9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1789"/>
                <a:ext cx="2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23E3C2F0-4D8E-4E18-9BA9-6E7587E7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742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60">
                <a:extLst>
                  <a:ext uri="{FF2B5EF4-FFF2-40B4-BE49-F238E27FC236}">
                    <a16:creationId xmlns:a16="http://schemas.microsoft.com/office/drawing/2014/main" id="{6C2536C7-D5B0-42BF-833B-09B93C571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89"/>
                <a:ext cx="2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Line 61">
                <a:extLst>
                  <a:ext uri="{FF2B5EF4-FFF2-40B4-BE49-F238E27FC236}">
                    <a16:creationId xmlns:a16="http://schemas.microsoft.com/office/drawing/2014/main" id="{A9B4F3C2-B671-4AC6-975A-3A24AB08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835"/>
                <a:ext cx="24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2">
                <a:extLst>
                  <a:ext uri="{FF2B5EF4-FFF2-40B4-BE49-F238E27FC236}">
                    <a16:creationId xmlns:a16="http://schemas.microsoft.com/office/drawing/2014/main" id="{C90034F5-8674-4B31-A955-CD62443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742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3">
                <a:extLst>
                  <a:ext uri="{FF2B5EF4-FFF2-40B4-BE49-F238E27FC236}">
                    <a16:creationId xmlns:a16="http://schemas.microsoft.com/office/drawing/2014/main" id="{AB4A0A54-7134-4191-8397-9C76EDAF4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789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9 h 141"/>
                  <a:gd name="T8" fmla="*/ 289 w 289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9"/>
                    </a:lnTo>
                    <a:lnTo>
                      <a:pt x="289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64">
                <a:extLst>
                  <a:ext uri="{FF2B5EF4-FFF2-40B4-BE49-F238E27FC236}">
                    <a16:creationId xmlns:a16="http://schemas.microsoft.com/office/drawing/2014/main" id="{F2A7A6F3-1F2D-4FD6-82FA-85373FA4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65">
                <a:extLst>
                  <a:ext uri="{FF2B5EF4-FFF2-40B4-BE49-F238E27FC236}">
                    <a16:creationId xmlns:a16="http://schemas.microsoft.com/office/drawing/2014/main" id="{304B55D9-F51D-4031-8406-165816FE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66">
                <a:extLst>
                  <a:ext uri="{FF2B5EF4-FFF2-40B4-BE49-F238E27FC236}">
                    <a16:creationId xmlns:a16="http://schemas.microsoft.com/office/drawing/2014/main" id="{AD23BB31-CE85-4A35-8591-70FF5FAC8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17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7">
                <a:extLst>
                  <a:ext uri="{FF2B5EF4-FFF2-40B4-BE49-F238E27FC236}">
                    <a16:creationId xmlns:a16="http://schemas.microsoft.com/office/drawing/2014/main" id="{48A7F249-FC5B-47C5-8D84-7D04D3A2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68">
                <a:extLst>
                  <a:ext uri="{FF2B5EF4-FFF2-40B4-BE49-F238E27FC236}">
                    <a16:creationId xmlns:a16="http://schemas.microsoft.com/office/drawing/2014/main" id="{42E5F767-F9A4-4ECE-A045-3DA810C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69">
                <a:extLst>
                  <a:ext uri="{FF2B5EF4-FFF2-40B4-BE49-F238E27FC236}">
                    <a16:creationId xmlns:a16="http://schemas.microsoft.com/office/drawing/2014/main" id="{005C996A-0D2F-4443-944F-A9C61F83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2117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70">
                <a:extLst>
                  <a:ext uri="{FF2B5EF4-FFF2-40B4-BE49-F238E27FC236}">
                    <a16:creationId xmlns:a16="http://schemas.microsoft.com/office/drawing/2014/main" id="{8574F0A5-9A11-4253-BED7-0FBC3AA7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2210"/>
                <a:ext cx="229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71">
                <a:extLst>
                  <a:ext uri="{FF2B5EF4-FFF2-40B4-BE49-F238E27FC236}">
                    <a16:creationId xmlns:a16="http://schemas.microsoft.com/office/drawing/2014/main" id="{2DF3774F-D5E7-4E62-9D0C-F1414565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2210"/>
                <a:ext cx="2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72">
                <a:extLst>
                  <a:ext uri="{FF2B5EF4-FFF2-40B4-BE49-F238E27FC236}">
                    <a16:creationId xmlns:a16="http://schemas.microsoft.com/office/drawing/2014/main" id="{A91EEEE3-3D56-4A54-8747-C569D1F2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210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3">
                <a:extLst>
                  <a:ext uri="{FF2B5EF4-FFF2-40B4-BE49-F238E27FC236}">
                    <a16:creationId xmlns:a16="http://schemas.microsoft.com/office/drawing/2014/main" id="{0765A015-B1FB-4A9E-A77D-531989A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166"/>
                <a:ext cx="40" cy="44"/>
              </a:xfrm>
              <a:custGeom>
                <a:avLst/>
                <a:gdLst>
                  <a:gd name="T0" fmla="*/ 0 w 40"/>
                  <a:gd name="T1" fmla="*/ 44 h 44"/>
                  <a:gd name="T2" fmla="*/ 0 w 40"/>
                  <a:gd name="T3" fmla="*/ 0 h 44"/>
                  <a:gd name="T4" fmla="*/ 40 w 40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4"/>
                  <a:gd name="T11" fmla="*/ 40 w 40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4">
                    <a:moveTo>
                      <a:pt x="0" y="44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4">
                <a:extLst>
                  <a:ext uri="{FF2B5EF4-FFF2-40B4-BE49-F238E27FC236}">
                    <a16:creationId xmlns:a16="http://schemas.microsoft.com/office/drawing/2014/main" id="{B8E679B3-2ED8-49E4-9350-DC6642F2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2210"/>
                <a:ext cx="288" cy="144"/>
              </a:xfrm>
              <a:custGeom>
                <a:avLst/>
                <a:gdLst>
                  <a:gd name="T0" fmla="*/ 0 w 288"/>
                  <a:gd name="T1" fmla="*/ 0 h 144"/>
                  <a:gd name="T2" fmla="*/ 0 w 288"/>
                  <a:gd name="T3" fmla="*/ 144 h 144"/>
                  <a:gd name="T4" fmla="*/ 248 w 288"/>
                  <a:gd name="T5" fmla="*/ 144 h 144"/>
                  <a:gd name="T6" fmla="*/ 248 w 288"/>
                  <a:gd name="T7" fmla="*/ 49 h 144"/>
                  <a:gd name="T8" fmla="*/ 288 w 288"/>
                  <a:gd name="T9" fmla="*/ 4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4"/>
                  <a:gd name="T17" fmla="*/ 288 w 28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8" y="144"/>
                    </a:lnTo>
                    <a:lnTo>
                      <a:pt x="248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75">
                <a:extLst>
                  <a:ext uri="{FF2B5EF4-FFF2-40B4-BE49-F238E27FC236}">
                    <a16:creationId xmlns:a16="http://schemas.microsoft.com/office/drawing/2014/main" id="{D22B847D-A09C-4DD4-8475-BE29674C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76">
                <a:extLst>
                  <a:ext uri="{FF2B5EF4-FFF2-40B4-BE49-F238E27FC236}">
                    <a16:creationId xmlns:a16="http://schemas.microsoft.com/office/drawing/2014/main" id="{66369F12-D114-4920-B5CB-8E49AB2F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77">
                <a:extLst>
                  <a:ext uri="{FF2B5EF4-FFF2-40B4-BE49-F238E27FC236}">
                    <a16:creationId xmlns:a16="http://schemas.microsoft.com/office/drawing/2014/main" id="{33A5A537-2CF3-41A7-9C06-4F26B4A9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78">
                <a:extLst>
                  <a:ext uri="{FF2B5EF4-FFF2-40B4-BE49-F238E27FC236}">
                    <a16:creationId xmlns:a16="http://schemas.microsoft.com/office/drawing/2014/main" id="{CEF4190A-74CA-4535-A770-00D2071E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79">
                <a:extLst>
                  <a:ext uri="{FF2B5EF4-FFF2-40B4-BE49-F238E27FC236}">
                    <a16:creationId xmlns:a16="http://schemas.microsoft.com/office/drawing/2014/main" id="{DB0ABABE-BFAC-4789-854A-CC4057C83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093"/>
                <a:ext cx="45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80">
                <a:extLst>
                  <a:ext uri="{FF2B5EF4-FFF2-40B4-BE49-F238E27FC236}">
                    <a16:creationId xmlns:a16="http://schemas.microsoft.com/office/drawing/2014/main" id="{1004064F-AA6E-4E2B-AA89-D69D571E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093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81">
                <a:extLst>
                  <a:ext uri="{FF2B5EF4-FFF2-40B4-BE49-F238E27FC236}">
                    <a16:creationId xmlns:a16="http://schemas.microsoft.com/office/drawing/2014/main" id="{75A549A4-622C-442A-ACD1-85297BCB1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9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82">
                <a:extLst>
                  <a:ext uri="{FF2B5EF4-FFF2-40B4-BE49-F238E27FC236}">
                    <a16:creationId xmlns:a16="http://schemas.microsoft.com/office/drawing/2014/main" id="{75FA2A04-A504-4B03-8881-60E8E886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9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83">
                <a:extLst>
                  <a:ext uri="{FF2B5EF4-FFF2-40B4-BE49-F238E27FC236}">
                    <a16:creationId xmlns:a16="http://schemas.microsoft.com/office/drawing/2014/main" id="{ED90C595-A184-40DE-96CF-2694FDD5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84">
                <a:extLst>
                  <a:ext uri="{FF2B5EF4-FFF2-40B4-BE49-F238E27FC236}">
                    <a16:creationId xmlns:a16="http://schemas.microsoft.com/office/drawing/2014/main" id="{CC618796-74DF-418A-B1C5-EBBB484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1093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85">
                <a:extLst>
                  <a:ext uri="{FF2B5EF4-FFF2-40B4-BE49-F238E27FC236}">
                    <a16:creationId xmlns:a16="http://schemas.microsoft.com/office/drawing/2014/main" id="{87B08652-DD8D-4C5C-8C8D-10DA1D29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1093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86">
                <a:extLst>
                  <a:ext uri="{FF2B5EF4-FFF2-40B4-BE49-F238E27FC236}">
                    <a16:creationId xmlns:a16="http://schemas.microsoft.com/office/drawing/2014/main" id="{06D828F0-F59D-4579-80F4-86C9D15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09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87">
                <a:extLst>
                  <a:ext uri="{FF2B5EF4-FFF2-40B4-BE49-F238E27FC236}">
                    <a16:creationId xmlns:a16="http://schemas.microsoft.com/office/drawing/2014/main" id="{B0E6770D-A94E-4A78-AEAA-5C752D76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88">
                <a:extLst>
                  <a:ext uri="{FF2B5EF4-FFF2-40B4-BE49-F238E27FC236}">
                    <a16:creationId xmlns:a16="http://schemas.microsoft.com/office/drawing/2014/main" id="{92FB1AC1-E8EE-4B81-B267-49094F0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89">
                <a:extLst>
                  <a:ext uri="{FF2B5EF4-FFF2-40B4-BE49-F238E27FC236}">
                    <a16:creationId xmlns:a16="http://schemas.microsoft.com/office/drawing/2014/main" id="{750AF6FA-9705-40CE-925B-1BFF3B8A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1093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90">
                <a:extLst>
                  <a:ext uri="{FF2B5EF4-FFF2-40B4-BE49-F238E27FC236}">
                    <a16:creationId xmlns:a16="http://schemas.microsoft.com/office/drawing/2014/main" id="{D6A29466-3544-487B-A595-BEB21908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09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91">
                <a:extLst>
                  <a:ext uri="{FF2B5EF4-FFF2-40B4-BE49-F238E27FC236}">
                    <a16:creationId xmlns:a16="http://schemas.microsoft.com/office/drawing/2014/main" id="{BFDACE27-CDFC-4A29-A334-C72ADF5A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92">
                <a:extLst>
                  <a:ext uri="{FF2B5EF4-FFF2-40B4-BE49-F238E27FC236}">
                    <a16:creationId xmlns:a16="http://schemas.microsoft.com/office/drawing/2014/main" id="{70392B29-39A6-47C3-92F7-D6D8D164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k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93">
                <a:extLst>
                  <a:ext uri="{FF2B5EF4-FFF2-40B4-BE49-F238E27FC236}">
                    <a16:creationId xmlns:a16="http://schemas.microsoft.com/office/drawing/2014/main" id="{0DA8EAC0-AD07-4CE9-B3BD-7CCFB096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9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94">
                <a:extLst>
                  <a:ext uri="{FF2B5EF4-FFF2-40B4-BE49-F238E27FC236}">
                    <a16:creationId xmlns:a16="http://schemas.microsoft.com/office/drawing/2014/main" id="{E67D98FB-E232-49AB-949D-7E22B9A4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95">
                <a:extLst>
                  <a:ext uri="{FF2B5EF4-FFF2-40B4-BE49-F238E27FC236}">
                    <a16:creationId xmlns:a16="http://schemas.microsoft.com/office/drawing/2014/main" id="{A5FE0060-B606-4313-A0E1-6BAFD2B9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96">
                <a:extLst>
                  <a:ext uri="{FF2B5EF4-FFF2-40B4-BE49-F238E27FC236}">
                    <a16:creationId xmlns:a16="http://schemas.microsoft.com/office/drawing/2014/main" id="{C002091C-62A6-40A9-A4D3-817421528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97">
                <a:extLst>
                  <a:ext uri="{FF2B5EF4-FFF2-40B4-BE49-F238E27FC236}">
                    <a16:creationId xmlns:a16="http://schemas.microsoft.com/office/drawing/2014/main" id="{3AF2ED75-51F2-49B5-8F19-788CCF0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093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98">
                <a:extLst>
                  <a:ext uri="{FF2B5EF4-FFF2-40B4-BE49-F238E27FC236}">
                    <a16:creationId xmlns:a16="http://schemas.microsoft.com/office/drawing/2014/main" id="{90D70C23-E349-4477-867F-0BEFE7E2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09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99">
                <a:extLst>
                  <a:ext uri="{FF2B5EF4-FFF2-40B4-BE49-F238E27FC236}">
                    <a16:creationId xmlns:a16="http://schemas.microsoft.com/office/drawing/2014/main" id="{7E5CD2BD-A2F0-4DCB-B29C-21CBB4B2E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93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" name="Rectangle 100">
                <a:extLst>
                  <a:ext uri="{FF2B5EF4-FFF2-40B4-BE49-F238E27FC236}">
                    <a16:creationId xmlns:a16="http://schemas.microsoft.com/office/drawing/2014/main" id="{8A29DCE2-A76B-4779-8D54-7581F11D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093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101">
                <a:extLst>
                  <a:ext uri="{FF2B5EF4-FFF2-40B4-BE49-F238E27FC236}">
                    <a16:creationId xmlns:a16="http://schemas.microsoft.com/office/drawing/2014/main" id="{10D417E7-AC31-4550-8621-509D9E5D9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102">
                <a:extLst>
                  <a:ext uri="{FF2B5EF4-FFF2-40B4-BE49-F238E27FC236}">
                    <a16:creationId xmlns:a16="http://schemas.microsoft.com/office/drawing/2014/main" id="{E9C075EC-83DE-40DD-B9BA-953C053F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103">
                <a:extLst>
                  <a:ext uri="{FF2B5EF4-FFF2-40B4-BE49-F238E27FC236}">
                    <a16:creationId xmlns:a16="http://schemas.microsoft.com/office/drawing/2014/main" id="{31FC618E-13E6-40B1-8245-57E972A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104">
                <a:extLst>
                  <a:ext uri="{FF2B5EF4-FFF2-40B4-BE49-F238E27FC236}">
                    <a16:creationId xmlns:a16="http://schemas.microsoft.com/office/drawing/2014/main" id="{397E7DD5-ABB2-4A9A-BD8C-52950B48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b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105">
                <a:extLst>
                  <a:ext uri="{FF2B5EF4-FFF2-40B4-BE49-F238E27FC236}">
                    <a16:creationId xmlns:a16="http://schemas.microsoft.com/office/drawing/2014/main" id="{96ED3919-587C-45C6-BD88-B99C5A48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106">
                <a:extLst>
                  <a:ext uri="{FF2B5EF4-FFF2-40B4-BE49-F238E27FC236}">
                    <a16:creationId xmlns:a16="http://schemas.microsoft.com/office/drawing/2014/main" id="{EA6FBA1F-8568-4A4B-BB5F-7FC4F1F5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q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107">
                <a:extLst>
                  <a:ext uri="{FF2B5EF4-FFF2-40B4-BE49-F238E27FC236}">
                    <a16:creationId xmlns:a16="http://schemas.microsoft.com/office/drawing/2014/main" id="{34CDCF1D-D7FF-4484-9136-345C68091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108">
                <a:extLst>
                  <a:ext uri="{FF2B5EF4-FFF2-40B4-BE49-F238E27FC236}">
                    <a16:creationId xmlns:a16="http://schemas.microsoft.com/office/drawing/2014/main" id="{70C6575E-CD85-4A2A-BA80-BEADF8C05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109">
                <a:extLst>
                  <a:ext uri="{FF2B5EF4-FFF2-40B4-BE49-F238E27FC236}">
                    <a16:creationId xmlns:a16="http://schemas.microsoft.com/office/drawing/2014/main" id="{1DEAA1A5-3073-41DC-926A-83CCF91A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110">
                <a:extLst>
                  <a:ext uri="{FF2B5EF4-FFF2-40B4-BE49-F238E27FC236}">
                    <a16:creationId xmlns:a16="http://schemas.microsoft.com/office/drawing/2014/main" id="{702C4A2B-7E7D-4E52-82F0-A31ED14E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111">
                <a:extLst>
                  <a:ext uri="{FF2B5EF4-FFF2-40B4-BE49-F238E27FC236}">
                    <a16:creationId xmlns:a16="http://schemas.microsoft.com/office/drawing/2014/main" id="{B5B4E1D4-362A-46F7-A6CB-B3472245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112">
                <a:extLst>
                  <a:ext uri="{FF2B5EF4-FFF2-40B4-BE49-F238E27FC236}">
                    <a16:creationId xmlns:a16="http://schemas.microsoft.com/office/drawing/2014/main" id="{058B69EE-D108-49EE-835B-AF6E8E728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113">
                <a:extLst>
                  <a:ext uri="{FF2B5EF4-FFF2-40B4-BE49-F238E27FC236}">
                    <a16:creationId xmlns:a16="http://schemas.microsoft.com/office/drawing/2014/main" id="{CB99FCDA-3662-444B-9B63-78675479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114">
                <a:extLst>
                  <a:ext uri="{FF2B5EF4-FFF2-40B4-BE49-F238E27FC236}">
                    <a16:creationId xmlns:a16="http://schemas.microsoft.com/office/drawing/2014/main" id="{D817E3D1-A09B-4848-9CE7-17694E01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115">
                <a:extLst>
                  <a:ext uri="{FF2B5EF4-FFF2-40B4-BE49-F238E27FC236}">
                    <a16:creationId xmlns:a16="http://schemas.microsoft.com/office/drawing/2014/main" id="{64CDC500-5D6D-47EE-9157-5CC9103E6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116">
                <a:extLst>
                  <a:ext uri="{FF2B5EF4-FFF2-40B4-BE49-F238E27FC236}">
                    <a16:creationId xmlns:a16="http://schemas.microsoft.com/office/drawing/2014/main" id="{F90109D6-B4EC-41F4-8A06-43645288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Line 117">
                <a:extLst>
                  <a:ext uri="{FF2B5EF4-FFF2-40B4-BE49-F238E27FC236}">
                    <a16:creationId xmlns:a16="http://schemas.microsoft.com/office/drawing/2014/main" id="{A9B9BC1F-BC92-4F30-841C-7F1A94EC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5" y="1696"/>
                <a:ext cx="1" cy="184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18">
                <a:extLst>
                  <a:ext uri="{FF2B5EF4-FFF2-40B4-BE49-F238E27FC236}">
                    <a16:creationId xmlns:a16="http://schemas.microsoft.com/office/drawing/2014/main" id="{93E4EDA6-7434-41D3-98A2-2EC54FF77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3533"/>
                <a:ext cx="33" cy="38"/>
              </a:xfrm>
              <a:custGeom>
                <a:avLst/>
                <a:gdLst>
                  <a:gd name="T0" fmla="*/ 31 w 33"/>
                  <a:gd name="T1" fmla="*/ 0 h 38"/>
                  <a:gd name="T2" fmla="*/ 0 w 33"/>
                  <a:gd name="T3" fmla="*/ 2 h 38"/>
                  <a:gd name="T4" fmla="*/ 17 w 33"/>
                  <a:gd name="T5" fmla="*/ 38 h 38"/>
                  <a:gd name="T6" fmla="*/ 33 w 33"/>
                  <a:gd name="T7" fmla="*/ 2 h 38"/>
                  <a:gd name="T8" fmla="*/ 33 w 33"/>
                  <a:gd name="T9" fmla="*/ 2 h 38"/>
                  <a:gd name="T10" fmla="*/ 31 w 33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8"/>
                  <a:gd name="T20" fmla="*/ 33 w 33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8">
                    <a:moveTo>
                      <a:pt x="31" y="0"/>
                    </a:moveTo>
                    <a:lnTo>
                      <a:pt x="0" y="2"/>
                    </a:lnTo>
                    <a:lnTo>
                      <a:pt x="17" y="38"/>
                    </a:lnTo>
                    <a:lnTo>
                      <a:pt x="33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19">
                <a:extLst>
                  <a:ext uri="{FF2B5EF4-FFF2-40B4-BE49-F238E27FC236}">
                    <a16:creationId xmlns:a16="http://schemas.microsoft.com/office/drawing/2014/main" id="{52C296E5-7020-472C-8B64-E5B632E1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115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120">
                <a:extLst>
                  <a:ext uri="{FF2B5EF4-FFF2-40B4-BE49-F238E27FC236}">
                    <a16:creationId xmlns:a16="http://schemas.microsoft.com/office/drawing/2014/main" id="{72B0D80D-6448-4B1A-9EEB-D1F302A2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121">
                <a:extLst>
                  <a:ext uri="{FF2B5EF4-FFF2-40B4-BE49-F238E27FC236}">
                    <a16:creationId xmlns:a16="http://schemas.microsoft.com/office/drawing/2014/main" id="{882F4BA7-789C-4E2C-8A08-5164166F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122">
                <a:extLst>
                  <a:ext uri="{FF2B5EF4-FFF2-40B4-BE49-F238E27FC236}">
                    <a16:creationId xmlns:a16="http://schemas.microsoft.com/office/drawing/2014/main" id="{2A75990E-63AB-48E5-9E71-DD6CF5486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11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123">
                <a:extLst>
                  <a:ext uri="{FF2B5EF4-FFF2-40B4-BE49-F238E27FC236}">
                    <a16:creationId xmlns:a16="http://schemas.microsoft.com/office/drawing/2014/main" id="{8F6E9DB6-EB3B-46F5-9A80-D2007732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124">
                <a:extLst>
                  <a:ext uri="{FF2B5EF4-FFF2-40B4-BE49-F238E27FC236}">
                    <a16:creationId xmlns:a16="http://schemas.microsoft.com/office/drawing/2014/main" id="{34E72A67-6BA5-45A8-BE71-D0FC4C19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11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125">
                <a:extLst>
                  <a:ext uri="{FF2B5EF4-FFF2-40B4-BE49-F238E27FC236}">
                    <a16:creationId xmlns:a16="http://schemas.microsoft.com/office/drawing/2014/main" id="{CBD32219-20C1-4F36-9A1B-36D281FD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111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126">
                <a:extLst>
                  <a:ext uri="{FF2B5EF4-FFF2-40B4-BE49-F238E27FC236}">
                    <a16:creationId xmlns:a16="http://schemas.microsoft.com/office/drawing/2014/main" id="{A24B9A0A-FCB4-4765-BA30-DCEA633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15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127">
                <a:extLst>
                  <a:ext uri="{FF2B5EF4-FFF2-40B4-BE49-F238E27FC236}">
                    <a16:creationId xmlns:a16="http://schemas.microsoft.com/office/drawing/2014/main" id="{0B0229E5-F028-4ECA-AB24-949AAE5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128">
                <a:extLst>
                  <a:ext uri="{FF2B5EF4-FFF2-40B4-BE49-F238E27FC236}">
                    <a16:creationId xmlns:a16="http://schemas.microsoft.com/office/drawing/2014/main" id="{89E73342-8FD5-4665-8BD8-927B03A5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224"/>
                <a:ext cx="3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129">
                <a:extLst>
                  <a:ext uri="{FF2B5EF4-FFF2-40B4-BE49-F238E27FC236}">
                    <a16:creationId xmlns:a16="http://schemas.microsoft.com/office/drawing/2014/main" id="{98B51548-1237-4C66-8B0A-17466FD8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22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130">
                <a:extLst>
                  <a:ext uri="{FF2B5EF4-FFF2-40B4-BE49-F238E27FC236}">
                    <a16:creationId xmlns:a16="http://schemas.microsoft.com/office/drawing/2014/main" id="{B9E608D9-F956-42B4-8ED3-49B74BB1A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224"/>
                <a:ext cx="3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131">
                <a:extLst>
                  <a:ext uri="{FF2B5EF4-FFF2-40B4-BE49-F238E27FC236}">
                    <a16:creationId xmlns:a16="http://schemas.microsoft.com/office/drawing/2014/main" id="{46FF67FC-4DDC-480A-8033-CB218472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132">
                <a:extLst>
                  <a:ext uri="{FF2B5EF4-FFF2-40B4-BE49-F238E27FC236}">
                    <a16:creationId xmlns:a16="http://schemas.microsoft.com/office/drawing/2014/main" id="{4A85923F-49E4-459B-8E37-E6D54DD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22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133">
                <a:extLst>
                  <a:ext uri="{FF2B5EF4-FFF2-40B4-BE49-F238E27FC236}">
                    <a16:creationId xmlns:a16="http://schemas.microsoft.com/office/drawing/2014/main" id="{C954D57B-6059-4AEF-954E-527BC721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224"/>
                <a:ext cx="1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134">
                <a:extLst>
                  <a:ext uri="{FF2B5EF4-FFF2-40B4-BE49-F238E27FC236}">
                    <a16:creationId xmlns:a16="http://schemas.microsoft.com/office/drawing/2014/main" id="{3A5DE03A-309B-4BBD-8108-D72724FF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122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CBE5FF74-E499-40E1-9D91-8D75D7D3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22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136">
                <a:extLst>
                  <a:ext uri="{FF2B5EF4-FFF2-40B4-BE49-F238E27FC236}">
                    <a16:creationId xmlns:a16="http://schemas.microsoft.com/office/drawing/2014/main" id="{D3A66FE7-C78D-462D-B9A1-FCDED983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224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137">
                <a:extLst>
                  <a:ext uri="{FF2B5EF4-FFF2-40B4-BE49-F238E27FC236}">
                    <a16:creationId xmlns:a16="http://schemas.microsoft.com/office/drawing/2014/main" id="{1D7D864D-B54F-4F73-B0C5-10014373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0B178260-13C9-4549-A5D6-96DB7B9D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139">
                <a:extLst>
                  <a:ext uri="{FF2B5EF4-FFF2-40B4-BE49-F238E27FC236}">
                    <a16:creationId xmlns:a16="http://schemas.microsoft.com/office/drawing/2014/main" id="{55CE122D-F146-4666-91C7-6347AE03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140">
                <a:extLst>
                  <a:ext uri="{FF2B5EF4-FFF2-40B4-BE49-F238E27FC236}">
                    <a16:creationId xmlns:a16="http://schemas.microsoft.com/office/drawing/2014/main" id="{D0050660-1A97-4E66-B51B-7DC35787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30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141">
                <a:extLst>
                  <a:ext uri="{FF2B5EF4-FFF2-40B4-BE49-F238E27FC236}">
                    <a16:creationId xmlns:a16="http://schemas.microsoft.com/office/drawing/2014/main" id="{24BB8F13-A034-45D6-9A1F-9EE4400F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142">
                <a:extLst>
                  <a:ext uri="{FF2B5EF4-FFF2-40B4-BE49-F238E27FC236}">
                    <a16:creationId xmlns:a16="http://schemas.microsoft.com/office/drawing/2014/main" id="{4C615F99-160B-4FE6-9B84-E2A651B6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1330"/>
                <a:ext cx="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143">
                <a:extLst>
                  <a:ext uri="{FF2B5EF4-FFF2-40B4-BE49-F238E27FC236}">
                    <a16:creationId xmlns:a16="http://schemas.microsoft.com/office/drawing/2014/main" id="{16B8CAFB-80DF-4377-A2C7-2E3FCE3F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144">
                <a:extLst>
                  <a:ext uri="{FF2B5EF4-FFF2-40B4-BE49-F238E27FC236}">
                    <a16:creationId xmlns:a16="http://schemas.microsoft.com/office/drawing/2014/main" id="{450FFE97-3496-497F-9781-9A4FACBE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145">
                <a:extLst>
                  <a:ext uri="{FF2B5EF4-FFF2-40B4-BE49-F238E27FC236}">
                    <a16:creationId xmlns:a16="http://schemas.microsoft.com/office/drawing/2014/main" id="{FF9D8251-84EB-4263-A4C7-91574FBD4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146">
                <a:extLst>
                  <a:ext uri="{FF2B5EF4-FFF2-40B4-BE49-F238E27FC236}">
                    <a16:creationId xmlns:a16="http://schemas.microsoft.com/office/drawing/2014/main" id="{E34F0B5E-C201-45CB-BFFE-198156A8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147">
                <a:extLst>
                  <a:ext uri="{FF2B5EF4-FFF2-40B4-BE49-F238E27FC236}">
                    <a16:creationId xmlns:a16="http://schemas.microsoft.com/office/drawing/2014/main" id="{DC0724F3-27B3-4AF5-A587-77FDC2ED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438"/>
                <a:ext cx="1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148">
                <a:extLst>
                  <a:ext uri="{FF2B5EF4-FFF2-40B4-BE49-F238E27FC236}">
                    <a16:creationId xmlns:a16="http://schemas.microsoft.com/office/drawing/2014/main" id="{AB438385-1710-4C8C-BF54-DA1CD9CE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149">
                <a:extLst>
                  <a:ext uri="{FF2B5EF4-FFF2-40B4-BE49-F238E27FC236}">
                    <a16:creationId xmlns:a16="http://schemas.microsoft.com/office/drawing/2014/main" id="{0F17F233-84E3-4723-8F55-4F5BCDA3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150">
                <a:extLst>
                  <a:ext uri="{FF2B5EF4-FFF2-40B4-BE49-F238E27FC236}">
                    <a16:creationId xmlns:a16="http://schemas.microsoft.com/office/drawing/2014/main" id="{5F244E87-A6B6-466A-83B7-D78086D2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151">
                <a:extLst>
                  <a:ext uri="{FF2B5EF4-FFF2-40B4-BE49-F238E27FC236}">
                    <a16:creationId xmlns:a16="http://schemas.microsoft.com/office/drawing/2014/main" id="{2CB6FE6B-231A-4141-8BA6-F8F595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152">
                <a:extLst>
                  <a:ext uri="{FF2B5EF4-FFF2-40B4-BE49-F238E27FC236}">
                    <a16:creationId xmlns:a16="http://schemas.microsoft.com/office/drawing/2014/main" id="{C3BFA1D9-524C-4BAB-812B-4083203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153">
                <a:extLst>
                  <a:ext uri="{FF2B5EF4-FFF2-40B4-BE49-F238E27FC236}">
                    <a16:creationId xmlns:a16="http://schemas.microsoft.com/office/drawing/2014/main" id="{5F0C7AAB-F223-4DCE-9683-86992C08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154">
                <a:extLst>
                  <a:ext uri="{FF2B5EF4-FFF2-40B4-BE49-F238E27FC236}">
                    <a16:creationId xmlns:a16="http://schemas.microsoft.com/office/drawing/2014/main" id="{1F6AD42E-ED28-4B21-9A74-AFBA40E8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155">
                <a:extLst>
                  <a:ext uri="{FF2B5EF4-FFF2-40B4-BE49-F238E27FC236}">
                    <a16:creationId xmlns:a16="http://schemas.microsoft.com/office/drawing/2014/main" id="{F747D93B-F1B0-4D0E-ABC1-EDD515FD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438"/>
                <a:ext cx="1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156">
                <a:extLst>
                  <a:ext uri="{FF2B5EF4-FFF2-40B4-BE49-F238E27FC236}">
                    <a16:creationId xmlns:a16="http://schemas.microsoft.com/office/drawing/2014/main" id="{43A25F0B-F4ED-4400-AF9F-1B4A4D0F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157">
                <a:extLst>
                  <a:ext uri="{FF2B5EF4-FFF2-40B4-BE49-F238E27FC236}">
                    <a16:creationId xmlns:a16="http://schemas.microsoft.com/office/drawing/2014/main" id="{E95CC355-AB3E-45A4-9969-56C0441D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438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158">
                <a:extLst>
                  <a:ext uri="{FF2B5EF4-FFF2-40B4-BE49-F238E27FC236}">
                    <a16:creationId xmlns:a16="http://schemas.microsoft.com/office/drawing/2014/main" id="{054B94F5-FE83-42F0-A8EE-AD529DD5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438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159">
                <a:extLst>
                  <a:ext uri="{FF2B5EF4-FFF2-40B4-BE49-F238E27FC236}">
                    <a16:creationId xmlns:a16="http://schemas.microsoft.com/office/drawing/2014/main" id="{B183DEEA-846F-459A-BA89-C4EC30A9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Line 160">
                <a:extLst>
                  <a:ext uri="{FF2B5EF4-FFF2-40B4-BE49-F238E27FC236}">
                    <a16:creationId xmlns:a16="http://schemas.microsoft.com/office/drawing/2014/main" id="{1ACAF62D-476B-4D42-AFA3-C736B5AAE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153"/>
                <a:ext cx="28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61">
                <a:extLst>
                  <a:ext uri="{FF2B5EF4-FFF2-40B4-BE49-F238E27FC236}">
                    <a16:creationId xmlns:a16="http://schemas.microsoft.com/office/drawing/2014/main" id="{EC98E60D-EC2B-4C7F-A1CE-7BF0F063F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1134"/>
                <a:ext cx="33" cy="38"/>
              </a:xfrm>
              <a:custGeom>
                <a:avLst/>
                <a:gdLst>
                  <a:gd name="T0" fmla="*/ 0 w 33"/>
                  <a:gd name="T1" fmla="*/ 0 h 38"/>
                  <a:gd name="T2" fmla="*/ 0 w 33"/>
                  <a:gd name="T3" fmla="*/ 38 h 38"/>
                  <a:gd name="T4" fmla="*/ 33 w 33"/>
                  <a:gd name="T5" fmla="*/ 19 h 38"/>
                  <a:gd name="T6" fmla="*/ 0 w 33"/>
                  <a:gd name="T7" fmla="*/ 0 h 38"/>
                  <a:gd name="T8" fmla="*/ 0 w 3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8"/>
                  <a:gd name="T17" fmla="*/ 33 w 3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8">
                    <a:moveTo>
                      <a:pt x="0" y="0"/>
                    </a:moveTo>
                    <a:lnTo>
                      <a:pt x="0" y="38"/>
                    </a:lnTo>
                    <a:lnTo>
                      <a:pt x="3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162">
                <a:extLst>
                  <a:ext uri="{FF2B5EF4-FFF2-40B4-BE49-F238E27FC236}">
                    <a16:creationId xmlns:a16="http://schemas.microsoft.com/office/drawing/2014/main" id="{6D104BDD-44E6-4E21-8398-12721D2A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61 w 61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378"/>
                  <a:gd name="T23" fmla="*/ 61 w 61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  <a:lnTo>
                      <a:pt x="61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163">
                <a:extLst>
                  <a:ext uri="{FF2B5EF4-FFF2-40B4-BE49-F238E27FC236}">
                    <a16:creationId xmlns:a16="http://schemas.microsoft.com/office/drawing/2014/main" id="{4AF4C41E-F085-4B76-868A-8545A99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378"/>
                  <a:gd name="T20" fmla="*/ 61 w 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164">
                <a:extLst>
                  <a:ext uri="{FF2B5EF4-FFF2-40B4-BE49-F238E27FC236}">
                    <a16:creationId xmlns:a16="http://schemas.microsoft.com/office/drawing/2014/main" id="{A84513B5-5F91-41FE-AEE2-858FC932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165">
                <a:extLst>
                  <a:ext uri="{FF2B5EF4-FFF2-40B4-BE49-F238E27FC236}">
                    <a16:creationId xmlns:a16="http://schemas.microsoft.com/office/drawing/2014/main" id="{6A5DC267-4B7E-4769-A640-25339685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166">
                <a:extLst>
                  <a:ext uri="{FF2B5EF4-FFF2-40B4-BE49-F238E27FC236}">
                    <a16:creationId xmlns:a16="http://schemas.microsoft.com/office/drawing/2014/main" id="{8028AECD-66E9-4820-A546-159EE74E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167">
                <a:extLst>
                  <a:ext uri="{FF2B5EF4-FFF2-40B4-BE49-F238E27FC236}">
                    <a16:creationId xmlns:a16="http://schemas.microsoft.com/office/drawing/2014/main" id="{86F78D88-3A09-426D-8EA6-817B85CC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168">
                <a:extLst>
                  <a:ext uri="{FF2B5EF4-FFF2-40B4-BE49-F238E27FC236}">
                    <a16:creationId xmlns:a16="http://schemas.microsoft.com/office/drawing/2014/main" id="{0B6D7ED1-CA82-4E53-9C4E-080DD22B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601"/>
                <a:ext cx="62" cy="378"/>
              </a:xfrm>
              <a:custGeom>
                <a:avLst/>
                <a:gdLst>
                  <a:gd name="T0" fmla="*/ 59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59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169">
                <a:extLst>
                  <a:ext uri="{FF2B5EF4-FFF2-40B4-BE49-F238E27FC236}">
                    <a16:creationId xmlns:a16="http://schemas.microsoft.com/office/drawing/2014/main" id="{4370AE21-2A8F-4290-937B-0019EDC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170">
                <a:extLst>
                  <a:ext uri="{FF2B5EF4-FFF2-40B4-BE49-F238E27FC236}">
                    <a16:creationId xmlns:a16="http://schemas.microsoft.com/office/drawing/2014/main" id="{CA9CE3EB-9BCC-402F-8369-1FA5DE29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171">
                <a:extLst>
                  <a:ext uri="{FF2B5EF4-FFF2-40B4-BE49-F238E27FC236}">
                    <a16:creationId xmlns:a16="http://schemas.microsoft.com/office/drawing/2014/main" id="{E54C70FE-3C2C-4869-BCA0-36007135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72">
                <a:extLst>
                  <a:ext uri="{FF2B5EF4-FFF2-40B4-BE49-F238E27FC236}">
                    <a16:creationId xmlns:a16="http://schemas.microsoft.com/office/drawing/2014/main" id="{1002F57A-396B-402D-BC99-1D3232510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73">
                <a:extLst>
                  <a:ext uri="{FF2B5EF4-FFF2-40B4-BE49-F238E27FC236}">
                    <a16:creationId xmlns:a16="http://schemas.microsoft.com/office/drawing/2014/main" id="{8B210659-A722-4746-84BD-CAAA4E75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025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74">
                <a:extLst>
                  <a:ext uri="{FF2B5EF4-FFF2-40B4-BE49-F238E27FC236}">
                    <a16:creationId xmlns:a16="http://schemas.microsoft.com/office/drawing/2014/main" id="{3261DF1C-5DCB-4401-8B7E-8B6CF48F0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75">
                <a:extLst>
                  <a:ext uri="{FF2B5EF4-FFF2-40B4-BE49-F238E27FC236}">
                    <a16:creationId xmlns:a16="http://schemas.microsoft.com/office/drawing/2014/main" id="{C5AA59BB-793E-49F7-AE13-1BE9C79F7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76">
                <a:extLst>
                  <a:ext uri="{FF2B5EF4-FFF2-40B4-BE49-F238E27FC236}">
                    <a16:creationId xmlns:a16="http://schemas.microsoft.com/office/drawing/2014/main" id="{8B4F1BED-961F-424C-AA28-1869A7A5E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77">
                <a:extLst>
                  <a:ext uri="{FF2B5EF4-FFF2-40B4-BE49-F238E27FC236}">
                    <a16:creationId xmlns:a16="http://schemas.microsoft.com/office/drawing/2014/main" id="{B39FA55C-3166-4785-9DFC-901064AC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78">
                <a:extLst>
                  <a:ext uri="{FF2B5EF4-FFF2-40B4-BE49-F238E27FC236}">
                    <a16:creationId xmlns:a16="http://schemas.microsoft.com/office/drawing/2014/main" id="{B050CB1A-D8F3-494F-A385-21019736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2538"/>
                <a:ext cx="81" cy="191"/>
              </a:xfrm>
              <a:custGeom>
                <a:avLst/>
                <a:gdLst>
                  <a:gd name="T0" fmla="*/ 81 w 81"/>
                  <a:gd name="T1" fmla="*/ 0 h 191"/>
                  <a:gd name="T2" fmla="*/ 0 w 81"/>
                  <a:gd name="T3" fmla="*/ 3 h 191"/>
                  <a:gd name="T4" fmla="*/ 0 w 81"/>
                  <a:gd name="T5" fmla="*/ 191 h 191"/>
                  <a:gd name="T6" fmla="*/ 81 w 81"/>
                  <a:gd name="T7" fmla="*/ 191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91"/>
                  <a:gd name="T14" fmla="*/ 81 w 81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91">
                    <a:moveTo>
                      <a:pt x="81" y="0"/>
                    </a:moveTo>
                    <a:lnTo>
                      <a:pt x="0" y="3"/>
                    </a:lnTo>
                    <a:lnTo>
                      <a:pt x="0" y="191"/>
                    </a:lnTo>
                    <a:lnTo>
                      <a:pt x="81" y="19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9">
                <a:extLst>
                  <a:ext uri="{FF2B5EF4-FFF2-40B4-BE49-F238E27FC236}">
                    <a16:creationId xmlns:a16="http://schemas.microsoft.com/office/drawing/2014/main" id="{311AE263-FCFD-496C-BFBF-ADA51E2F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0">
                <a:extLst>
                  <a:ext uri="{FF2B5EF4-FFF2-40B4-BE49-F238E27FC236}">
                    <a16:creationId xmlns:a16="http://schemas.microsoft.com/office/drawing/2014/main" id="{B9AAF8D3-6EF2-447F-A907-520A6796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 181">
                <a:extLst>
                  <a:ext uri="{FF2B5EF4-FFF2-40B4-BE49-F238E27FC236}">
                    <a16:creationId xmlns:a16="http://schemas.microsoft.com/office/drawing/2014/main" id="{E3DB8974-A3B4-42B2-9513-AFFF5EEF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41"/>
                <a:ext cx="165" cy="188"/>
              </a:xfrm>
              <a:custGeom>
                <a:avLst/>
                <a:gdLst>
                  <a:gd name="T0" fmla="*/ 165 w 165"/>
                  <a:gd name="T1" fmla="*/ 185 h 188"/>
                  <a:gd name="T2" fmla="*/ 165 w 165"/>
                  <a:gd name="T3" fmla="*/ 0 h 188"/>
                  <a:gd name="T4" fmla="*/ 0 w 165"/>
                  <a:gd name="T5" fmla="*/ 0 h 188"/>
                  <a:gd name="T6" fmla="*/ 0 w 165"/>
                  <a:gd name="T7" fmla="*/ 188 h 188"/>
                  <a:gd name="T8" fmla="*/ 165 w 165"/>
                  <a:gd name="T9" fmla="*/ 188 h 188"/>
                  <a:gd name="T10" fmla="*/ 165 w 165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"/>
                  <a:gd name="T19" fmla="*/ 0 h 188"/>
                  <a:gd name="T20" fmla="*/ 165 w 16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" h="188">
                    <a:moveTo>
                      <a:pt x="165" y="185"/>
                    </a:moveTo>
                    <a:lnTo>
                      <a:pt x="165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5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2">
                <a:extLst>
                  <a:ext uri="{FF2B5EF4-FFF2-40B4-BE49-F238E27FC236}">
                    <a16:creationId xmlns:a16="http://schemas.microsoft.com/office/drawing/2014/main" id="{2B03D5B7-C0F8-498D-AB7E-1C5EB7B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3">
                <a:extLst>
                  <a:ext uri="{FF2B5EF4-FFF2-40B4-BE49-F238E27FC236}">
                    <a16:creationId xmlns:a16="http://schemas.microsoft.com/office/drawing/2014/main" id="{5EB65FF9-EBC4-446A-B205-6CEFE98A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634"/>
                <a:ext cx="24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4">
                <a:extLst>
                  <a:ext uri="{FF2B5EF4-FFF2-40B4-BE49-F238E27FC236}">
                    <a16:creationId xmlns:a16="http://schemas.microsoft.com/office/drawing/2014/main" id="{890D0BBE-AD34-4816-950B-2223D54B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85">
                <a:extLst>
                  <a:ext uri="{FF2B5EF4-FFF2-40B4-BE49-F238E27FC236}">
                    <a16:creationId xmlns:a16="http://schemas.microsoft.com/office/drawing/2014/main" id="{E2D9F04F-B72E-4CC1-9B5C-0FB81B8A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87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86">
                <a:extLst>
                  <a:ext uri="{FF2B5EF4-FFF2-40B4-BE49-F238E27FC236}">
                    <a16:creationId xmlns:a16="http://schemas.microsoft.com/office/drawing/2014/main" id="{AE70999B-118B-43A1-9DDC-44AA3D46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2634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7 w 288"/>
                  <a:gd name="T5" fmla="*/ 141 h 141"/>
                  <a:gd name="T6" fmla="*/ 247 w 288"/>
                  <a:gd name="T7" fmla="*/ 46 h 141"/>
                  <a:gd name="T8" fmla="*/ 288 w 288"/>
                  <a:gd name="T9" fmla="*/ 46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7" y="141"/>
                    </a:lnTo>
                    <a:lnTo>
                      <a:pt x="247" y="46"/>
                    </a:lnTo>
                    <a:lnTo>
                      <a:pt x="288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87">
                <a:extLst>
                  <a:ext uri="{FF2B5EF4-FFF2-40B4-BE49-F238E27FC236}">
                    <a16:creationId xmlns:a16="http://schemas.microsoft.com/office/drawing/2014/main" id="{F852FE37-FCB2-45D2-84EE-79586DB9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88">
                <a:extLst>
                  <a:ext uri="{FF2B5EF4-FFF2-40B4-BE49-F238E27FC236}">
                    <a16:creationId xmlns:a16="http://schemas.microsoft.com/office/drawing/2014/main" id="{1CB33218-042A-4984-BEC7-BC4620F18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89">
                <a:extLst>
                  <a:ext uri="{FF2B5EF4-FFF2-40B4-BE49-F238E27FC236}">
                    <a16:creationId xmlns:a16="http://schemas.microsoft.com/office/drawing/2014/main" id="{D68DB2FB-0D39-4450-923C-AC0B013A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90">
                <a:extLst>
                  <a:ext uri="{FF2B5EF4-FFF2-40B4-BE49-F238E27FC236}">
                    <a16:creationId xmlns:a16="http://schemas.microsoft.com/office/drawing/2014/main" id="{E289C2E2-3C77-47E1-AA79-1B92FB85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91">
                <a:extLst>
                  <a:ext uri="{FF2B5EF4-FFF2-40B4-BE49-F238E27FC236}">
                    <a16:creationId xmlns:a16="http://schemas.microsoft.com/office/drawing/2014/main" id="{C82CBEC6-4E1D-4A1B-BCD2-FDDAA6B5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92">
                <a:extLst>
                  <a:ext uri="{FF2B5EF4-FFF2-40B4-BE49-F238E27FC236}">
                    <a16:creationId xmlns:a16="http://schemas.microsoft.com/office/drawing/2014/main" id="{322E87CA-73FF-4E14-BFCB-1F1487836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93">
                <a:extLst>
                  <a:ext uri="{FF2B5EF4-FFF2-40B4-BE49-F238E27FC236}">
                    <a16:creationId xmlns:a16="http://schemas.microsoft.com/office/drawing/2014/main" id="{800C7EC3-F24B-44A4-9FA0-08C02DA0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94">
                <a:extLst>
                  <a:ext uri="{FF2B5EF4-FFF2-40B4-BE49-F238E27FC236}">
                    <a16:creationId xmlns:a16="http://schemas.microsoft.com/office/drawing/2014/main" id="{52129BF7-432A-44E5-8399-EB6C610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95">
                <a:extLst>
                  <a:ext uri="{FF2B5EF4-FFF2-40B4-BE49-F238E27FC236}">
                    <a16:creationId xmlns:a16="http://schemas.microsoft.com/office/drawing/2014/main" id="{4E333BCD-BBED-4C41-9330-B5581E64C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962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196">
                <a:extLst>
                  <a:ext uri="{FF2B5EF4-FFF2-40B4-BE49-F238E27FC236}">
                    <a16:creationId xmlns:a16="http://schemas.microsoft.com/office/drawing/2014/main" id="{C580CC01-7F62-41C5-AC3B-2CCEEF6E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w 127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375"/>
                  <a:gd name="T32" fmla="*/ 127 w 127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197">
                <a:extLst>
                  <a:ext uri="{FF2B5EF4-FFF2-40B4-BE49-F238E27FC236}">
                    <a16:creationId xmlns:a16="http://schemas.microsoft.com/office/drawing/2014/main" id="{51A9C4CE-7431-476E-B2C6-8A5C2D52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"/>
                  <a:gd name="T28" fmla="*/ 0 h 375"/>
                  <a:gd name="T29" fmla="*/ 127 w 127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198">
                <a:extLst>
                  <a:ext uri="{FF2B5EF4-FFF2-40B4-BE49-F238E27FC236}">
                    <a16:creationId xmlns:a16="http://schemas.microsoft.com/office/drawing/2014/main" id="{5521E19E-A9F8-4AEA-AC45-AC18F7CD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199">
                <a:extLst>
                  <a:ext uri="{FF2B5EF4-FFF2-40B4-BE49-F238E27FC236}">
                    <a16:creationId xmlns:a16="http://schemas.microsoft.com/office/drawing/2014/main" id="{73CC4584-D4F0-44F0-BD30-D8D84EB7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3055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00">
                <a:extLst>
                  <a:ext uri="{FF2B5EF4-FFF2-40B4-BE49-F238E27FC236}">
                    <a16:creationId xmlns:a16="http://schemas.microsoft.com/office/drawing/2014/main" id="{AAB1C66E-127F-460C-9B17-4F77D2FD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01">
                <a:extLst>
                  <a:ext uri="{FF2B5EF4-FFF2-40B4-BE49-F238E27FC236}">
                    <a16:creationId xmlns:a16="http://schemas.microsoft.com/office/drawing/2014/main" id="{1817720A-3A0F-44C0-BDD5-A14AC00B0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3008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02">
                <a:extLst>
                  <a:ext uri="{FF2B5EF4-FFF2-40B4-BE49-F238E27FC236}">
                    <a16:creationId xmlns:a16="http://schemas.microsoft.com/office/drawing/2014/main" id="{6618F62B-07DD-42AF-B5D2-9061B3D33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055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8 h 141"/>
                  <a:gd name="T8" fmla="*/ 289 w 289"/>
                  <a:gd name="T9" fmla="*/ 48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8"/>
                    </a:lnTo>
                    <a:lnTo>
                      <a:pt x="289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03">
                <a:extLst>
                  <a:ext uri="{FF2B5EF4-FFF2-40B4-BE49-F238E27FC236}">
                    <a16:creationId xmlns:a16="http://schemas.microsoft.com/office/drawing/2014/main" id="{B9FEAC26-3762-451C-A4C6-285544E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81F9AB03-6104-49C6-855B-0BEA6B4E6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205">
                <a:extLst>
                  <a:ext uri="{FF2B5EF4-FFF2-40B4-BE49-F238E27FC236}">
                    <a16:creationId xmlns:a16="http://schemas.microsoft.com/office/drawing/2014/main" id="{11B88D1D-D282-46D7-8068-6C0E43E63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206">
                <a:extLst>
                  <a:ext uri="{FF2B5EF4-FFF2-40B4-BE49-F238E27FC236}">
                    <a16:creationId xmlns:a16="http://schemas.microsoft.com/office/drawing/2014/main" id="{FAD30B15-7FBC-4281-B27F-C751453F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207">
                <a:extLst>
                  <a:ext uri="{FF2B5EF4-FFF2-40B4-BE49-F238E27FC236}">
                    <a16:creationId xmlns:a16="http://schemas.microsoft.com/office/drawing/2014/main" id="{59B7F6ED-22F3-493B-BE67-E08B24A16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08">
              <a:extLst>
                <a:ext uri="{FF2B5EF4-FFF2-40B4-BE49-F238E27FC236}">
                  <a16:creationId xmlns:a16="http://schemas.microsoft.com/office/drawing/2014/main" id="{625307AD-C52B-4FD3-97A5-691B93884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262"/>
              <a:ext cx="4117" cy="2404"/>
              <a:chOff x="1137" y="1262"/>
              <a:chExt cx="4117" cy="2404"/>
            </a:xfrm>
          </p:grpSpPr>
          <p:sp>
            <p:nvSpPr>
              <p:cNvPr id="23" name="Freeform 209">
                <a:extLst>
                  <a:ext uri="{FF2B5EF4-FFF2-40B4-BE49-F238E27FC236}">
                    <a16:creationId xmlns:a16="http://schemas.microsoft.com/office/drawing/2014/main" id="{98991519-5F4F-485E-B301-18E6B7E4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0">
                <a:extLst>
                  <a:ext uri="{FF2B5EF4-FFF2-40B4-BE49-F238E27FC236}">
                    <a16:creationId xmlns:a16="http://schemas.microsoft.com/office/drawing/2014/main" id="{D730ACBD-5B1C-48B2-B0DA-E34B791D0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1">
                <a:extLst>
                  <a:ext uri="{FF2B5EF4-FFF2-40B4-BE49-F238E27FC236}">
                    <a16:creationId xmlns:a16="http://schemas.microsoft.com/office/drawing/2014/main" id="{BE9A16A2-FC45-4422-B469-E2F057A8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2">
                <a:extLst>
                  <a:ext uri="{FF2B5EF4-FFF2-40B4-BE49-F238E27FC236}">
                    <a16:creationId xmlns:a16="http://schemas.microsoft.com/office/drawing/2014/main" id="{E54DE8FA-018B-451B-B8CD-2A5CF887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3">
                <a:extLst>
                  <a:ext uri="{FF2B5EF4-FFF2-40B4-BE49-F238E27FC236}">
                    <a16:creationId xmlns:a16="http://schemas.microsoft.com/office/drawing/2014/main" id="{1CCE156E-97C7-4DCA-ADDA-F1C201B1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14">
                <a:extLst>
                  <a:ext uri="{FF2B5EF4-FFF2-40B4-BE49-F238E27FC236}">
                    <a16:creationId xmlns:a16="http://schemas.microsoft.com/office/drawing/2014/main" id="{4E921EBF-0778-4CCF-9E5A-200BFE9E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3476"/>
                <a:ext cx="248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5">
                <a:extLst>
                  <a:ext uri="{FF2B5EF4-FFF2-40B4-BE49-F238E27FC236}">
                    <a16:creationId xmlns:a16="http://schemas.microsoft.com/office/drawing/2014/main" id="{BD49A3C6-F809-403C-A731-9487C14D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3" y="3476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16">
                <a:extLst>
                  <a:ext uri="{FF2B5EF4-FFF2-40B4-BE49-F238E27FC236}">
                    <a16:creationId xmlns:a16="http://schemas.microsoft.com/office/drawing/2014/main" id="{2B16B01E-0B4C-4AB9-91DA-B4C64508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525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7">
                <a:extLst>
                  <a:ext uri="{FF2B5EF4-FFF2-40B4-BE49-F238E27FC236}">
                    <a16:creationId xmlns:a16="http://schemas.microsoft.com/office/drawing/2014/main" id="{1B0BA16B-1753-44DA-80CD-21D88D60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29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8">
                <a:extLst>
                  <a:ext uri="{FF2B5EF4-FFF2-40B4-BE49-F238E27FC236}">
                    <a16:creationId xmlns:a16="http://schemas.microsoft.com/office/drawing/2014/main" id="{2EA777AD-68B7-44E6-BA17-2EB1132E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3476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5 w 288"/>
                  <a:gd name="T5" fmla="*/ 141 h 141"/>
                  <a:gd name="T6" fmla="*/ 245 w 288"/>
                  <a:gd name="T7" fmla="*/ 49 h 141"/>
                  <a:gd name="T8" fmla="*/ 288 w 288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5" y="141"/>
                    </a:lnTo>
                    <a:lnTo>
                      <a:pt x="245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9">
                <a:extLst>
                  <a:ext uri="{FF2B5EF4-FFF2-40B4-BE49-F238E27FC236}">
                    <a16:creationId xmlns:a16="http://schemas.microsoft.com/office/drawing/2014/main" id="{1E95577A-385A-4450-A659-4CCA2E36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0">
                <a:extLst>
                  <a:ext uri="{FF2B5EF4-FFF2-40B4-BE49-F238E27FC236}">
                    <a16:creationId xmlns:a16="http://schemas.microsoft.com/office/drawing/2014/main" id="{9BB96308-5157-47D9-8B1E-D48D0C015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1">
                <a:extLst>
                  <a:ext uri="{FF2B5EF4-FFF2-40B4-BE49-F238E27FC236}">
                    <a16:creationId xmlns:a16="http://schemas.microsoft.com/office/drawing/2014/main" id="{54D2D873-02BF-4936-9AE2-71649D1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D70CEDD0-6954-42B5-92EB-07ACB1ED1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3">
                <a:extLst>
                  <a:ext uri="{FF2B5EF4-FFF2-40B4-BE49-F238E27FC236}">
                    <a16:creationId xmlns:a16="http://schemas.microsoft.com/office/drawing/2014/main" id="{FEBF2BB3-A27C-470F-83E2-2BFEC607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4">
                <a:extLst>
                  <a:ext uri="{FF2B5EF4-FFF2-40B4-BE49-F238E27FC236}">
                    <a16:creationId xmlns:a16="http://schemas.microsoft.com/office/drawing/2014/main" id="{41D534CA-C601-43C3-B7A2-4D40CE1E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5">
                <a:extLst>
                  <a:ext uri="{FF2B5EF4-FFF2-40B4-BE49-F238E27FC236}">
                    <a16:creationId xmlns:a16="http://schemas.microsoft.com/office/drawing/2014/main" id="{41ACA1C7-F02B-43FA-98A2-8D1C9977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0B37316-0CD1-4E2B-830F-8985DBC59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3115186E-D279-4B9C-9CAA-58DECEA3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1696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28">
                <a:extLst>
                  <a:ext uri="{FF2B5EF4-FFF2-40B4-BE49-F238E27FC236}">
                    <a16:creationId xmlns:a16="http://schemas.microsoft.com/office/drawing/2014/main" id="{880F35B7-73D3-4796-835D-2659E115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29">
                <a:extLst>
                  <a:ext uri="{FF2B5EF4-FFF2-40B4-BE49-F238E27FC236}">
                    <a16:creationId xmlns:a16="http://schemas.microsoft.com/office/drawing/2014/main" id="{CBE3809E-35DB-42E4-935D-B73D52680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429"/>
                <a:ext cx="1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230">
                <a:extLst>
                  <a:ext uri="{FF2B5EF4-FFF2-40B4-BE49-F238E27FC236}">
                    <a16:creationId xmlns:a16="http://schemas.microsoft.com/office/drawing/2014/main" id="{A332011B-D923-44E0-8DDB-5FB523E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Rectangle 231">
                <a:extLst>
                  <a:ext uri="{FF2B5EF4-FFF2-40B4-BE49-F238E27FC236}">
                    <a16:creationId xmlns:a16="http://schemas.microsoft.com/office/drawing/2014/main" id="{064A597A-1465-4C8E-86EC-0910BE85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Rectangle 232">
                <a:extLst>
                  <a:ext uri="{FF2B5EF4-FFF2-40B4-BE49-F238E27FC236}">
                    <a16:creationId xmlns:a16="http://schemas.microsoft.com/office/drawing/2014/main" id="{DA47240F-66F4-482D-B230-67A4FE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233">
                <a:extLst>
                  <a:ext uri="{FF2B5EF4-FFF2-40B4-BE49-F238E27FC236}">
                    <a16:creationId xmlns:a16="http://schemas.microsoft.com/office/drawing/2014/main" id="{D598D466-D114-4DF7-9DFE-A365A822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Rectangle 234">
                <a:extLst>
                  <a:ext uri="{FF2B5EF4-FFF2-40B4-BE49-F238E27FC236}">
                    <a16:creationId xmlns:a16="http://schemas.microsoft.com/office/drawing/2014/main" id="{8FB8F4F2-AA66-4E3C-AE6A-60DD878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Rectangle 235">
                <a:extLst>
                  <a:ext uri="{FF2B5EF4-FFF2-40B4-BE49-F238E27FC236}">
                    <a16:creationId xmlns:a16="http://schemas.microsoft.com/office/drawing/2014/main" id="{65DD8512-00A7-4A7C-B096-7F6D3596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236">
                <a:extLst>
                  <a:ext uri="{FF2B5EF4-FFF2-40B4-BE49-F238E27FC236}">
                    <a16:creationId xmlns:a16="http://schemas.microsoft.com/office/drawing/2014/main" id="{7129D8BF-5292-47AF-9E53-282B93C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15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237">
                <a:extLst>
                  <a:ext uri="{FF2B5EF4-FFF2-40B4-BE49-F238E27FC236}">
                    <a16:creationId xmlns:a16="http://schemas.microsoft.com/office/drawing/2014/main" id="{B42B5E43-8624-4EA0-AEA9-B1BE65F3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53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Rectangle 238">
                <a:extLst>
                  <a:ext uri="{FF2B5EF4-FFF2-40B4-BE49-F238E27FC236}">
                    <a16:creationId xmlns:a16="http://schemas.microsoft.com/office/drawing/2014/main" id="{029DDE7A-8656-4930-A8F0-CCBE4821E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153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Rectangle 239">
                <a:extLst>
                  <a:ext uri="{FF2B5EF4-FFF2-40B4-BE49-F238E27FC236}">
                    <a16:creationId xmlns:a16="http://schemas.microsoft.com/office/drawing/2014/main" id="{6C8D3762-444A-4DE2-BFE9-E4C47668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Rectangle 240">
                <a:extLst>
                  <a:ext uri="{FF2B5EF4-FFF2-40B4-BE49-F238E27FC236}">
                    <a16:creationId xmlns:a16="http://schemas.microsoft.com/office/drawing/2014/main" id="{0DFE571D-D060-4798-B95B-31AFE9F1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574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Rectangle 241">
                <a:extLst>
                  <a:ext uri="{FF2B5EF4-FFF2-40B4-BE49-F238E27FC236}">
                    <a16:creationId xmlns:a16="http://schemas.microsoft.com/office/drawing/2014/main" id="{ADC825A5-406C-4850-9E1F-7CFB00C7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Rectangle 242">
                <a:extLst>
                  <a:ext uri="{FF2B5EF4-FFF2-40B4-BE49-F238E27FC236}">
                    <a16:creationId xmlns:a16="http://schemas.microsoft.com/office/drawing/2014/main" id="{2B3D544C-3A51-4635-AC7F-EB57305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2574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" name="Rectangle 243">
                <a:extLst>
                  <a:ext uri="{FF2B5EF4-FFF2-40B4-BE49-F238E27FC236}">
                    <a16:creationId xmlns:a16="http://schemas.microsoft.com/office/drawing/2014/main" id="{C6CCE4F1-423A-42B6-8E62-E155C285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" name="Rectangle 244">
                <a:extLst>
                  <a:ext uri="{FF2B5EF4-FFF2-40B4-BE49-F238E27FC236}">
                    <a16:creationId xmlns:a16="http://schemas.microsoft.com/office/drawing/2014/main" id="{265C30A9-B137-4F5F-8C3D-97463CE5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Rectangle 245">
                <a:extLst>
                  <a:ext uri="{FF2B5EF4-FFF2-40B4-BE49-F238E27FC236}">
                    <a16:creationId xmlns:a16="http://schemas.microsoft.com/office/drawing/2014/main" id="{453F3DFA-3CD2-4B40-B29B-967227E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995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Rectangle 246">
                <a:extLst>
                  <a:ext uri="{FF2B5EF4-FFF2-40B4-BE49-F238E27FC236}">
                    <a16:creationId xmlns:a16="http://schemas.microsoft.com/office/drawing/2014/main" id="{CFEE42F2-2FC0-4B9C-96CB-50E43E2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299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247">
                <a:extLst>
                  <a:ext uri="{FF2B5EF4-FFF2-40B4-BE49-F238E27FC236}">
                    <a16:creationId xmlns:a16="http://schemas.microsoft.com/office/drawing/2014/main" id="{6ECF2597-29F1-4023-A1EE-6368FE92C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419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Rectangle 248">
                <a:extLst>
                  <a:ext uri="{FF2B5EF4-FFF2-40B4-BE49-F238E27FC236}">
                    <a16:creationId xmlns:a16="http://schemas.microsoft.com/office/drawing/2014/main" id="{63A9CE11-F3D0-4391-8A7B-56669F57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419"/>
                <a:ext cx="6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249">
                <a:extLst>
                  <a:ext uri="{FF2B5EF4-FFF2-40B4-BE49-F238E27FC236}">
                    <a16:creationId xmlns:a16="http://schemas.microsoft.com/office/drawing/2014/main" id="{6AAD9A13-0C7E-4EB6-A5CF-5BF4F70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1729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250">
                <a:extLst>
                  <a:ext uri="{FF2B5EF4-FFF2-40B4-BE49-F238E27FC236}">
                    <a16:creationId xmlns:a16="http://schemas.microsoft.com/office/drawing/2014/main" id="{39E25187-CE9F-49D3-BF78-478D24AF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Rectangle 251">
                <a:extLst>
                  <a:ext uri="{FF2B5EF4-FFF2-40B4-BE49-F238E27FC236}">
                    <a16:creationId xmlns:a16="http://schemas.microsoft.com/office/drawing/2014/main" id="{7365AB5F-38D6-4963-9056-D78856AA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5FDD26EB-9456-414B-8B08-C01BA2FF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8B06620C-0DC6-4FF2-9CD6-ABDB3579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93A17611-C7BF-4521-B809-3381C596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255">
                <a:extLst>
                  <a:ext uri="{FF2B5EF4-FFF2-40B4-BE49-F238E27FC236}">
                    <a16:creationId xmlns:a16="http://schemas.microsoft.com/office/drawing/2014/main" id="{42DC290C-F236-44F3-B8EE-A8A52E4E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56">
                <a:extLst>
                  <a:ext uri="{FF2B5EF4-FFF2-40B4-BE49-F238E27FC236}">
                    <a16:creationId xmlns:a16="http://schemas.microsoft.com/office/drawing/2014/main" id="{1454E7A5-9AB7-4B58-8F5C-F310E4B2D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5" y="2115"/>
                <a:ext cx="3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Line 257">
                <a:extLst>
                  <a:ext uri="{FF2B5EF4-FFF2-40B4-BE49-F238E27FC236}">
                    <a16:creationId xmlns:a16="http://schemas.microsoft.com/office/drawing/2014/main" id="{27399044-ACB0-4421-B633-A709B99B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117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258">
                <a:extLst>
                  <a:ext uri="{FF2B5EF4-FFF2-40B4-BE49-F238E27FC236}">
                    <a16:creationId xmlns:a16="http://schemas.microsoft.com/office/drawing/2014/main" id="{B2EC9686-5012-40C1-BFFF-BF8C995E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305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59">
                <a:extLst>
                  <a:ext uri="{FF2B5EF4-FFF2-40B4-BE49-F238E27FC236}">
                    <a16:creationId xmlns:a16="http://schemas.microsoft.com/office/drawing/2014/main" id="{2C6587C4-F0DA-4C8D-B490-675308227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153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260">
                <a:extLst>
                  <a:ext uri="{FF2B5EF4-FFF2-40B4-BE49-F238E27FC236}">
                    <a16:creationId xmlns:a16="http://schemas.microsoft.com/office/drawing/2014/main" id="{E7485D75-F96B-4938-A05B-1300F3FB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261">
                <a:extLst>
                  <a:ext uri="{FF2B5EF4-FFF2-40B4-BE49-F238E27FC236}">
                    <a16:creationId xmlns:a16="http://schemas.microsoft.com/office/drawing/2014/main" id="{70771D42-BB82-4451-9B83-EEB76EBB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C994DD48-49D2-4E79-9798-758FA568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E7D678B7-84F0-4F1D-AAAE-96E010AD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5B329510-916D-4F5A-B3E3-8D13C258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15 w 31"/>
                  <a:gd name="T85" fmla="*/ 3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6"/>
                  <a:gd name="T131" fmla="*/ 31 w 31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39DD9DDE-FF9D-496F-A0E6-E633787E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"/>
                  <a:gd name="T127" fmla="*/ 0 h 36"/>
                  <a:gd name="T128" fmla="*/ 31 w 31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731531A7-7878-4D25-A3CF-AFECAA0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81 w 84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88"/>
                  <a:gd name="T17" fmla="*/ 84 w 84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E2B2B12D-58BD-486A-80B8-122BE029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88"/>
                  <a:gd name="T14" fmla="*/ 84 w 84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Line 268">
                <a:extLst>
                  <a:ext uri="{FF2B5EF4-FFF2-40B4-BE49-F238E27FC236}">
                    <a16:creationId xmlns:a16="http://schemas.microsoft.com/office/drawing/2014/main" id="{D5D521DC-278F-4B91-94CE-F7651D423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115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Line 269">
                <a:extLst>
                  <a:ext uri="{FF2B5EF4-FFF2-40B4-BE49-F238E27FC236}">
                    <a16:creationId xmlns:a16="http://schemas.microsoft.com/office/drawing/2014/main" id="{1EDE7F97-5A4E-4468-98AB-25410C9F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117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270">
                <a:extLst>
                  <a:ext uri="{FF2B5EF4-FFF2-40B4-BE49-F238E27FC236}">
                    <a16:creationId xmlns:a16="http://schemas.microsoft.com/office/drawing/2014/main" id="{E09908C3-2FF3-4243-A007-B0D9396D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305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ABC04B37-BDCB-4142-8B9E-35D83D8D3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153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CAFD9BD1-F3EF-498B-A3B0-73F18E1E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73">
                <a:extLst>
                  <a:ext uri="{FF2B5EF4-FFF2-40B4-BE49-F238E27FC236}">
                    <a16:creationId xmlns:a16="http://schemas.microsoft.com/office/drawing/2014/main" id="{6511F053-D68F-48A5-9DBB-D2886B6D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322ECC1D-D32C-41BF-AE42-1A783AAA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C77BE3A9-28EC-4862-8364-33A63DB5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276">
                <a:extLst>
                  <a:ext uri="{FF2B5EF4-FFF2-40B4-BE49-F238E27FC236}">
                    <a16:creationId xmlns:a16="http://schemas.microsoft.com/office/drawing/2014/main" id="{0F4FFFAC-F79C-4C16-8C27-75DE2D25F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2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277">
                <a:extLst>
                  <a:ext uri="{FF2B5EF4-FFF2-40B4-BE49-F238E27FC236}">
                    <a16:creationId xmlns:a16="http://schemas.microsoft.com/office/drawing/2014/main" id="{DF4E03BE-7943-46B0-ADB7-4A1E2CC8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538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278">
                <a:extLst>
                  <a:ext uri="{FF2B5EF4-FFF2-40B4-BE49-F238E27FC236}">
                    <a16:creationId xmlns:a16="http://schemas.microsoft.com/office/drawing/2014/main" id="{DBF36B6B-C600-4458-B0BE-9224D9A71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726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6DD60D2D-FF2D-4A66-8023-D4A38EF7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2574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CC8CC153-1E51-4A45-9579-F4E21450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25189F86-EF46-4D10-8FF8-B0DFC7FE3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CCD90D3C-C8AD-46D6-868F-E3822554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511C94DE-E71A-4BD0-B942-CC0AA834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84">
                <a:extLst>
                  <a:ext uri="{FF2B5EF4-FFF2-40B4-BE49-F238E27FC236}">
                    <a16:creationId xmlns:a16="http://schemas.microsoft.com/office/drawing/2014/main" id="{23A73C7F-93F6-47C1-BFAD-A94562341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62"/>
                <a:ext cx="3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85">
                <a:extLst>
                  <a:ext uri="{FF2B5EF4-FFF2-40B4-BE49-F238E27FC236}">
                    <a16:creationId xmlns:a16="http://schemas.microsoft.com/office/drawing/2014/main" id="{BF2E0C39-47CB-4539-96BA-99562E89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2960"/>
                <a:ext cx="7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86">
                <a:extLst>
                  <a:ext uri="{FF2B5EF4-FFF2-40B4-BE49-F238E27FC236}">
                    <a16:creationId xmlns:a16="http://schemas.microsoft.com/office/drawing/2014/main" id="{86598D39-B25D-4230-9CA2-64E64D21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315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87">
                <a:extLst>
                  <a:ext uri="{FF2B5EF4-FFF2-40B4-BE49-F238E27FC236}">
                    <a16:creationId xmlns:a16="http://schemas.microsoft.com/office/drawing/2014/main" id="{F759F71A-F5E9-4652-B080-2BBE31B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995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288">
                <a:extLst>
                  <a:ext uri="{FF2B5EF4-FFF2-40B4-BE49-F238E27FC236}">
                    <a16:creationId xmlns:a16="http://schemas.microsoft.com/office/drawing/2014/main" id="{288554EC-2BFF-4ACA-A83A-3A6A0F07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289">
                <a:extLst>
                  <a:ext uri="{FF2B5EF4-FFF2-40B4-BE49-F238E27FC236}">
                    <a16:creationId xmlns:a16="http://schemas.microsoft.com/office/drawing/2014/main" id="{59FC57F3-EB92-4A47-BE88-2F915DD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3980978F-586B-451D-8451-E0584DAB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81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C937615B-4E66-4D23-A32C-77F887ED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292">
                <a:extLst>
                  <a:ext uri="{FF2B5EF4-FFF2-40B4-BE49-F238E27FC236}">
                    <a16:creationId xmlns:a16="http://schemas.microsoft.com/office/drawing/2014/main" id="{33B9C5D4-6FED-43E4-804C-E72E73B4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6" y="3383"/>
                <a:ext cx="2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293">
                <a:extLst>
                  <a:ext uri="{FF2B5EF4-FFF2-40B4-BE49-F238E27FC236}">
                    <a16:creationId xmlns:a16="http://schemas.microsoft.com/office/drawing/2014/main" id="{6395BDE3-769D-4D93-A666-4F5C2D30A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383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294">
                <a:extLst>
                  <a:ext uri="{FF2B5EF4-FFF2-40B4-BE49-F238E27FC236}">
                    <a16:creationId xmlns:a16="http://schemas.microsoft.com/office/drawing/2014/main" id="{3E1C14C9-01E8-4E48-9FE2-F7550F9E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57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295">
                <a:extLst>
                  <a:ext uri="{FF2B5EF4-FFF2-40B4-BE49-F238E27FC236}">
                    <a16:creationId xmlns:a16="http://schemas.microsoft.com/office/drawing/2014/main" id="{EF29B14F-046B-437A-9B2A-6E4523D19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419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296">
                <a:extLst>
                  <a:ext uri="{FF2B5EF4-FFF2-40B4-BE49-F238E27FC236}">
                    <a16:creationId xmlns:a16="http://schemas.microsoft.com/office/drawing/2014/main" id="{C6D34F4D-69BE-4649-B4B0-49C77DD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297">
                <a:extLst>
                  <a:ext uri="{FF2B5EF4-FFF2-40B4-BE49-F238E27FC236}">
                    <a16:creationId xmlns:a16="http://schemas.microsoft.com/office/drawing/2014/main" id="{E5548A49-A85A-46D7-9895-3B3D45E4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298">
                <a:extLst>
                  <a:ext uri="{FF2B5EF4-FFF2-40B4-BE49-F238E27FC236}">
                    <a16:creationId xmlns:a16="http://schemas.microsoft.com/office/drawing/2014/main" id="{08BE58FD-53FE-485A-96A5-32E59AF40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30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299">
                <a:extLst>
                  <a:ext uri="{FF2B5EF4-FFF2-40B4-BE49-F238E27FC236}">
                    <a16:creationId xmlns:a16="http://schemas.microsoft.com/office/drawing/2014/main" id="{D05B337A-9C2D-4642-B85C-96D960AD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430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300">
                <a:extLst>
                  <a:ext uri="{FF2B5EF4-FFF2-40B4-BE49-F238E27FC236}">
                    <a16:creationId xmlns:a16="http://schemas.microsoft.com/office/drawing/2014/main" id="{C0307457-B6E8-4B36-A461-45CD8DB5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301">
                <a:extLst>
                  <a:ext uri="{FF2B5EF4-FFF2-40B4-BE49-F238E27FC236}">
                    <a16:creationId xmlns:a16="http://schemas.microsoft.com/office/drawing/2014/main" id="{7D8A17A2-76EC-4C86-980B-F1D9D614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302">
                <a:extLst>
                  <a:ext uri="{FF2B5EF4-FFF2-40B4-BE49-F238E27FC236}">
                    <a16:creationId xmlns:a16="http://schemas.microsoft.com/office/drawing/2014/main" id="{8E0AA986-AA34-4988-A526-0E86BA23F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303">
                <a:extLst>
                  <a:ext uri="{FF2B5EF4-FFF2-40B4-BE49-F238E27FC236}">
                    <a16:creationId xmlns:a16="http://schemas.microsoft.com/office/drawing/2014/main" id="{81B32D8C-B675-4DA2-B3DC-51456186E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304">
                <a:extLst>
                  <a:ext uri="{FF2B5EF4-FFF2-40B4-BE49-F238E27FC236}">
                    <a16:creationId xmlns:a16="http://schemas.microsoft.com/office/drawing/2014/main" id="{6B926C75-EAE5-43CC-B5A5-694E6211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305">
                <a:extLst>
                  <a:ext uri="{FF2B5EF4-FFF2-40B4-BE49-F238E27FC236}">
                    <a16:creationId xmlns:a16="http://schemas.microsoft.com/office/drawing/2014/main" id="{9F980068-B690-4944-A26A-155E6189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306">
                <a:extLst>
                  <a:ext uri="{FF2B5EF4-FFF2-40B4-BE49-F238E27FC236}">
                    <a16:creationId xmlns:a16="http://schemas.microsoft.com/office/drawing/2014/main" id="{BEE2EBA5-EBDB-4F95-BA65-AF4DFF46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307">
                <a:extLst>
                  <a:ext uri="{FF2B5EF4-FFF2-40B4-BE49-F238E27FC236}">
                    <a16:creationId xmlns:a16="http://schemas.microsoft.com/office/drawing/2014/main" id="{63E7A9A4-62CF-4267-A03E-74D62019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308">
                <a:extLst>
                  <a:ext uri="{FF2B5EF4-FFF2-40B4-BE49-F238E27FC236}">
                    <a16:creationId xmlns:a16="http://schemas.microsoft.com/office/drawing/2014/main" id="{6F96CC1E-60BE-4317-8EF2-1C76ECCB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53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Rectangle 309">
                <a:extLst>
                  <a:ext uri="{FF2B5EF4-FFF2-40B4-BE49-F238E27FC236}">
                    <a16:creationId xmlns:a16="http://schemas.microsoft.com/office/drawing/2014/main" id="{79CADF94-515A-4609-8573-3D4F84E7B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310">
                <a:extLst>
                  <a:ext uri="{FF2B5EF4-FFF2-40B4-BE49-F238E27FC236}">
                    <a16:creationId xmlns:a16="http://schemas.microsoft.com/office/drawing/2014/main" id="{2B82299B-CF95-4C82-A3A8-17941F55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153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311">
                <a:extLst>
                  <a:ext uri="{FF2B5EF4-FFF2-40B4-BE49-F238E27FC236}">
                    <a16:creationId xmlns:a16="http://schemas.microsoft.com/office/drawing/2014/main" id="{08FCCB93-E7D6-4CA3-AC19-D26C11CD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312">
                <a:extLst>
                  <a:ext uri="{FF2B5EF4-FFF2-40B4-BE49-F238E27FC236}">
                    <a16:creationId xmlns:a16="http://schemas.microsoft.com/office/drawing/2014/main" id="{988906F9-EBA3-4B89-B581-180F5A95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313">
                <a:extLst>
                  <a:ext uri="{FF2B5EF4-FFF2-40B4-BE49-F238E27FC236}">
                    <a16:creationId xmlns:a16="http://schemas.microsoft.com/office/drawing/2014/main" id="{C4A47508-7E12-4787-AFF7-E01725B1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314">
                <a:extLst>
                  <a:ext uri="{FF2B5EF4-FFF2-40B4-BE49-F238E27FC236}">
                    <a16:creationId xmlns:a16="http://schemas.microsoft.com/office/drawing/2014/main" id="{110034A7-F7A1-4892-85B9-E1368EAC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315">
                <a:extLst>
                  <a:ext uri="{FF2B5EF4-FFF2-40B4-BE49-F238E27FC236}">
                    <a16:creationId xmlns:a16="http://schemas.microsoft.com/office/drawing/2014/main" id="{F76F0BA6-9E6B-4019-9ACF-E54CEA1E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53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316">
                <a:extLst>
                  <a:ext uri="{FF2B5EF4-FFF2-40B4-BE49-F238E27FC236}">
                    <a16:creationId xmlns:a16="http://schemas.microsoft.com/office/drawing/2014/main" id="{3274F876-219C-4BCB-B440-95B0396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317">
                <a:extLst>
                  <a:ext uri="{FF2B5EF4-FFF2-40B4-BE49-F238E27FC236}">
                    <a16:creationId xmlns:a16="http://schemas.microsoft.com/office/drawing/2014/main" id="{DFE8ED7B-5C75-40EC-8FE8-72A521FF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153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318">
                <a:extLst>
                  <a:ext uri="{FF2B5EF4-FFF2-40B4-BE49-F238E27FC236}">
                    <a16:creationId xmlns:a16="http://schemas.microsoft.com/office/drawing/2014/main" id="{EDC5EB39-5EC6-4CA5-8B95-FDF10DD4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319">
                <a:extLst>
                  <a:ext uri="{FF2B5EF4-FFF2-40B4-BE49-F238E27FC236}">
                    <a16:creationId xmlns:a16="http://schemas.microsoft.com/office/drawing/2014/main" id="{2D429B46-9AB8-445C-A1F9-3E1176A8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320">
                <a:extLst>
                  <a:ext uri="{FF2B5EF4-FFF2-40B4-BE49-F238E27FC236}">
                    <a16:creationId xmlns:a16="http://schemas.microsoft.com/office/drawing/2014/main" id="{80086AEC-251E-4E9D-A8CE-159E681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321">
                <a:extLst>
                  <a:ext uri="{FF2B5EF4-FFF2-40B4-BE49-F238E27FC236}">
                    <a16:creationId xmlns:a16="http://schemas.microsoft.com/office/drawing/2014/main" id="{0BCC4EAC-C157-4D92-8779-A4E4F0EC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322">
                <a:extLst>
                  <a:ext uri="{FF2B5EF4-FFF2-40B4-BE49-F238E27FC236}">
                    <a16:creationId xmlns:a16="http://schemas.microsoft.com/office/drawing/2014/main" id="{3BAE053A-CF98-4A72-B6AD-0269BCDC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74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323">
                <a:extLst>
                  <a:ext uri="{FF2B5EF4-FFF2-40B4-BE49-F238E27FC236}">
                    <a16:creationId xmlns:a16="http://schemas.microsoft.com/office/drawing/2014/main" id="{E0B4DF72-DFAF-47E7-A9F1-8919327B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0" name="Rectangle 324">
                <a:extLst>
                  <a:ext uri="{FF2B5EF4-FFF2-40B4-BE49-F238E27FC236}">
                    <a16:creationId xmlns:a16="http://schemas.microsoft.com/office/drawing/2014/main" id="{57C11B9E-90C7-4E9B-BF03-1B0AD1B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Rectangle 325">
                <a:extLst>
                  <a:ext uri="{FF2B5EF4-FFF2-40B4-BE49-F238E27FC236}">
                    <a16:creationId xmlns:a16="http://schemas.microsoft.com/office/drawing/2014/main" id="{9CC07D98-5FEE-4FED-9447-81EBD970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Rectangle 326">
                <a:extLst>
                  <a:ext uri="{FF2B5EF4-FFF2-40B4-BE49-F238E27FC236}">
                    <a16:creationId xmlns:a16="http://schemas.microsoft.com/office/drawing/2014/main" id="{0203E1C3-62DC-4D1C-BB7A-E5A26CF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Rectangle 327">
                <a:extLst>
                  <a:ext uri="{FF2B5EF4-FFF2-40B4-BE49-F238E27FC236}">
                    <a16:creationId xmlns:a16="http://schemas.microsoft.com/office/drawing/2014/main" id="{F7598430-FB2A-4446-8A5E-DA8907AB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328">
                <a:extLst>
                  <a:ext uri="{FF2B5EF4-FFF2-40B4-BE49-F238E27FC236}">
                    <a16:creationId xmlns:a16="http://schemas.microsoft.com/office/drawing/2014/main" id="{45139117-A3FF-4780-944C-B56D895C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329">
                <a:extLst>
                  <a:ext uri="{FF2B5EF4-FFF2-40B4-BE49-F238E27FC236}">
                    <a16:creationId xmlns:a16="http://schemas.microsoft.com/office/drawing/2014/main" id="{2E5A2260-3149-49ED-AB34-2F9667C5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330">
                <a:extLst>
                  <a:ext uri="{FF2B5EF4-FFF2-40B4-BE49-F238E27FC236}">
                    <a16:creationId xmlns:a16="http://schemas.microsoft.com/office/drawing/2014/main" id="{24729051-9A05-499D-A2C9-031DA369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331">
                <a:extLst>
                  <a:ext uri="{FF2B5EF4-FFF2-40B4-BE49-F238E27FC236}">
                    <a16:creationId xmlns:a16="http://schemas.microsoft.com/office/drawing/2014/main" id="{FE9B1E66-96FB-429A-8C70-6E6E95838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574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332">
                <a:extLst>
                  <a:ext uri="{FF2B5EF4-FFF2-40B4-BE49-F238E27FC236}">
                    <a16:creationId xmlns:a16="http://schemas.microsoft.com/office/drawing/2014/main" id="{13462F50-54D8-4EBF-8A24-4280F6A4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4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333">
                <a:extLst>
                  <a:ext uri="{FF2B5EF4-FFF2-40B4-BE49-F238E27FC236}">
                    <a16:creationId xmlns:a16="http://schemas.microsoft.com/office/drawing/2014/main" id="{7E93C445-43AC-4204-B0B3-5906318C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74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334">
                <a:extLst>
                  <a:ext uri="{FF2B5EF4-FFF2-40B4-BE49-F238E27FC236}">
                    <a16:creationId xmlns:a16="http://schemas.microsoft.com/office/drawing/2014/main" id="{5D71EA79-6F11-48EF-A0B2-33B04BD8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574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335">
                <a:extLst>
                  <a:ext uri="{FF2B5EF4-FFF2-40B4-BE49-F238E27FC236}">
                    <a16:creationId xmlns:a16="http://schemas.microsoft.com/office/drawing/2014/main" id="{30BD9B20-A7A4-48CE-B05E-89AF57F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336">
                <a:extLst>
                  <a:ext uri="{FF2B5EF4-FFF2-40B4-BE49-F238E27FC236}">
                    <a16:creationId xmlns:a16="http://schemas.microsoft.com/office/drawing/2014/main" id="{64A44E3C-56A0-4D9C-A0DE-394661CC0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337">
                <a:extLst>
                  <a:ext uri="{FF2B5EF4-FFF2-40B4-BE49-F238E27FC236}">
                    <a16:creationId xmlns:a16="http://schemas.microsoft.com/office/drawing/2014/main" id="{304A6CF9-6619-4A7A-9AAA-E8DB5B74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338">
                <a:extLst>
                  <a:ext uri="{FF2B5EF4-FFF2-40B4-BE49-F238E27FC236}">
                    <a16:creationId xmlns:a16="http://schemas.microsoft.com/office/drawing/2014/main" id="{FD82DAFA-63DA-48B2-AFA0-2808727E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339">
                <a:extLst>
                  <a:ext uri="{FF2B5EF4-FFF2-40B4-BE49-F238E27FC236}">
                    <a16:creationId xmlns:a16="http://schemas.microsoft.com/office/drawing/2014/main" id="{19B61538-62EE-48AC-981B-C18325A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340">
                <a:extLst>
                  <a:ext uri="{FF2B5EF4-FFF2-40B4-BE49-F238E27FC236}">
                    <a16:creationId xmlns:a16="http://schemas.microsoft.com/office/drawing/2014/main" id="{B579172B-8D90-4B82-8163-0D327DF6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341">
                <a:extLst>
                  <a:ext uri="{FF2B5EF4-FFF2-40B4-BE49-F238E27FC236}">
                    <a16:creationId xmlns:a16="http://schemas.microsoft.com/office/drawing/2014/main" id="{046DA114-2F29-4244-802E-5AA323D1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Rectangle 342">
                <a:extLst>
                  <a:ext uri="{FF2B5EF4-FFF2-40B4-BE49-F238E27FC236}">
                    <a16:creationId xmlns:a16="http://schemas.microsoft.com/office/drawing/2014/main" id="{8C9E486F-221E-49B5-B149-AAC82CC2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9" name="Rectangle 343">
                <a:extLst>
                  <a:ext uri="{FF2B5EF4-FFF2-40B4-BE49-F238E27FC236}">
                    <a16:creationId xmlns:a16="http://schemas.microsoft.com/office/drawing/2014/main" id="{7062F78F-969F-4820-8AE4-47614678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0" name="Rectangle 344">
                <a:extLst>
                  <a:ext uri="{FF2B5EF4-FFF2-40B4-BE49-F238E27FC236}">
                    <a16:creationId xmlns:a16="http://schemas.microsoft.com/office/drawing/2014/main" id="{7F15E839-FA3B-4B84-9687-07F7C5D4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" name="Rectangle 345">
                <a:extLst>
                  <a:ext uri="{FF2B5EF4-FFF2-40B4-BE49-F238E27FC236}">
                    <a16:creationId xmlns:a16="http://schemas.microsoft.com/office/drawing/2014/main" id="{BBC4B5C6-99F2-4046-A467-9C7AD62A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2" name="Rectangle 346">
                <a:extLst>
                  <a:ext uri="{FF2B5EF4-FFF2-40B4-BE49-F238E27FC236}">
                    <a16:creationId xmlns:a16="http://schemas.microsoft.com/office/drawing/2014/main" id="{B2DB65E4-AE2D-4A97-BEA9-8289C7132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3" name="Rectangle 347">
                <a:extLst>
                  <a:ext uri="{FF2B5EF4-FFF2-40B4-BE49-F238E27FC236}">
                    <a16:creationId xmlns:a16="http://schemas.microsoft.com/office/drawing/2014/main" id="{9A01BC91-1033-4F0E-AD00-016436D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" name="Rectangle 348">
                <a:extLst>
                  <a:ext uri="{FF2B5EF4-FFF2-40B4-BE49-F238E27FC236}">
                    <a16:creationId xmlns:a16="http://schemas.microsoft.com/office/drawing/2014/main" id="{D08C18FD-D72C-4AAC-B91C-2F49E7F5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5" name="Rectangle 349">
                <a:extLst>
                  <a:ext uri="{FF2B5EF4-FFF2-40B4-BE49-F238E27FC236}">
                    <a16:creationId xmlns:a16="http://schemas.microsoft.com/office/drawing/2014/main" id="{DBB69EB3-395B-4BD1-8B2D-6950D3D8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" name="Rectangle 350">
                <a:extLst>
                  <a:ext uri="{FF2B5EF4-FFF2-40B4-BE49-F238E27FC236}">
                    <a16:creationId xmlns:a16="http://schemas.microsoft.com/office/drawing/2014/main" id="{9E091755-AF27-44EA-BC26-7AA127B4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7" name="Rectangle 351">
                <a:extLst>
                  <a:ext uri="{FF2B5EF4-FFF2-40B4-BE49-F238E27FC236}">
                    <a16:creationId xmlns:a16="http://schemas.microsoft.com/office/drawing/2014/main" id="{95D92867-E287-442B-B45D-630A47201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8" name="Rectangle 352">
                <a:extLst>
                  <a:ext uri="{FF2B5EF4-FFF2-40B4-BE49-F238E27FC236}">
                    <a16:creationId xmlns:a16="http://schemas.microsoft.com/office/drawing/2014/main" id="{D15714E2-6531-4526-B391-0F4C9BE0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9" name="Rectangle 353">
                <a:extLst>
                  <a:ext uri="{FF2B5EF4-FFF2-40B4-BE49-F238E27FC236}">
                    <a16:creationId xmlns:a16="http://schemas.microsoft.com/office/drawing/2014/main" id="{DC9EAFA6-FCF2-4AD7-8425-B6C081E0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0" name="Rectangle 354">
                <a:extLst>
                  <a:ext uri="{FF2B5EF4-FFF2-40B4-BE49-F238E27FC236}">
                    <a16:creationId xmlns:a16="http://schemas.microsoft.com/office/drawing/2014/main" id="{1CAE41B8-BE81-4573-AD0B-7F130D03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" name="Rectangle 355">
                <a:extLst>
                  <a:ext uri="{FF2B5EF4-FFF2-40B4-BE49-F238E27FC236}">
                    <a16:creationId xmlns:a16="http://schemas.microsoft.com/office/drawing/2014/main" id="{1FFF6E80-F678-4A64-9FDE-644FDF7A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2" name="Rectangle 356">
                <a:extLst>
                  <a:ext uri="{FF2B5EF4-FFF2-40B4-BE49-F238E27FC236}">
                    <a16:creationId xmlns:a16="http://schemas.microsoft.com/office/drawing/2014/main" id="{8AB192E5-EE36-4D44-B853-1502039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419"/>
                <a:ext cx="16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" name="Rectangle 357">
                <a:extLst>
                  <a:ext uri="{FF2B5EF4-FFF2-40B4-BE49-F238E27FC236}">
                    <a16:creationId xmlns:a16="http://schemas.microsoft.com/office/drawing/2014/main" id="{9A0DBB89-68B6-4CE3-B1C5-5A4F1888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419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" name="Rectangle 358">
                <a:extLst>
                  <a:ext uri="{FF2B5EF4-FFF2-40B4-BE49-F238E27FC236}">
                    <a16:creationId xmlns:a16="http://schemas.microsoft.com/office/drawing/2014/main" id="{1AF89B7E-FAE6-451F-8B33-3203E94E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3419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5" name="Rectangle 359">
                <a:extLst>
                  <a:ext uri="{FF2B5EF4-FFF2-40B4-BE49-F238E27FC236}">
                    <a16:creationId xmlns:a16="http://schemas.microsoft.com/office/drawing/2014/main" id="{23D5FFB1-FD93-4D90-8B5E-2789199F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6" name="Rectangle 360">
                <a:extLst>
                  <a:ext uri="{FF2B5EF4-FFF2-40B4-BE49-F238E27FC236}">
                    <a16:creationId xmlns:a16="http://schemas.microsoft.com/office/drawing/2014/main" id="{71FF2FFB-583F-46A8-A8E4-83B0950A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7" name="Rectangle 361">
                <a:extLst>
                  <a:ext uri="{FF2B5EF4-FFF2-40B4-BE49-F238E27FC236}">
                    <a16:creationId xmlns:a16="http://schemas.microsoft.com/office/drawing/2014/main" id="{9CBF0B7A-638C-4140-91B8-81F60935F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" name="Rectangle 362">
                <a:extLst>
                  <a:ext uri="{FF2B5EF4-FFF2-40B4-BE49-F238E27FC236}">
                    <a16:creationId xmlns:a16="http://schemas.microsoft.com/office/drawing/2014/main" id="{3734C089-F02C-4BA5-AF76-955B3564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19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9" name="Rectangle 363">
                <a:extLst>
                  <a:ext uri="{FF2B5EF4-FFF2-40B4-BE49-F238E27FC236}">
                    <a16:creationId xmlns:a16="http://schemas.microsoft.com/office/drawing/2014/main" id="{12CEFA5E-CCAA-4E73-9A7A-7753F82C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364">
                <a:extLst>
                  <a:ext uri="{FF2B5EF4-FFF2-40B4-BE49-F238E27FC236}">
                    <a16:creationId xmlns:a16="http://schemas.microsoft.com/office/drawing/2014/main" id="{ABA2674D-F094-4E77-927A-125902DC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Rectangle 365">
                <a:extLst>
                  <a:ext uri="{FF2B5EF4-FFF2-40B4-BE49-F238E27FC236}">
                    <a16:creationId xmlns:a16="http://schemas.microsoft.com/office/drawing/2014/main" id="{6EB845CD-4E62-46FA-B200-4A2AF6F0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419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2" name="Rectangle 366">
                <a:extLst>
                  <a:ext uri="{FF2B5EF4-FFF2-40B4-BE49-F238E27FC236}">
                    <a16:creationId xmlns:a16="http://schemas.microsoft.com/office/drawing/2014/main" id="{0736E125-F382-4F15-A9C9-1A0F3E5C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3419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3" name="Rectangle 367">
                <a:extLst>
                  <a:ext uri="{FF2B5EF4-FFF2-40B4-BE49-F238E27FC236}">
                    <a16:creationId xmlns:a16="http://schemas.microsoft.com/office/drawing/2014/main" id="{DC8BA433-1330-4A9E-A6B3-FD06CE9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419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" name="Rectangle 368">
                <a:extLst>
                  <a:ext uri="{FF2B5EF4-FFF2-40B4-BE49-F238E27FC236}">
                    <a16:creationId xmlns:a16="http://schemas.microsoft.com/office/drawing/2014/main" id="{4BCBB9FD-DADD-4269-B80D-23525E82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3419"/>
                <a:ext cx="24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" name="Rectangle 369">
                <a:extLst>
                  <a:ext uri="{FF2B5EF4-FFF2-40B4-BE49-F238E27FC236}">
                    <a16:creationId xmlns:a16="http://schemas.microsoft.com/office/drawing/2014/main" id="{8A0F39F3-F5AE-4FDF-8F74-0F6EDDF8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" name="Rectangle 370">
                <a:extLst>
                  <a:ext uri="{FF2B5EF4-FFF2-40B4-BE49-F238E27FC236}">
                    <a16:creationId xmlns:a16="http://schemas.microsoft.com/office/drawing/2014/main" id="{3B675030-F746-48B2-A499-AFA0FD59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371">
                <a:extLst>
                  <a:ext uri="{FF2B5EF4-FFF2-40B4-BE49-F238E27FC236}">
                    <a16:creationId xmlns:a16="http://schemas.microsoft.com/office/drawing/2014/main" id="{6F4AF022-CED6-41F7-BE2F-283541EE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372">
                <a:extLst>
                  <a:ext uri="{FF2B5EF4-FFF2-40B4-BE49-F238E27FC236}">
                    <a16:creationId xmlns:a16="http://schemas.microsoft.com/office/drawing/2014/main" id="{71C7A79E-45F9-4CCB-A620-2238CE83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Rectangle 373">
                <a:extLst>
                  <a:ext uri="{FF2B5EF4-FFF2-40B4-BE49-F238E27FC236}">
                    <a16:creationId xmlns:a16="http://schemas.microsoft.com/office/drawing/2014/main" id="{8FF9244F-D85F-42B1-A715-4577F1CF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0" name="Rectangle 374">
                <a:extLst>
                  <a:ext uri="{FF2B5EF4-FFF2-40B4-BE49-F238E27FC236}">
                    <a16:creationId xmlns:a16="http://schemas.microsoft.com/office/drawing/2014/main" id="{9067B525-AB74-47FC-A836-6066181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1" name="Rectangle 375">
                <a:extLst>
                  <a:ext uri="{FF2B5EF4-FFF2-40B4-BE49-F238E27FC236}">
                    <a16:creationId xmlns:a16="http://schemas.microsoft.com/office/drawing/2014/main" id="{4ECB1CBA-E65A-4AA0-AAC4-C588FBD4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376">
                <a:extLst>
                  <a:ext uri="{FF2B5EF4-FFF2-40B4-BE49-F238E27FC236}">
                    <a16:creationId xmlns:a16="http://schemas.microsoft.com/office/drawing/2014/main" id="{25EF1B32-78E2-479F-90D7-82140CE31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377">
                <a:extLst>
                  <a:ext uri="{FF2B5EF4-FFF2-40B4-BE49-F238E27FC236}">
                    <a16:creationId xmlns:a16="http://schemas.microsoft.com/office/drawing/2014/main" id="{8817633C-7FE4-404F-8152-8EBD3054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378">
                <a:extLst>
                  <a:ext uri="{FF2B5EF4-FFF2-40B4-BE49-F238E27FC236}">
                    <a16:creationId xmlns:a16="http://schemas.microsoft.com/office/drawing/2014/main" id="{67B2F344-CCA3-4178-8DE0-6789A402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379">
                <a:extLst>
                  <a:ext uri="{FF2B5EF4-FFF2-40B4-BE49-F238E27FC236}">
                    <a16:creationId xmlns:a16="http://schemas.microsoft.com/office/drawing/2014/main" id="{C03A6442-E3EC-469E-8D82-2EEA3966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Rectangle 380">
                <a:extLst>
                  <a:ext uri="{FF2B5EF4-FFF2-40B4-BE49-F238E27FC236}">
                    <a16:creationId xmlns:a16="http://schemas.microsoft.com/office/drawing/2014/main" id="{3B39B480-B9EE-49F5-8681-A19B4E09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262"/>
                <a:ext cx="4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Rectangle 381">
                <a:extLst>
                  <a:ext uri="{FF2B5EF4-FFF2-40B4-BE49-F238E27FC236}">
                    <a16:creationId xmlns:a16="http://schemas.microsoft.com/office/drawing/2014/main" id="{BEB540C7-F7F2-4C2D-9794-9D4720CF3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8" name="Rectangle 382">
                <a:extLst>
                  <a:ext uri="{FF2B5EF4-FFF2-40B4-BE49-F238E27FC236}">
                    <a16:creationId xmlns:a16="http://schemas.microsoft.com/office/drawing/2014/main" id="{4647C250-E398-409A-9CE7-57C64D4B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9" name="Rectangle 383">
                <a:extLst>
                  <a:ext uri="{FF2B5EF4-FFF2-40B4-BE49-F238E27FC236}">
                    <a16:creationId xmlns:a16="http://schemas.microsoft.com/office/drawing/2014/main" id="{F89DA1A5-C150-470B-9D58-653A1C90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Rectangle 384">
                <a:extLst>
                  <a:ext uri="{FF2B5EF4-FFF2-40B4-BE49-F238E27FC236}">
                    <a16:creationId xmlns:a16="http://schemas.microsoft.com/office/drawing/2014/main" id="{B40BEFFA-A773-4161-9396-63A0668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Rectangle 385">
                <a:extLst>
                  <a:ext uri="{FF2B5EF4-FFF2-40B4-BE49-F238E27FC236}">
                    <a16:creationId xmlns:a16="http://schemas.microsoft.com/office/drawing/2014/main" id="{39F035B5-3FBC-4723-B3A8-34B7BDC4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Rectangle 386">
                <a:extLst>
                  <a:ext uri="{FF2B5EF4-FFF2-40B4-BE49-F238E27FC236}">
                    <a16:creationId xmlns:a16="http://schemas.microsoft.com/office/drawing/2014/main" id="{FBF0F8FD-FFFB-4B06-8FDC-027568F7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3" name="Rectangle 387">
                <a:extLst>
                  <a:ext uri="{FF2B5EF4-FFF2-40B4-BE49-F238E27FC236}">
                    <a16:creationId xmlns:a16="http://schemas.microsoft.com/office/drawing/2014/main" id="{3D02673A-F9BC-4D25-B44B-83733CCEE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Rectangle 388">
                <a:extLst>
                  <a:ext uri="{FF2B5EF4-FFF2-40B4-BE49-F238E27FC236}">
                    <a16:creationId xmlns:a16="http://schemas.microsoft.com/office/drawing/2014/main" id="{6091D954-260A-4778-97BB-AE2D5828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Rectangle 389">
                <a:extLst>
                  <a:ext uri="{FF2B5EF4-FFF2-40B4-BE49-F238E27FC236}">
                    <a16:creationId xmlns:a16="http://schemas.microsoft.com/office/drawing/2014/main" id="{11175388-3B52-48DF-AADD-397A94B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Rectangle 390">
                <a:extLst>
                  <a:ext uri="{FF2B5EF4-FFF2-40B4-BE49-F238E27FC236}">
                    <a16:creationId xmlns:a16="http://schemas.microsoft.com/office/drawing/2014/main" id="{15195763-F6FE-4384-A932-B6636A499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F7A3D32B-A86E-4F07-9045-9CEC60BD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3FC21229-26F2-4354-8223-417E7E7F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4BC8313F-C10B-4533-B5DF-513E53A4C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D58E47B7-64F3-4827-893E-318FA8A0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1262"/>
                <a:ext cx="5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9F75494E-B64F-483E-BA88-A4921347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1262"/>
                <a:ext cx="19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DEEF81C6-A944-4B01-BDEB-99CF831B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12FDEBFB-4CCC-4C99-90B1-47BEA5C6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ACA94078-1022-448E-9AF9-69FD1A97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4" y="1262"/>
                <a:ext cx="52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F11B46B2-7A79-4B35-B8AF-9CC1BD03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" y="1262"/>
                <a:ext cx="2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Rectangle 400">
                <a:extLst>
                  <a:ext uri="{FF2B5EF4-FFF2-40B4-BE49-F238E27FC236}">
                    <a16:creationId xmlns:a16="http://schemas.microsoft.com/office/drawing/2014/main" id="{F11EF79F-4E5F-4163-A1FF-633FBF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262"/>
                <a:ext cx="40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9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Freeform 401">
                <a:extLst>
                  <a:ext uri="{FF2B5EF4-FFF2-40B4-BE49-F238E27FC236}">
                    <a16:creationId xmlns:a16="http://schemas.microsoft.com/office/drawing/2014/main" id="{CE290A4D-330B-48BF-87AD-407EDCC9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851"/>
                <a:ext cx="445" cy="1530"/>
              </a:xfrm>
              <a:custGeom>
                <a:avLst/>
                <a:gdLst>
                  <a:gd name="T0" fmla="*/ 0 w 445"/>
                  <a:gd name="T1" fmla="*/ 1530 h 1530"/>
                  <a:gd name="T2" fmla="*/ 0 w 445"/>
                  <a:gd name="T3" fmla="*/ 1410 h 1530"/>
                  <a:gd name="T4" fmla="*/ 445 w 445"/>
                  <a:gd name="T5" fmla="*/ 1410 h 1530"/>
                  <a:gd name="T6" fmla="*/ 445 w 445"/>
                  <a:gd name="T7" fmla="*/ 150 h 1530"/>
                  <a:gd name="T8" fmla="*/ 0 w 445"/>
                  <a:gd name="T9" fmla="*/ 150 h 1530"/>
                  <a:gd name="T10" fmla="*/ 0 w 445"/>
                  <a:gd name="T11" fmla="*/ 0 h 15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5"/>
                  <a:gd name="T19" fmla="*/ 0 h 1530"/>
                  <a:gd name="T20" fmla="*/ 445 w 445"/>
                  <a:gd name="T21" fmla="*/ 1530 h 15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5" h="1530">
                    <a:moveTo>
                      <a:pt x="0" y="1530"/>
                    </a:moveTo>
                    <a:lnTo>
                      <a:pt x="0" y="1410"/>
                    </a:lnTo>
                    <a:lnTo>
                      <a:pt x="445" y="1410"/>
                    </a:lnTo>
                    <a:lnTo>
                      <a:pt x="445" y="150"/>
                    </a:lnTo>
                    <a:lnTo>
                      <a:pt x="0" y="1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402">
                <a:extLst>
                  <a:ext uri="{FF2B5EF4-FFF2-40B4-BE49-F238E27FC236}">
                    <a16:creationId xmlns:a16="http://schemas.microsoft.com/office/drawing/2014/main" id="{29E12808-7DC6-4CBE-87FA-740FB1AF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3372"/>
                <a:ext cx="31" cy="41"/>
              </a:xfrm>
              <a:custGeom>
                <a:avLst/>
                <a:gdLst>
                  <a:gd name="T0" fmla="*/ 31 w 31"/>
                  <a:gd name="T1" fmla="*/ 0 h 41"/>
                  <a:gd name="T2" fmla="*/ 0 w 31"/>
                  <a:gd name="T3" fmla="*/ 3 h 41"/>
                  <a:gd name="T4" fmla="*/ 17 w 31"/>
                  <a:gd name="T5" fmla="*/ 41 h 41"/>
                  <a:gd name="T6" fmla="*/ 31 w 31"/>
                  <a:gd name="T7" fmla="*/ 3 h 41"/>
                  <a:gd name="T8" fmla="*/ 31 w 31"/>
                  <a:gd name="T9" fmla="*/ 3 h 41"/>
                  <a:gd name="T10" fmla="*/ 31 w 31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1"/>
                  <a:gd name="T20" fmla="*/ 31 w 31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1">
                    <a:moveTo>
                      <a:pt x="31" y="0"/>
                    </a:moveTo>
                    <a:lnTo>
                      <a:pt x="0" y="3"/>
                    </a:lnTo>
                    <a:lnTo>
                      <a:pt x="17" y="41"/>
                    </a:lnTo>
                    <a:lnTo>
                      <a:pt x="31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403">
                <a:extLst>
                  <a:ext uri="{FF2B5EF4-FFF2-40B4-BE49-F238E27FC236}">
                    <a16:creationId xmlns:a16="http://schemas.microsoft.com/office/drawing/2014/main" id="{7572C2B8-B65B-4686-B79D-EDDC9C19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404">
                <a:extLst>
                  <a:ext uri="{FF2B5EF4-FFF2-40B4-BE49-F238E27FC236}">
                    <a16:creationId xmlns:a16="http://schemas.microsoft.com/office/drawing/2014/main" id="{3FA983F9-CE25-44FC-8C4A-8A4B7F59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405">
                <a:extLst>
                  <a:ext uri="{FF2B5EF4-FFF2-40B4-BE49-F238E27FC236}">
                    <a16:creationId xmlns:a16="http://schemas.microsoft.com/office/drawing/2014/main" id="{0ED27F79-144B-4DFE-858B-BBEEAA63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06">
                <a:extLst>
                  <a:ext uri="{FF2B5EF4-FFF2-40B4-BE49-F238E27FC236}">
                    <a16:creationId xmlns:a16="http://schemas.microsoft.com/office/drawing/2014/main" id="{869CA606-72CA-410C-8A13-F6FD59C1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407">
                <a:extLst>
                  <a:ext uri="{FF2B5EF4-FFF2-40B4-BE49-F238E27FC236}">
                    <a16:creationId xmlns:a16="http://schemas.microsoft.com/office/drawing/2014/main" id="{D077C114-15E8-4E36-8997-5CBF5C438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957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Line 408">
                <a:extLst>
                  <a:ext uri="{FF2B5EF4-FFF2-40B4-BE49-F238E27FC236}">
                    <a16:creationId xmlns:a16="http://schemas.microsoft.com/office/drawing/2014/main" id="{B5B02C0E-A31A-4E11-9AEA-B4E39CE61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962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Line 409">
              <a:extLst>
                <a:ext uri="{FF2B5EF4-FFF2-40B4-BE49-F238E27FC236}">
                  <a16:creationId xmlns:a16="http://schemas.microsoft.com/office/drawing/2014/main" id="{49C27C9C-A832-4E42-A65C-727B57B4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3150"/>
              <a:ext cx="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410">
              <a:extLst>
                <a:ext uri="{FF2B5EF4-FFF2-40B4-BE49-F238E27FC236}">
                  <a16:creationId xmlns:a16="http://schemas.microsoft.com/office/drawing/2014/main" id="{ACEBF133-053C-4C25-9652-590DE002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995"/>
              <a:ext cx="53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11">
              <a:extLst>
                <a:ext uri="{FF2B5EF4-FFF2-40B4-BE49-F238E27FC236}">
                  <a16:creationId xmlns:a16="http://schemas.microsoft.com/office/drawing/2014/main" id="{633D39D8-3F60-467D-A386-725A72D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2">
              <a:extLst>
                <a:ext uri="{FF2B5EF4-FFF2-40B4-BE49-F238E27FC236}">
                  <a16:creationId xmlns:a16="http://schemas.microsoft.com/office/drawing/2014/main" id="{BE8AC33D-CD41-49F4-B40A-E8FF41CB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413">
              <a:extLst>
                <a:ext uri="{FF2B5EF4-FFF2-40B4-BE49-F238E27FC236}">
                  <a16:creationId xmlns:a16="http://schemas.microsoft.com/office/drawing/2014/main" id="{C3EE6387-5B6F-4796-905D-E9978957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68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14">
              <a:extLst>
                <a:ext uri="{FF2B5EF4-FFF2-40B4-BE49-F238E27FC236}">
                  <a16:creationId xmlns:a16="http://schemas.microsoft.com/office/drawing/2014/main" id="{86E86351-402C-4529-B58A-FC132302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585"/>
              <a:ext cx="24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151F2BB0-09F2-48C8-BFB0-FEC9C138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59 w 62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CFC43237-C93F-4BC0-B9C9-739B1E05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CA701271-4C3A-4900-B4D7-CDAC5D56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w 38"/>
                <a:gd name="T13" fmla="*/ 0 h 1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670"/>
                <a:gd name="T23" fmla="*/ 38 w 38"/>
                <a:gd name="T24" fmla="*/ 1670 h 1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FABC68D-26BF-4417-9D1A-B299070E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70"/>
                <a:gd name="T20" fmla="*/ 38 w 38"/>
                <a:gd name="T21" fmla="*/ 1670 h 16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AutoShape 422">
            <a:extLst>
              <a:ext uri="{FF2B5EF4-FFF2-40B4-BE49-F238E27FC236}">
                <a16:creationId xmlns:a16="http://schemas.microsoft.com/office/drawing/2014/main" id="{81A8E039-2FCA-4837-AF34-95372ED0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84" y="1938885"/>
            <a:ext cx="2535716" cy="1125037"/>
          </a:xfrm>
          <a:prstGeom prst="wedgeEllipseCallout">
            <a:avLst>
              <a:gd name="adj1" fmla="val -37862"/>
              <a:gd name="adj2" fmla="val 66391"/>
            </a:avLst>
          </a:prstGeom>
          <a:solidFill>
            <a:srgbClr val="FFFFFF"/>
          </a:solidFill>
          <a:ln w="2857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Wrong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Execution!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Stall Pipeline?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1" name="Group 687">
            <a:extLst>
              <a:ext uri="{FF2B5EF4-FFF2-40B4-BE49-F238E27FC236}">
                <a16:creationId xmlns:a16="http://schemas.microsoft.com/office/drawing/2014/main" id="{5EDB8C3C-CB4E-440B-AF74-B82FC6F820B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46417"/>
            <a:ext cx="8239125" cy="3544888"/>
            <a:chOff x="288" y="816"/>
            <a:chExt cx="5190" cy="2233"/>
          </a:xfrm>
        </p:grpSpPr>
        <p:sp>
          <p:nvSpPr>
            <p:cNvPr id="13" name="Line 420">
              <a:extLst>
                <a:ext uri="{FF2B5EF4-FFF2-40B4-BE49-F238E27FC236}">
                  <a16:creationId xmlns:a16="http://schemas.microsoft.com/office/drawing/2014/main" id="{E32C267C-9317-4086-ACAC-6E94ED30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818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421">
              <a:extLst>
                <a:ext uri="{FF2B5EF4-FFF2-40B4-BE49-F238E27FC236}">
                  <a16:creationId xmlns:a16="http://schemas.microsoft.com/office/drawing/2014/main" id="{E49CF7AE-6242-42D2-BE6E-310B6E09E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18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22">
              <a:extLst>
                <a:ext uri="{FF2B5EF4-FFF2-40B4-BE49-F238E27FC236}">
                  <a16:creationId xmlns:a16="http://schemas.microsoft.com/office/drawing/2014/main" id="{FD50D12C-0918-485E-80D3-2B9C161C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BF0587D4-8436-4445-B9F1-9C2A4BCA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F48676FB-FED3-4263-885E-8689FCB1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705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0E945110-3AE1-4676-BB18-0E09A36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:a16="http://schemas.microsoft.com/office/drawing/2014/main" id="{B54EEE38-9453-4D6A-89ED-2512CDC7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427">
              <a:extLst>
                <a:ext uri="{FF2B5EF4-FFF2-40B4-BE49-F238E27FC236}">
                  <a16:creationId xmlns:a16="http://schemas.microsoft.com/office/drawing/2014/main" id="{6B52C13F-D6FA-456C-AD44-E3E30DE7E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705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428">
              <a:extLst>
                <a:ext uri="{FF2B5EF4-FFF2-40B4-BE49-F238E27FC236}">
                  <a16:creationId xmlns:a16="http://schemas.microsoft.com/office/drawing/2014/main" id="{CF7DE36A-524D-4624-A691-5D80FB4A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722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29">
              <a:extLst>
                <a:ext uri="{FF2B5EF4-FFF2-40B4-BE49-F238E27FC236}">
                  <a16:creationId xmlns:a16="http://schemas.microsoft.com/office/drawing/2014/main" id="{36E266C3-8F2B-4FEE-A2A0-1D058145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93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30">
              <a:extLst>
                <a:ext uri="{FF2B5EF4-FFF2-40B4-BE49-F238E27FC236}">
                  <a16:creationId xmlns:a16="http://schemas.microsoft.com/office/drawing/2014/main" id="{A0497681-D28B-43D7-A3DB-36D2B250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431">
              <a:extLst>
                <a:ext uri="{FF2B5EF4-FFF2-40B4-BE49-F238E27FC236}">
                  <a16:creationId xmlns:a16="http://schemas.microsoft.com/office/drawing/2014/main" id="{40F97BA7-1C84-4D73-98C9-4C756714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432">
              <a:extLst>
                <a:ext uri="{FF2B5EF4-FFF2-40B4-BE49-F238E27FC236}">
                  <a16:creationId xmlns:a16="http://schemas.microsoft.com/office/drawing/2014/main" id="{1316DC1D-A7C4-4DB9-88B0-70C9CB88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49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433">
              <a:extLst>
                <a:ext uri="{FF2B5EF4-FFF2-40B4-BE49-F238E27FC236}">
                  <a16:creationId xmlns:a16="http://schemas.microsoft.com/office/drawing/2014/main" id="{7DDABA47-645D-4E41-9AC7-0E39A57F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2705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34">
              <a:extLst>
                <a:ext uri="{FF2B5EF4-FFF2-40B4-BE49-F238E27FC236}">
                  <a16:creationId xmlns:a16="http://schemas.microsoft.com/office/drawing/2014/main" id="{25E07CE5-98C9-496D-A04E-8EB7E63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35">
              <a:extLst>
                <a:ext uri="{FF2B5EF4-FFF2-40B4-BE49-F238E27FC236}">
                  <a16:creationId xmlns:a16="http://schemas.microsoft.com/office/drawing/2014/main" id="{8DB8EAEA-04D8-4344-95C7-1EA08886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36">
              <a:extLst>
                <a:ext uri="{FF2B5EF4-FFF2-40B4-BE49-F238E27FC236}">
                  <a16:creationId xmlns:a16="http://schemas.microsoft.com/office/drawing/2014/main" id="{22F1AF81-D553-4EA2-BEB1-B673DE12A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761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37">
              <a:extLst>
                <a:ext uri="{FF2B5EF4-FFF2-40B4-BE49-F238E27FC236}">
                  <a16:creationId xmlns:a16="http://schemas.microsoft.com/office/drawing/2014/main" id="{AF0F724B-D7F3-4FE3-83C6-B35FE795B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38">
              <a:extLst>
                <a:ext uri="{FF2B5EF4-FFF2-40B4-BE49-F238E27FC236}">
                  <a16:creationId xmlns:a16="http://schemas.microsoft.com/office/drawing/2014/main" id="{E797FEC6-373A-4C0B-9056-87590454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39">
              <a:extLst>
                <a:ext uri="{FF2B5EF4-FFF2-40B4-BE49-F238E27FC236}">
                  <a16:creationId xmlns:a16="http://schemas.microsoft.com/office/drawing/2014/main" id="{D2AD5F80-5D3B-432E-A679-70ADBF13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440">
              <a:extLst>
                <a:ext uri="{FF2B5EF4-FFF2-40B4-BE49-F238E27FC236}">
                  <a16:creationId xmlns:a16="http://schemas.microsoft.com/office/drawing/2014/main" id="{EE8FEF46-02DC-4BA4-9969-FC0F4DF09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41">
              <a:extLst>
                <a:ext uri="{FF2B5EF4-FFF2-40B4-BE49-F238E27FC236}">
                  <a16:creationId xmlns:a16="http://schemas.microsoft.com/office/drawing/2014/main" id="{CE0A4FB3-E4E1-45D6-858C-6BBEA1E16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42">
              <a:extLst>
                <a:ext uri="{FF2B5EF4-FFF2-40B4-BE49-F238E27FC236}">
                  <a16:creationId xmlns:a16="http://schemas.microsoft.com/office/drawing/2014/main" id="{AF052E8D-49C1-4524-A78D-34CCD191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43">
              <a:extLst>
                <a:ext uri="{FF2B5EF4-FFF2-40B4-BE49-F238E27FC236}">
                  <a16:creationId xmlns:a16="http://schemas.microsoft.com/office/drawing/2014/main" id="{564752D4-D0DF-4298-ADE5-1FE9B4AA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444">
              <a:extLst>
                <a:ext uri="{FF2B5EF4-FFF2-40B4-BE49-F238E27FC236}">
                  <a16:creationId xmlns:a16="http://schemas.microsoft.com/office/drawing/2014/main" id="{57A0DD45-7BEE-41F3-871D-5CEBC6B2E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5">
              <a:extLst>
                <a:ext uri="{FF2B5EF4-FFF2-40B4-BE49-F238E27FC236}">
                  <a16:creationId xmlns:a16="http://schemas.microsoft.com/office/drawing/2014/main" id="{56C061C4-AE7B-4C7F-BDE4-10DFBC4A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46">
              <a:extLst>
                <a:ext uri="{FF2B5EF4-FFF2-40B4-BE49-F238E27FC236}">
                  <a16:creationId xmlns:a16="http://schemas.microsoft.com/office/drawing/2014/main" id="{279350CF-E89D-47BC-ACED-000D3195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47">
              <a:extLst>
                <a:ext uri="{FF2B5EF4-FFF2-40B4-BE49-F238E27FC236}">
                  <a16:creationId xmlns:a16="http://schemas.microsoft.com/office/drawing/2014/main" id="{397A4D02-F36F-49E5-91FD-96095B3B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448">
              <a:extLst>
                <a:ext uri="{FF2B5EF4-FFF2-40B4-BE49-F238E27FC236}">
                  <a16:creationId xmlns:a16="http://schemas.microsoft.com/office/drawing/2014/main" id="{055D4151-356E-4FAD-AFE3-54D39B64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449">
              <a:extLst>
                <a:ext uri="{FF2B5EF4-FFF2-40B4-BE49-F238E27FC236}">
                  <a16:creationId xmlns:a16="http://schemas.microsoft.com/office/drawing/2014/main" id="{7EF10046-1F3E-4D4A-8EC7-B3DE71B9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0">
              <a:extLst>
                <a:ext uri="{FF2B5EF4-FFF2-40B4-BE49-F238E27FC236}">
                  <a16:creationId xmlns:a16="http://schemas.microsoft.com/office/drawing/2014/main" id="{73A8C43A-BA38-422C-913F-FC41D40F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51">
              <a:extLst>
                <a:ext uri="{FF2B5EF4-FFF2-40B4-BE49-F238E27FC236}">
                  <a16:creationId xmlns:a16="http://schemas.microsoft.com/office/drawing/2014/main" id="{E377C599-D0AB-4E97-AA24-B3CE7B17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52">
              <a:extLst>
                <a:ext uri="{FF2B5EF4-FFF2-40B4-BE49-F238E27FC236}">
                  <a16:creationId xmlns:a16="http://schemas.microsoft.com/office/drawing/2014/main" id="{2EEFBDA5-5171-4F3E-B125-836A11B98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3">
              <a:extLst>
                <a:ext uri="{FF2B5EF4-FFF2-40B4-BE49-F238E27FC236}">
                  <a16:creationId xmlns:a16="http://schemas.microsoft.com/office/drawing/2014/main" id="{5FD8EA51-C73D-41A3-8772-2AF6930F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54">
              <a:extLst>
                <a:ext uri="{FF2B5EF4-FFF2-40B4-BE49-F238E27FC236}">
                  <a16:creationId xmlns:a16="http://schemas.microsoft.com/office/drawing/2014/main" id="{27467A27-8D74-4AF1-B31E-FB86A65B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55">
              <a:extLst>
                <a:ext uri="{FF2B5EF4-FFF2-40B4-BE49-F238E27FC236}">
                  <a16:creationId xmlns:a16="http://schemas.microsoft.com/office/drawing/2014/main" id="{4D7104B3-1C62-4824-9C64-E5BEBF39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56">
              <a:extLst>
                <a:ext uri="{FF2B5EF4-FFF2-40B4-BE49-F238E27FC236}">
                  <a16:creationId xmlns:a16="http://schemas.microsoft.com/office/drawing/2014/main" id="{B5667C43-74A0-4681-B020-8D8DA4ED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7">
              <a:extLst>
                <a:ext uri="{FF2B5EF4-FFF2-40B4-BE49-F238E27FC236}">
                  <a16:creationId xmlns:a16="http://schemas.microsoft.com/office/drawing/2014/main" id="{A8B570A7-546C-45A3-B05A-A077FD6A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58">
              <a:extLst>
                <a:ext uri="{FF2B5EF4-FFF2-40B4-BE49-F238E27FC236}">
                  <a16:creationId xmlns:a16="http://schemas.microsoft.com/office/drawing/2014/main" id="{29BAD936-A8E4-462F-98E3-85373D1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59">
              <a:extLst>
                <a:ext uri="{FF2B5EF4-FFF2-40B4-BE49-F238E27FC236}">
                  <a16:creationId xmlns:a16="http://schemas.microsoft.com/office/drawing/2014/main" id="{1E26A684-BB67-4A9D-B19D-3BD18B04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60">
              <a:extLst>
                <a:ext uri="{FF2B5EF4-FFF2-40B4-BE49-F238E27FC236}">
                  <a16:creationId xmlns:a16="http://schemas.microsoft.com/office/drawing/2014/main" id="{A443F296-B947-46FB-ADAE-36BC919C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61">
              <a:extLst>
                <a:ext uri="{FF2B5EF4-FFF2-40B4-BE49-F238E27FC236}">
                  <a16:creationId xmlns:a16="http://schemas.microsoft.com/office/drawing/2014/main" id="{8E6B8961-AE32-4FCC-8F86-493A4273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62">
              <a:extLst>
                <a:ext uri="{FF2B5EF4-FFF2-40B4-BE49-F238E27FC236}">
                  <a16:creationId xmlns:a16="http://schemas.microsoft.com/office/drawing/2014/main" id="{69C67D69-50C2-472A-8F27-3D210AD6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63">
              <a:extLst>
                <a:ext uri="{FF2B5EF4-FFF2-40B4-BE49-F238E27FC236}">
                  <a16:creationId xmlns:a16="http://schemas.microsoft.com/office/drawing/2014/main" id="{2E99101E-7BC1-4689-B433-347B4C5F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64">
              <a:extLst>
                <a:ext uri="{FF2B5EF4-FFF2-40B4-BE49-F238E27FC236}">
                  <a16:creationId xmlns:a16="http://schemas.microsoft.com/office/drawing/2014/main" id="{5556FC02-B9CA-437F-A58F-CA83DC79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65">
              <a:extLst>
                <a:ext uri="{FF2B5EF4-FFF2-40B4-BE49-F238E27FC236}">
                  <a16:creationId xmlns:a16="http://schemas.microsoft.com/office/drawing/2014/main" id="{AEA32C15-8776-47E2-BF25-4737BF28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66">
              <a:extLst>
                <a:ext uri="{FF2B5EF4-FFF2-40B4-BE49-F238E27FC236}">
                  <a16:creationId xmlns:a16="http://schemas.microsoft.com/office/drawing/2014/main" id="{10BDEE78-0E3D-406E-9F03-BEA5DDC6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67">
              <a:extLst>
                <a:ext uri="{FF2B5EF4-FFF2-40B4-BE49-F238E27FC236}">
                  <a16:creationId xmlns:a16="http://schemas.microsoft.com/office/drawing/2014/main" id="{2C72EA3C-0F13-42AF-90C6-1CF5C9CF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68">
              <a:extLst>
                <a:ext uri="{FF2B5EF4-FFF2-40B4-BE49-F238E27FC236}">
                  <a16:creationId xmlns:a16="http://schemas.microsoft.com/office/drawing/2014/main" id="{33EB8515-B8F0-43A5-B977-473B6EE0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69">
              <a:extLst>
                <a:ext uri="{FF2B5EF4-FFF2-40B4-BE49-F238E27FC236}">
                  <a16:creationId xmlns:a16="http://schemas.microsoft.com/office/drawing/2014/main" id="{750F1EF5-3E26-4CEB-A8EF-33EA04C7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70">
              <a:extLst>
                <a:ext uri="{FF2B5EF4-FFF2-40B4-BE49-F238E27FC236}">
                  <a16:creationId xmlns:a16="http://schemas.microsoft.com/office/drawing/2014/main" id="{E6BA3136-AD0F-40EE-918A-5577A0F2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71">
              <a:extLst>
                <a:ext uri="{FF2B5EF4-FFF2-40B4-BE49-F238E27FC236}">
                  <a16:creationId xmlns:a16="http://schemas.microsoft.com/office/drawing/2014/main" id="{8E707B6F-79C4-49A5-A081-43F0709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72">
              <a:extLst>
                <a:ext uri="{FF2B5EF4-FFF2-40B4-BE49-F238E27FC236}">
                  <a16:creationId xmlns:a16="http://schemas.microsoft.com/office/drawing/2014/main" id="{75C393E3-6E51-48DF-B7DF-8AD8E11B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73">
              <a:extLst>
                <a:ext uri="{FF2B5EF4-FFF2-40B4-BE49-F238E27FC236}">
                  <a16:creationId xmlns:a16="http://schemas.microsoft.com/office/drawing/2014/main" id="{C54C5E81-291B-4846-A8FA-A21BB394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74">
              <a:extLst>
                <a:ext uri="{FF2B5EF4-FFF2-40B4-BE49-F238E27FC236}">
                  <a16:creationId xmlns:a16="http://schemas.microsoft.com/office/drawing/2014/main" id="{0C9CD7CE-E702-4FE4-9120-5CB3D87C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75">
              <a:extLst>
                <a:ext uri="{FF2B5EF4-FFF2-40B4-BE49-F238E27FC236}">
                  <a16:creationId xmlns:a16="http://schemas.microsoft.com/office/drawing/2014/main" id="{9E6C4DDB-4F78-4531-A307-B190F012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76">
              <a:extLst>
                <a:ext uri="{FF2B5EF4-FFF2-40B4-BE49-F238E27FC236}">
                  <a16:creationId xmlns:a16="http://schemas.microsoft.com/office/drawing/2014/main" id="{BA870212-C2B2-4D0D-92A0-7F82F12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77">
              <a:extLst>
                <a:ext uri="{FF2B5EF4-FFF2-40B4-BE49-F238E27FC236}">
                  <a16:creationId xmlns:a16="http://schemas.microsoft.com/office/drawing/2014/main" id="{533B9224-F9FD-44FE-875C-0DB1CE08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78">
              <a:extLst>
                <a:ext uri="{FF2B5EF4-FFF2-40B4-BE49-F238E27FC236}">
                  <a16:creationId xmlns:a16="http://schemas.microsoft.com/office/drawing/2014/main" id="{A8BA49A9-DD58-452C-8BB4-2B72C26A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79">
              <a:extLst>
                <a:ext uri="{FF2B5EF4-FFF2-40B4-BE49-F238E27FC236}">
                  <a16:creationId xmlns:a16="http://schemas.microsoft.com/office/drawing/2014/main" id="{4BC3ED12-AEDB-4317-8E1C-23EF994A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80">
              <a:extLst>
                <a:ext uri="{FF2B5EF4-FFF2-40B4-BE49-F238E27FC236}">
                  <a16:creationId xmlns:a16="http://schemas.microsoft.com/office/drawing/2014/main" id="{CD5293C2-152B-495A-8BF7-6F7390DA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81">
              <a:extLst>
                <a:ext uri="{FF2B5EF4-FFF2-40B4-BE49-F238E27FC236}">
                  <a16:creationId xmlns:a16="http://schemas.microsoft.com/office/drawing/2014/main" id="{46CD2F16-FAEA-4FFF-BCF4-C61C3114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82">
              <a:extLst>
                <a:ext uri="{FF2B5EF4-FFF2-40B4-BE49-F238E27FC236}">
                  <a16:creationId xmlns:a16="http://schemas.microsoft.com/office/drawing/2014/main" id="{0F7348FB-618F-435E-B159-1488C760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83">
              <a:extLst>
                <a:ext uri="{FF2B5EF4-FFF2-40B4-BE49-F238E27FC236}">
                  <a16:creationId xmlns:a16="http://schemas.microsoft.com/office/drawing/2014/main" id="{170831BF-A979-4DBA-B756-7AF72B3D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84">
              <a:extLst>
                <a:ext uri="{FF2B5EF4-FFF2-40B4-BE49-F238E27FC236}">
                  <a16:creationId xmlns:a16="http://schemas.microsoft.com/office/drawing/2014/main" id="{E550ECC5-13B7-4996-A263-9B01D26B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85">
              <a:extLst>
                <a:ext uri="{FF2B5EF4-FFF2-40B4-BE49-F238E27FC236}">
                  <a16:creationId xmlns:a16="http://schemas.microsoft.com/office/drawing/2014/main" id="{97273EF5-D4CF-4615-BE78-D35AA2FB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86">
              <a:extLst>
                <a:ext uri="{FF2B5EF4-FFF2-40B4-BE49-F238E27FC236}">
                  <a16:creationId xmlns:a16="http://schemas.microsoft.com/office/drawing/2014/main" id="{0A20A5B9-B84D-46B1-845C-85C49925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87">
              <a:extLst>
                <a:ext uri="{FF2B5EF4-FFF2-40B4-BE49-F238E27FC236}">
                  <a16:creationId xmlns:a16="http://schemas.microsoft.com/office/drawing/2014/main" id="{21336F01-D1A4-4D1E-B0E8-42AFE3A7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88">
              <a:extLst>
                <a:ext uri="{FF2B5EF4-FFF2-40B4-BE49-F238E27FC236}">
                  <a16:creationId xmlns:a16="http://schemas.microsoft.com/office/drawing/2014/main" id="{A62913D5-6CE5-45E3-93C7-D689C8C5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89">
              <a:extLst>
                <a:ext uri="{FF2B5EF4-FFF2-40B4-BE49-F238E27FC236}">
                  <a16:creationId xmlns:a16="http://schemas.microsoft.com/office/drawing/2014/main" id="{61EF7AA5-5411-46F0-BD72-B6C0D3F2B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90">
              <a:extLst>
                <a:ext uri="{FF2B5EF4-FFF2-40B4-BE49-F238E27FC236}">
                  <a16:creationId xmlns:a16="http://schemas.microsoft.com/office/drawing/2014/main" id="{0E6BF795-A832-4D51-A6CC-E73D8A1F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91">
              <a:extLst>
                <a:ext uri="{FF2B5EF4-FFF2-40B4-BE49-F238E27FC236}">
                  <a16:creationId xmlns:a16="http://schemas.microsoft.com/office/drawing/2014/main" id="{04731329-1FAA-4BA0-ACFA-934810F1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92">
              <a:extLst>
                <a:ext uri="{FF2B5EF4-FFF2-40B4-BE49-F238E27FC236}">
                  <a16:creationId xmlns:a16="http://schemas.microsoft.com/office/drawing/2014/main" id="{32C56D31-348C-45D6-AC0D-E17E0E59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93">
              <a:extLst>
                <a:ext uri="{FF2B5EF4-FFF2-40B4-BE49-F238E27FC236}">
                  <a16:creationId xmlns:a16="http://schemas.microsoft.com/office/drawing/2014/main" id="{C01E8A63-473C-4D85-B9C9-6FDC7D3E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94">
              <a:extLst>
                <a:ext uri="{FF2B5EF4-FFF2-40B4-BE49-F238E27FC236}">
                  <a16:creationId xmlns:a16="http://schemas.microsoft.com/office/drawing/2014/main" id="{C987DD81-8B82-4A4F-AF89-233C9CBE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95">
              <a:extLst>
                <a:ext uri="{FF2B5EF4-FFF2-40B4-BE49-F238E27FC236}">
                  <a16:creationId xmlns:a16="http://schemas.microsoft.com/office/drawing/2014/main" id="{EE2F8C15-CEE6-4D49-A686-AD534E27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96">
              <a:extLst>
                <a:ext uri="{FF2B5EF4-FFF2-40B4-BE49-F238E27FC236}">
                  <a16:creationId xmlns:a16="http://schemas.microsoft.com/office/drawing/2014/main" id="{91C813D8-6885-45AF-A508-DDDBE16E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97">
              <a:extLst>
                <a:ext uri="{FF2B5EF4-FFF2-40B4-BE49-F238E27FC236}">
                  <a16:creationId xmlns:a16="http://schemas.microsoft.com/office/drawing/2014/main" id="{6A455EE5-BFB3-4EFE-97B4-DAC008A3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98">
              <a:extLst>
                <a:ext uri="{FF2B5EF4-FFF2-40B4-BE49-F238E27FC236}">
                  <a16:creationId xmlns:a16="http://schemas.microsoft.com/office/drawing/2014/main" id="{9315490A-3D60-4616-8734-113BD94F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99">
              <a:extLst>
                <a:ext uri="{FF2B5EF4-FFF2-40B4-BE49-F238E27FC236}">
                  <a16:creationId xmlns:a16="http://schemas.microsoft.com/office/drawing/2014/main" id="{AD675E31-1625-4803-8F4F-782726DB0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500">
              <a:extLst>
                <a:ext uri="{FF2B5EF4-FFF2-40B4-BE49-F238E27FC236}">
                  <a16:creationId xmlns:a16="http://schemas.microsoft.com/office/drawing/2014/main" id="{9E70440E-601B-4F2D-B6F0-6C159CCF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1">
              <a:extLst>
                <a:ext uri="{FF2B5EF4-FFF2-40B4-BE49-F238E27FC236}">
                  <a16:creationId xmlns:a16="http://schemas.microsoft.com/office/drawing/2014/main" id="{932C1467-7B03-4C9A-A296-458E9657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821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502">
              <a:extLst>
                <a:ext uri="{FF2B5EF4-FFF2-40B4-BE49-F238E27FC236}">
                  <a16:creationId xmlns:a16="http://schemas.microsoft.com/office/drawing/2014/main" id="{26315D60-99C1-4F0B-AA76-24C35665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503">
              <a:extLst>
                <a:ext uri="{FF2B5EF4-FFF2-40B4-BE49-F238E27FC236}">
                  <a16:creationId xmlns:a16="http://schemas.microsoft.com/office/drawing/2014/main" id="{E0AC4C36-50BC-4A44-9EA0-B2FF7470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504">
              <a:extLst>
                <a:ext uri="{FF2B5EF4-FFF2-40B4-BE49-F238E27FC236}">
                  <a16:creationId xmlns:a16="http://schemas.microsoft.com/office/drawing/2014/main" id="{93886C5E-C52C-457F-9DE1-68C152F8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505">
              <a:extLst>
                <a:ext uri="{FF2B5EF4-FFF2-40B4-BE49-F238E27FC236}">
                  <a16:creationId xmlns:a16="http://schemas.microsoft.com/office/drawing/2014/main" id="{8D0E2F4B-41C6-4D4C-BBBC-5F8776EB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506">
              <a:extLst>
                <a:ext uri="{FF2B5EF4-FFF2-40B4-BE49-F238E27FC236}">
                  <a16:creationId xmlns:a16="http://schemas.microsoft.com/office/drawing/2014/main" id="{AFE71A4C-A17A-4205-B08D-E0805960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507">
              <a:extLst>
                <a:ext uri="{FF2B5EF4-FFF2-40B4-BE49-F238E27FC236}">
                  <a16:creationId xmlns:a16="http://schemas.microsoft.com/office/drawing/2014/main" id="{F613E240-0BD2-4A07-838B-8E3A25A1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508">
              <a:extLst>
                <a:ext uri="{FF2B5EF4-FFF2-40B4-BE49-F238E27FC236}">
                  <a16:creationId xmlns:a16="http://schemas.microsoft.com/office/drawing/2014/main" id="{3EB848DF-221A-480A-A101-E6FB669D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509">
              <a:extLst>
                <a:ext uri="{FF2B5EF4-FFF2-40B4-BE49-F238E27FC236}">
                  <a16:creationId xmlns:a16="http://schemas.microsoft.com/office/drawing/2014/main" id="{25E7744D-6B28-413F-81B1-E9C70CEB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510">
              <a:extLst>
                <a:ext uri="{FF2B5EF4-FFF2-40B4-BE49-F238E27FC236}">
                  <a16:creationId xmlns:a16="http://schemas.microsoft.com/office/drawing/2014/main" id="{C7987564-65B8-43B8-9FC7-BEE8141C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511">
              <a:extLst>
                <a:ext uri="{FF2B5EF4-FFF2-40B4-BE49-F238E27FC236}">
                  <a16:creationId xmlns:a16="http://schemas.microsoft.com/office/drawing/2014/main" id="{E4B19FE4-0E5F-41EE-849B-227D7C983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512">
              <a:extLst>
                <a:ext uri="{FF2B5EF4-FFF2-40B4-BE49-F238E27FC236}">
                  <a16:creationId xmlns:a16="http://schemas.microsoft.com/office/drawing/2014/main" id="{A22FD827-4DC9-4160-9CC2-8F80C45C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513">
              <a:extLst>
                <a:ext uri="{FF2B5EF4-FFF2-40B4-BE49-F238E27FC236}">
                  <a16:creationId xmlns:a16="http://schemas.microsoft.com/office/drawing/2014/main" id="{18B18C46-D1D7-40FC-9A3F-C571399A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514">
              <a:extLst>
                <a:ext uri="{FF2B5EF4-FFF2-40B4-BE49-F238E27FC236}">
                  <a16:creationId xmlns:a16="http://schemas.microsoft.com/office/drawing/2014/main" id="{90FFDD9D-90C6-4163-BC55-400B589A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15">
              <a:extLst>
                <a:ext uri="{FF2B5EF4-FFF2-40B4-BE49-F238E27FC236}">
                  <a16:creationId xmlns:a16="http://schemas.microsoft.com/office/drawing/2014/main" id="{B4C44D20-202F-4006-9320-75A985CE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16">
              <a:extLst>
                <a:ext uri="{FF2B5EF4-FFF2-40B4-BE49-F238E27FC236}">
                  <a16:creationId xmlns:a16="http://schemas.microsoft.com/office/drawing/2014/main" id="{96D26034-EC04-475C-A050-53203A44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17">
              <a:extLst>
                <a:ext uri="{FF2B5EF4-FFF2-40B4-BE49-F238E27FC236}">
                  <a16:creationId xmlns:a16="http://schemas.microsoft.com/office/drawing/2014/main" id="{D1957B8F-21DC-4211-BDF4-7F271F14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18">
              <a:extLst>
                <a:ext uri="{FF2B5EF4-FFF2-40B4-BE49-F238E27FC236}">
                  <a16:creationId xmlns:a16="http://schemas.microsoft.com/office/drawing/2014/main" id="{86C74698-542C-4878-9A6A-CF7FDA38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19">
              <a:extLst>
                <a:ext uri="{FF2B5EF4-FFF2-40B4-BE49-F238E27FC236}">
                  <a16:creationId xmlns:a16="http://schemas.microsoft.com/office/drawing/2014/main" id="{34A91932-39B9-4E8A-9E0B-0AA677D5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20">
              <a:extLst>
                <a:ext uri="{FF2B5EF4-FFF2-40B4-BE49-F238E27FC236}">
                  <a16:creationId xmlns:a16="http://schemas.microsoft.com/office/drawing/2014/main" id="{FFA96AEA-12CA-4A88-8EAD-DE566FE2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21">
              <a:extLst>
                <a:ext uri="{FF2B5EF4-FFF2-40B4-BE49-F238E27FC236}">
                  <a16:creationId xmlns:a16="http://schemas.microsoft.com/office/drawing/2014/main" id="{BE76AC42-09B3-41CA-9852-613A3D0E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22">
              <a:extLst>
                <a:ext uri="{FF2B5EF4-FFF2-40B4-BE49-F238E27FC236}">
                  <a16:creationId xmlns:a16="http://schemas.microsoft.com/office/drawing/2014/main" id="{4D33A670-6567-4C25-BAA6-BD07586D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23">
              <a:extLst>
                <a:ext uri="{FF2B5EF4-FFF2-40B4-BE49-F238E27FC236}">
                  <a16:creationId xmlns:a16="http://schemas.microsoft.com/office/drawing/2014/main" id="{F3728DED-5DE5-48D8-8767-7742E47D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24">
              <a:extLst>
                <a:ext uri="{FF2B5EF4-FFF2-40B4-BE49-F238E27FC236}">
                  <a16:creationId xmlns:a16="http://schemas.microsoft.com/office/drawing/2014/main" id="{E453C8D3-89CF-4DD9-92B0-0EF90444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25">
              <a:extLst>
                <a:ext uri="{FF2B5EF4-FFF2-40B4-BE49-F238E27FC236}">
                  <a16:creationId xmlns:a16="http://schemas.microsoft.com/office/drawing/2014/main" id="{8EE527E8-0A6B-4229-8427-11381267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26">
              <a:extLst>
                <a:ext uri="{FF2B5EF4-FFF2-40B4-BE49-F238E27FC236}">
                  <a16:creationId xmlns:a16="http://schemas.microsoft.com/office/drawing/2014/main" id="{049B5E49-E2B2-40F6-B78A-6F284521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27">
              <a:extLst>
                <a:ext uri="{FF2B5EF4-FFF2-40B4-BE49-F238E27FC236}">
                  <a16:creationId xmlns:a16="http://schemas.microsoft.com/office/drawing/2014/main" id="{A21C4CAB-4935-4986-8657-F709148D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28">
              <a:extLst>
                <a:ext uri="{FF2B5EF4-FFF2-40B4-BE49-F238E27FC236}">
                  <a16:creationId xmlns:a16="http://schemas.microsoft.com/office/drawing/2014/main" id="{CFF7062F-7055-4C9A-9C8D-8D4BA31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29">
              <a:extLst>
                <a:ext uri="{FF2B5EF4-FFF2-40B4-BE49-F238E27FC236}">
                  <a16:creationId xmlns:a16="http://schemas.microsoft.com/office/drawing/2014/main" id="{4150FACF-24CC-4BDE-8409-8B11CD9D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30">
              <a:extLst>
                <a:ext uri="{FF2B5EF4-FFF2-40B4-BE49-F238E27FC236}">
                  <a16:creationId xmlns:a16="http://schemas.microsoft.com/office/drawing/2014/main" id="{98993C8F-8D32-47FD-A472-4B52107E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31">
              <a:extLst>
                <a:ext uri="{FF2B5EF4-FFF2-40B4-BE49-F238E27FC236}">
                  <a16:creationId xmlns:a16="http://schemas.microsoft.com/office/drawing/2014/main" id="{52702E45-F364-4EBC-812E-D9A350B5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32">
              <a:extLst>
                <a:ext uri="{FF2B5EF4-FFF2-40B4-BE49-F238E27FC236}">
                  <a16:creationId xmlns:a16="http://schemas.microsoft.com/office/drawing/2014/main" id="{F1A68A8A-5816-4064-87B1-CF97F52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33">
              <a:extLst>
                <a:ext uri="{FF2B5EF4-FFF2-40B4-BE49-F238E27FC236}">
                  <a16:creationId xmlns:a16="http://schemas.microsoft.com/office/drawing/2014/main" id="{875EE2EC-E434-4F00-9B02-FE19E2FB2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34">
              <a:extLst>
                <a:ext uri="{FF2B5EF4-FFF2-40B4-BE49-F238E27FC236}">
                  <a16:creationId xmlns:a16="http://schemas.microsoft.com/office/drawing/2014/main" id="{A8BB7B31-8A20-458C-9870-2D52F333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35">
              <a:extLst>
                <a:ext uri="{FF2B5EF4-FFF2-40B4-BE49-F238E27FC236}">
                  <a16:creationId xmlns:a16="http://schemas.microsoft.com/office/drawing/2014/main" id="{2BF37B4D-7241-40E4-A70A-283C10C7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36">
              <a:extLst>
                <a:ext uri="{FF2B5EF4-FFF2-40B4-BE49-F238E27FC236}">
                  <a16:creationId xmlns:a16="http://schemas.microsoft.com/office/drawing/2014/main" id="{869FA476-342A-484A-9C8C-68A65544B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37">
              <a:extLst>
                <a:ext uri="{FF2B5EF4-FFF2-40B4-BE49-F238E27FC236}">
                  <a16:creationId xmlns:a16="http://schemas.microsoft.com/office/drawing/2014/main" id="{B4FEF397-5C87-4611-8034-6290E5A7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38">
              <a:extLst>
                <a:ext uri="{FF2B5EF4-FFF2-40B4-BE49-F238E27FC236}">
                  <a16:creationId xmlns:a16="http://schemas.microsoft.com/office/drawing/2014/main" id="{A9974829-2148-4110-8098-137E50B1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39">
              <a:extLst>
                <a:ext uri="{FF2B5EF4-FFF2-40B4-BE49-F238E27FC236}">
                  <a16:creationId xmlns:a16="http://schemas.microsoft.com/office/drawing/2014/main" id="{F8884E39-AB24-439C-A184-4AC5DDE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40">
              <a:extLst>
                <a:ext uri="{FF2B5EF4-FFF2-40B4-BE49-F238E27FC236}">
                  <a16:creationId xmlns:a16="http://schemas.microsoft.com/office/drawing/2014/main" id="{1C691D28-F67B-496F-8932-249926E8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541">
              <a:extLst>
                <a:ext uri="{FF2B5EF4-FFF2-40B4-BE49-F238E27FC236}">
                  <a16:creationId xmlns:a16="http://schemas.microsoft.com/office/drawing/2014/main" id="{BEC3FC30-477C-45E4-9E6D-621BF25F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542">
              <a:extLst>
                <a:ext uri="{FF2B5EF4-FFF2-40B4-BE49-F238E27FC236}">
                  <a16:creationId xmlns:a16="http://schemas.microsoft.com/office/drawing/2014/main" id="{F337DD8B-BE60-4EA1-B596-0600604C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543">
              <a:extLst>
                <a:ext uri="{FF2B5EF4-FFF2-40B4-BE49-F238E27FC236}">
                  <a16:creationId xmlns:a16="http://schemas.microsoft.com/office/drawing/2014/main" id="{F189B936-ACC2-4882-AD8F-597153BE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44">
              <a:extLst>
                <a:ext uri="{FF2B5EF4-FFF2-40B4-BE49-F238E27FC236}">
                  <a16:creationId xmlns:a16="http://schemas.microsoft.com/office/drawing/2014/main" id="{8289755E-A1C8-4A81-A066-FB25EEFA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45">
              <a:extLst>
                <a:ext uri="{FF2B5EF4-FFF2-40B4-BE49-F238E27FC236}">
                  <a16:creationId xmlns:a16="http://schemas.microsoft.com/office/drawing/2014/main" id="{D93A2150-E917-4784-9A75-AC2ED848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46">
              <a:extLst>
                <a:ext uri="{FF2B5EF4-FFF2-40B4-BE49-F238E27FC236}">
                  <a16:creationId xmlns:a16="http://schemas.microsoft.com/office/drawing/2014/main" id="{9484EA6A-462D-4A1C-9B7E-489E422D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E122D1D9-6DBD-407A-86C7-85BD94ED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48">
              <a:extLst>
                <a:ext uri="{FF2B5EF4-FFF2-40B4-BE49-F238E27FC236}">
                  <a16:creationId xmlns:a16="http://schemas.microsoft.com/office/drawing/2014/main" id="{C380C3BD-373A-4F29-A90A-A8ED8E16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49">
              <a:extLst>
                <a:ext uri="{FF2B5EF4-FFF2-40B4-BE49-F238E27FC236}">
                  <a16:creationId xmlns:a16="http://schemas.microsoft.com/office/drawing/2014/main" id="{53076220-458C-445D-A3C5-A6D97B7B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50">
              <a:extLst>
                <a:ext uri="{FF2B5EF4-FFF2-40B4-BE49-F238E27FC236}">
                  <a16:creationId xmlns:a16="http://schemas.microsoft.com/office/drawing/2014/main" id="{33BF9BA6-90D2-400D-8A16-6DD3FC68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51">
              <a:extLst>
                <a:ext uri="{FF2B5EF4-FFF2-40B4-BE49-F238E27FC236}">
                  <a16:creationId xmlns:a16="http://schemas.microsoft.com/office/drawing/2014/main" id="{E1F89876-7C89-4E8F-BF5C-5769B52E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2">
              <a:extLst>
                <a:ext uri="{FF2B5EF4-FFF2-40B4-BE49-F238E27FC236}">
                  <a16:creationId xmlns:a16="http://schemas.microsoft.com/office/drawing/2014/main" id="{63E633DE-E8E0-4657-8528-0201F06D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53">
              <a:extLst>
                <a:ext uri="{FF2B5EF4-FFF2-40B4-BE49-F238E27FC236}">
                  <a16:creationId xmlns:a16="http://schemas.microsoft.com/office/drawing/2014/main" id="{C6DEC79B-55D7-4242-BA38-757F5A7B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54">
              <a:extLst>
                <a:ext uri="{FF2B5EF4-FFF2-40B4-BE49-F238E27FC236}">
                  <a16:creationId xmlns:a16="http://schemas.microsoft.com/office/drawing/2014/main" id="{350225F2-4BB0-4C3F-AE0A-B33F0E2B6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818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555">
              <a:extLst>
                <a:ext uri="{FF2B5EF4-FFF2-40B4-BE49-F238E27FC236}">
                  <a16:creationId xmlns:a16="http://schemas.microsoft.com/office/drawing/2014/main" id="{BBE85D98-D1D0-4229-BA69-01C32B67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818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556">
              <a:extLst>
                <a:ext uri="{FF2B5EF4-FFF2-40B4-BE49-F238E27FC236}">
                  <a16:creationId xmlns:a16="http://schemas.microsoft.com/office/drawing/2014/main" id="{78E5EAF1-92D1-42AC-8523-E3A354DBF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878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57">
              <a:extLst>
                <a:ext uri="{FF2B5EF4-FFF2-40B4-BE49-F238E27FC236}">
                  <a16:creationId xmlns:a16="http://schemas.microsoft.com/office/drawing/2014/main" id="{86C43DA5-C3C3-4A0C-93BF-9D96EC30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2761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58">
              <a:extLst>
                <a:ext uri="{FF2B5EF4-FFF2-40B4-BE49-F238E27FC236}">
                  <a16:creationId xmlns:a16="http://schemas.microsoft.com/office/drawing/2014/main" id="{C490B6E4-5DB5-4EDE-9FCE-153AF9E1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818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59">
              <a:extLst>
                <a:ext uri="{FF2B5EF4-FFF2-40B4-BE49-F238E27FC236}">
                  <a16:creationId xmlns:a16="http://schemas.microsoft.com/office/drawing/2014/main" id="{12DC0CB2-3B45-46E3-87A9-B7695F2B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60">
              <a:extLst>
                <a:ext uri="{FF2B5EF4-FFF2-40B4-BE49-F238E27FC236}">
                  <a16:creationId xmlns:a16="http://schemas.microsoft.com/office/drawing/2014/main" id="{2B1CDBB2-69A1-4360-ACB0-ED312FF7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1">
              <a:extLst>
                <a:ext uri="{FF2B5EF4-FFF2-40B4-BE49-F238E27FC236}">
                  <a16:creationId xmlns:a16="http://schemas.microsoft.com/office/drawing/2014/main" id="{75B90880-8B08-48A6-B161-238612FB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62">
              <a:extLst>
                <a:ext uri="{FF2B5EF4-FFF2-40B4-BE49-F238E27FC236}">
                  <a16:creationId xmlns:a16="http://schemas.microsoft.com/office/drawing/2014/main" id="{221B9E7B-B365-417D-AABC-40F503C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63">
              <a:extLst>
                <a:ext uri="{FF2B5EF4-FFF2-40B4-BE49-F238E27FC236}">
                  <a16:creationId xmlns:a16="http://schemas.microsoft.com/office/drawing/2014/main" id="{D1D9356D-827B-4795-AD36-91AE8170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64">
              <a:extLst>
                <a:ext uri="{FF2B5EF4-FFF2-40B4-BE49-F238E27FC236}">
                  <a16:creationId xmlns:a16="http://schemas.microsoft.com/office/drawing/2014/main" id="{24327F09-3D97-446C-8EFA-072E3211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65">
              <a:extLst>
                <a:ext uri="{FF2B5EF4-FFF2-40B4-BE49-F238E27FC236}">
                  <a16:creationId xmlns:a16="http://schemas.microsoft.com/office/drawing/2014/main" id="{CA92111D-5EE2-44D7-A793-32A23486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66">
              <a:extLst>
                <a:ext uri="{FF2B5EF4-FFF2-40B4-BE49-F238E27FC236}">
                  <a16:creationId xmlns:a16="http://schemas.microsoft.com/office/drawing/2014/main" id="{A133AD6D-CED5-44E1-8672-BB38AD0B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67">
              <a:extLst>
                <a:ext uri="{FF2B5EF4-FFF2-40B4-BE49-F238E27FC236}">
                  <a16:creationId xmlns:a16="http://schemas.microsoft.com/office/drawing/2014/main" id="{5875ACB4-84A8-4220-845D-5D94D7AE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68">
              <a:extLst>
                <a:ext uri="{FF2B5EF4-FFF2-40B4-BE49-F238E27FC236}">
                  <a16:creationId xmlns:a16="http://schemas.microsoft.com/office/drawing/2014/main" id="{54B58063-CF54-4381-8AF3-686E50D1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69">
              <a:extLst>
                <a:ext uri="{FF2B5EF4-FFF2-40B4-BE49-F238E27FC236}">
                  <a16:creationId xmlns:a16="http://schemas.microsoft.com/office/drawing/2014/main" id="{A6873E1B-429E-432E-8E7D-4B7AB6CB7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6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70">
              <a:extLst>
                <a:ext uri="{FF2B5EF4-FFF2-40B4-BE49-F238E27FC236}">
                  <a16:creationId xmlns:a16="http://schemas.microsoft.com/office/drawing/2014/main" id="{5A0D80C6-9066-495C-B7E1-7A37E784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71">
              <a:extLst>
                <a:ext uri="{FF2B5EF4-FFF2-40B4-BE49-F238E27FC236}">
                  <a16:creationId xmlns:a16="http://schemas.microsoft.com/office/drawing/2014/main" id="{01F8B6DA-9745-40BC-AA9D-9B61E190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72">
              <a:extLst>
                <a:ext uri="{FF2B5EF4-FFF2-40B4-BE49-F238E27FC236}">
                  <a16:creationId xmlns:a16="http://schemas.microsoft.com/office/drawing/2014/main" id="{CEC8FCF4-2567-4ACB-A308-279C1B6DD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73">
              <a:extLst>
                <a:ext uri="{FF2B5EF4-FFF2-40B4-BE49-F238E27FC236}">
                  <a16:creationId xmlns:a16="http://schemas.microsoft.com/office/drawing/2014/main" id="{2D47DFD8-63C9-430D-8C13-E619F611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74">
              <a:extLst>
                <a:ext uri="{FF2B5EF4-FFF2-40B4-BE49-F238E27FC236}">
                  <a16:creationId xmlns:a16="http://schemas.microsoft.com/office/drawing/2014/main" id="{FA4D7F50-898E-470F-A302-C46C18F0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75">
              <a:extLst>
                <a:ext uri="{FF2B5EF4-FFF2-40B4-BE49-F238E27FC236}">
                  <a16:creationId xmlns:a16="http://schemas.microsoft.com/office/drawing/2014/main" id="{7BB3A454-39D4-4683-AD58-97DF2B66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76">
              <a:extLst>
                <a:ext uri="{FF2B5EF4-FFF2-40B4-BE49-F238E27FC236}">
                  <a16:creationId xmlns:a16="http://schemas.microsoft.com/office/drawing/2014/main" id="{CDBAB85E-2F44-465E-B6B5-BA22560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749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77">
              <a:extLst>
                <a:ext uri="{FF2B5EF4-FFF2-40B4-BE49-F238E27FC236}">
                  <a16:creationId xmlns:a16="http://schemas.microsoft.com/office/drawing/2014/main" id="{C83A4FA2-A6DF-4322-8F49-D5BA743C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78">
              <a:extLst>
                <a:ext uri="{FF2B5EF4-FFF2-40B4-BE49-F238E27FC236}">
                  <a16:creationId xmlns:a16="http://schemas.microsoft.com/office/drawing/2014/main" id="{5816C974-C809-4555-8DCE-E8A2B411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79">
              <a:extLst>
                <a:ext uri="{FF2B5EF4-FFF2-40B4-BE49-F238E27FC236}">
                  <a16:creationId xmlns:a16="http://schemas.microsoft.com/office/drawing/2014/main" id="{05CB0C55-5C06-4008-8D4B-A8A72E0B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80">
              <a:extLst>
                <a:ext uri="{FF2B5EF4-FFF2-40B4-BE49-F238E27FC236}">
                  <a16:creationId xmlns:a16="http://schemas.microsoft.com/office/drawing/2014/main" id="{F6CD37E2-2B4D-4AB6-9067-4EC25E51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81">
              <a:extLst>
                <a:ext uri="{FF2B5EF4-FFF2-40B4-BE49-F238E27FC236}">
                  <a16:creationId xmlns:a16="http://schemas.microsoft.com/office/drawing/2014/main" id="{8F3F4E77-DF77-4736-ABC2-B1F5EF06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Freeform 582">
              <a:extLst>
                <a:ext uri="{FF2B5EF4-FFF2-40B4-BE49-F238E27FC236}">
                  <a16:creationId xmlns:a16="http://schemas.microsoft.com/office/drawing/2014/main" id="{04170921-9B35-40EB-95F7-0A8FFC3C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83">
              <a:extLst>
                <a:ext uri="{FF2B5EF4-FFF2-40B4-BE49-F238E27FC236}">
                  <a16:creationId xmlns:a16="http://schemas.microsoft.com/office/drawing/2014/main" id="{9EC04F03-79D9-440D-873E-07F960E3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84">
              <a:extLst>
                <a:ext uri="{FF2B5EF4-FFF2-40B4-BE49-F238E27FC236}">
                  <a16:creationId xmlns:a16="http://schemas.microsoft.com/office/drawing/2014/main" id="{1D13EAF9-8659-4B85-9F55-753AB6DEE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7" y="2706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585">
              <a:extLst>
                <a:ext uri="{FF2B5EF4-FFF2-40B4-BE49-F238E27FC236}">
                  <a16:creationId xmlns:a16="http://schemas.microsoft.com/office/drawing/2014/main" id="{194B7BBC-ABF2-4C2C-9502-EC3D229BA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7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86">
              <a:extLst>
                <a:ext uri="{FF2B5EF4-FFF2-40B4-BE49-F238E27FC236}">
                  <a16:creationId xmlns:a16="http://schemas.microsoft.com/office/drawing/2014/main" id="{9035EBDC-1275-492C-8F17-1730C1499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93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87">
              <a:extLst>
                <a:ext uri="{FF2B5EF4-FFF2-40B4-BE49-F238E27FC236}">
                  <a16:creationId xmlns:a16="http://schemas.microsoft.com/office/drawing/2014/main" id="{9CD4319C-7A51-499B-A6E1-F4F9A776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749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88">
              <a:extLst>
                <a:ext uri="{FF2B5EF4-FFF2-40B4-BE49-F238E27FC236}">
                  <a16:creationId xmlns:a16="http://schemas.microsoft.com/office/drawing/2014/main" id="{66592FE2-DDB8-49C5-A7F6-2152AB3E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89">
              <a:extLst>
                <a:ext uri="{FF2B5EF4-FFF2-40B4-BE49-F238E27FC236}">
                  <a16:creationId xmlns:a16="http://schemas.microsoft.com/office/drawing/2014/main" id="{952BEA04-7758-4D3E-9189-9905AFDA0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90">
              <a:extLst>
                <a:ext uri="{FF2B5EF4-FFF2-40B4-BE49-F238E27FC236}">
                  <a16:creationId xmlns:a16="http://schemas.microsoft.com/office/drawing/2014/main" id="{54B0F5EC-C382-4041-9242-B9589D89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763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91">
              <a:extLst>
                <a:ext uri="{FF2B5EF4-FFF2-40B4-BE49-F238E27FC236}">
                  <a16:creationId xmlns:a16="http://schemas.microsoft.com/office/drawing/2014/main" id="{2BA86049-1846-4112-A530-96FAF7D3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763"/>
              <a:ext cx="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92">
              <a:extLst>
                <a:ext uri="{FF2B5EF4-FFF2-40B4-BE49-F238E27FC236}">
                  <a16:creationId xmlns:a16="http://schemas.microsoft.com/office/drawing/2014/main" id="{621BC296-A5E5-4FFD-98BA-9E92A7E4D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93">
              <a:extLst>
                <a:ext uri="{FF2B5EF4-FFF2-40B4-BE49-F238E27FC236}">
                  <a16:creationId xmlns:a16="http://schemas.microsoft.com/office/drawing/2014/main" id="{0E9C263E-01E9-464D-8117-F412918E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94">
              <a:extLst>
                <a:ext uri="{FF2B5EF4-FFF2-40B4-BE49-F238E27FC236}">
                  <a16:creationId xmlns:a16="http://schemas.microsoft.com/office/drawing/2014/main" id="{83EDE138-3352-47E7-90CE-4E5BFDF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95">
              <a:extLst>
                <a:ext uri="{FF2B5EF4-FFF2-40B4-BE49-F238E27FC236}">
                  <a16:creationId xmlns:a16="http://schemas.microsoft.com/office/drawing/2014/main" id="{B1C0C6B7-1332-4DD8-BB38-B6C30450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787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96">
              <a:extLst>
                <a:ext uri="{FF2B5EF4-FFF2-40B4-BE49-F238E27FC236}">
                  <a16:creationId xmlns:a16="http://schemas.microsoft.com/office/drawing/2014/main" id="{A8E49EA5-B9A4-498A-8CA5-E082D0AC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787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97">
              <a:extLst>
                <a:ext uri="{FF2B5EF4-FFF2-40B4-BE49-F238E27FC236}">
                  <a16:creationId xmlns:a16="http://schemas.microsoft.com/office/drawing/2014/main" id="{EB91B788-20A1-4DA3-9708-610F4F8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787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98">
              <a:extLst>
                <a:ext uri="{FF2B5EF4-FFF2-40B4-BE49-F238E27FC236}">
                  <a16:creationId xmlns:a16="http://schemas.microsoft.com/office/drawing/2014/main" id="{16EC74E9-6363-4936-81AF-6F10021C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99">
              <a:extLst>
                <a:ext uri="{FF2B5EF4-FFF2-40B4-BE49-F238E27FC236}">
                  <a16:creationId xmlns:a16="http://schemas.microsoft.com/office/drawing/2014/main" id="{06199D25-E572-4281-B712-8A961905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600">
              <a:extLst>
                <a:ext uri="{FF2B5EF4-FFF2-40B4-BE49-F238E27FC236}">
                  <a16:creationId xmlns:a16="http://schemas.microsoft.com/office/drawing/2014/main" id="{5546DF48-3B61-4A61-867A-15788CEA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601">
              <a:extLst>
                <a:ext uri="{FF2B5EF4-FFF2-40B4-BE49-F238E27FC236}">
                  <a16:creationId xmlns:a16="http://schemas.microsoft.com/office/drawing/2014/main" id="{5194DE01-80FF-4C74-AD45-3CD3EF15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602">
              <a:extLst>
                <a:ext uri="{FF2B5EF4-FFF2-40B4-BE49-F238E27FC236}">
                  <a16:creationId xmlns:a16="http://schemas.microsoft.com/office/drawing/2014/main" id="{A0EA01E5-F9AE-44E1-8215-5AD012B3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603">
              <a:extLst>
                <a:ext uri="{FF2B5EF4-FFF2-40B4-BE49-F238E27FC236}">
                  <a16:creationId xmlns:a16="http://schemas.microsoft.com/office/drawing/2014/main" id="{63E50668-F861-4A18-A3D8-63D35374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787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604">
              <a:extLst>
                <a:ext uri="{FF2B5EF4-FFF2-40B4-BE49-F238E27FC236}">
                  <a16:creationId xmlns:a16="http://schemas.microsoft.com/office/drawing/2014/main" id="{69266C01-8906-4DD2-B8E2-00A4D1C7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605">
              <a:extLst>
                <a:ext uri="{FF2B5EF4-FFF2-40B4-BE49-F238E27FC236}">
                  <a16:creationId xmlns:a16="http://schemas.microsoft.com/office/drawing/2014/main" id="{EC338FF6-8FE6-4B3F-86ED-47DCE798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606">
              <a:extLst>
                <a:ext uri="{FF2B5EF4-FFF2-40B4-BE49-F238E27FC236}">
                  <a16:creationId xmlns:a16="http://schemas.microsoft.com/office/drawing/2014/main" id="{16AE4793-38CC-4369-A940-B3614F8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607">
              <a:extLst>
                <a:ext uri="{FF2B5EF4-FFF2-40B4-BE49-F238E27FC236}">
                  <a16:creationId xmlns:a16="http://schemas.microsoft.com/office/drawing/2014/main" id="{65019FDB-3A8F-43A4-93C5-A5D18B10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608">
              <a:extLst>
                <a:ext uri="{FF2B5EF4-FFF2-40B4-BE49-F238E27FC236}">
                  <a16:creationId xmlns:a16="http://schemas.microsoft.com/office/drawing/2014/main" id="{0781860D-4195-4AA0-90B2-E0E98113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609">
              <a:extLst>
                <a:ext uri="{FF2B5EF4-FFF2-40B4-BE49-F238E27FC236}">
                  <a16:creationId xmlns:a16="http://schemas.microsoft.com/office/drawing/2014/main" id="{67A2AB7F-A9F9-46E2-9991-9AB51ECC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610">
              <a:extLst>
                <a:ext uri="{FF2B5EF4-FFF2-40B4-BE49-F238E27FC236}">
                  <a16:creationId xmlns:a16="http://schemas.microsoft.com/office/drawing/2014/main" id="{E645572B-732F-4DAD-B3A6-90558FB9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611">
              <a:extLst>
                <a:ext uri="{FF2B5EF4-FFF2-40B4-BE49-F238E27FC236}">
                  <a16:creationId xmlns:a16="http://schemas.microsoft.com/office/drawing/2014/main" id="{0E92A5E6-5CE0-41BC-AE29-482D7DB4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612">
              <a:extLst>
                <a:ext uri="{FF2B5EF4-FFF2-40B4-BE49-F238E27FC236}">
                  <a16:creationId xmlns:a16="http://schemas.microsoft.com/office/drawing/2014/main" id="{6A6014F2-EC09-41BA-A1FE-F16C9866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613">
              <a:extLst>
                <a:ext uri="{FF2B5EF4-FFF2-40B4-BE49-F238E27FC236}">
                  <a16:creationId xmlns:a16="http://schemas.microsoft.com/office/drawing/2014/main" id="{CF3235F0-C032-4E91-947B-EF7B47E8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614">
              <a:extLst>
                <a:ext uri="{FF2B5EF4-FFF2-40B4-BE49-F238E27FC236}">
                  <a16:creationId xmlns:a16="http://schemas.microsoft.com/office/drawing/2014/main" id="{46C641FD-310B-4B5B-92D6-4C192F8E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15">
              <a:extLst>
                <a:ext uri="{FF2B5EF4-FFF2-40B4-BE49-F238E27FC236}">
                  <a16:creationId xmlns:a16="http://schemas.microsoft.com/office/drawing/2014/main" id="{BD4C56BD-C855-4E4D-8804-B18BB214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16">
              <a:extLst>
                <a:ext uri="{FF2B5EF4-FFF2-40B4-BE49-F238E27FC236}">
                  <a16:creationId xmlns:a16="http://schemas.microsoft.com/office/drawing/2014/main" id="{937D3A78-08AE-4F58-9CB3-8EC87B6F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17">
              <a:extLst>
                <a:ext uri="{FF2B5EF4-FFF2-40B4-BE49-F238E27FC236}">
                  <a16:creationId xmlns:a16="http://schemas.microsoft.com/office/drawing/2014/main" id="{7256D1AA-C697-4472-9E4A-E4D3278F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18">
              <a:extLst>
                <a:ext uri="{FF2B5EF4-FFF2-40B4-BE49-F238E27FC236}">
                  <a16:creationId xmlns:a16="http://schemas.microsoft.com/office/drawing/2014/main" id="{646E87B5-CC31-4F41-BA52-05982BBA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19">
              <a:extLst>
                <a:ext uri="{FF2B5EF4-FFF2-40B4-BE49-F238E27FC236}">
                  <a16:creationId xmlns:a16="http://schemas.microsoft.com/office/drawing/2014/main" id="{17585D5B-5128-4D59-8BB2-B9C3973F2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20">
              <a:extLst>
                <a:ext uri="{FF2B5EF4-FFF2-40B4-BE49-F238E27FC236}">
                  <a16:creationId xmlns:a16="http://schemas.microsoft.com/office/drawing/2014/main" id="{00F0E671-5DFB-4B6B-9405-53C413AE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21">
              <a:extLst>
                <a:ext uri="{FF2B5EF4-FFF2-40B4-BE49-F238E27FC236}">
                  <a16:creationId xmlns:a16="http://schemas.microsoft.com/office/drawing/2014/main" id="{DBD46626-EF41-440C-948E-510BCC89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22">
              <a:extLst>
                <a:ext uri="{FF2B5EF4-FFF2-40B4-BE49-F238E27FC236}">
                  <a16:creationId xmlns:a16="http://schemas.microsoft.com/office/drawing/2014/main" id="{C935DC75-A0FE-40B0-A44C-29D62324B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23">
              <a:extLst>
                <a:ext uri="{FF2B5EF4-FFF2-40B4-BE49-F238E27FC236}">
                  <a16:creationId xmlns:a16="http://schemas.microsoft.com/office/drawing/2014/main" id="{4DA3510B-970A-406C-A7E8-69B5BD0E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24">
              <a:extLst>
                <a:ext uri="{FF2B5EF4-FFF2-40B4-BE49-F238E27FC236}">
                  <a16:creationId xmlns:a16="http://schemas.microsoft.com/office/drawing/2014/main" id="{1D991F4E-2AB8-4545-B443-3A5E60AD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25">
              <a:extLst>
                <a:ext uri="{FF2B5EF4-FFF2-40B4-BE49-F238E27FC236}">
                  <a16:creationId xmlns:a16="http://schemas.microsoft.com/office/drawing/2014/main" id="{3888F00A-BE2E-4438-BF03-5D78EFD9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26">
              <a:extLst>
                <a:ext uri="{FF2B5EF4-FFF2-40B4-BE49-F238E27FC236}">
                  <a16:creationId xmlns:a16="http://schemas.microsoft.com/office/drawing/2014/main" id="{B37C000B-F82D-4C4E-A274-9577DBCC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27">
              <a:extLst>
                <a:ext uri="{FF2B5EF4-FFF2-40B4-BE49-F238E27FC236}">
                  <a16:creationId xmlns:a16="http://schemas.microsoft.com/office/drawing/2014/main" id="{6C77382C-97EE-4A6B-85A8-45B55AC1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28">
              <a:extLst>
                <a:ext uri="{FF2B5EF4-FFF2-40B4-BE49-F238E27FC236}">
                  <a16:creationId xmlns:a16="http://schemas.microsoft.com/office/drawing/2014/main" id="{D7A191ED-3EBA-45E2-9DDD-7EB26DDA3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29">
              <a:extLst>
                <a:ext uri="{FF2B5EF4-FFF2-40B4-BE49-F238E27FC236}">
                  <a16:creationId xmlns:a16="http://schemas.microsoft.com/office/drawing/2014/main" id="{055FE220-6D7C-43E1-BF52-12084D53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30">
              <a:extLst>
                <a:ext uri="{FF2B5EF4-FFF2-40B4-BE49-F238E27FC236}">
                  <a16:creationId xmlns:a16="http://schemas.microsoft.com/office/drawing/2014/main" id="{14337A52-9B18-43AB-9E8C-933F821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31">
              <a:extLst>
                <a:ext uri="{FF2B5EF4-FFF2-40B4-BE49-F238E27FC236}">
                  <a16:creationId xmlns:a16="http://schemas.microsoft.com/office/drawing/2014/main" id="{DD2F4677-4BFB-410D-A01D-A3B0339B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32">
              <a:extLst>
                <a:ext uri="{FF2B5EF4-FFF2-40B4-BE49-F238E27FC236}">
                  <a16:creationId xmlns:a16="http://schemas.microsoft.com/office/drawing/2014/main" id="{5DFD4312-5934-4666-BD0A-9353063F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33">
              <a:extLst>
                <a:ext uri="{FF2B5EF4-FFF2-40B4-BE49-F238E27FC236}">
                  <a16:creationId xmlns:a16="http://schemas.microsoft.com/office/drawing/2014/main" id="{64C5E92A-770C-4AFC-AAC6-2B3422D2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34">
              <a:extLst>
                <a:ext uri="{FF2B5EF4-FFF2-40B4-BE49-F238E27FC236}">
                  <a16:creationId xmlns:a16="http://schemas.microsoft.com/office/drawing/2014/main" id="{818A29AA-F86D-4A4D-A18E-553E16A5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35">
              <a:extLst>
                <a:ext uri="{FF2B5EF4-FFF2-40B4-BE49-F238E27FC236}">
                  <a16:creationId xmlns:a16="http://schemas.microsoft.com/office/drawing/2014/main" id="{94F15FDB-BC3F-4782-BBFB-9B6F5804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36">
              <a:extLst>
                <a:ext uri="{FF2B5EF4-FFF2-40B4-BE49-F238E27FC236}">
                  <a16:creationId xmlns:a16="http://schemas.microsoft.com/office/drawing/2014/main" id="{4E9FF08B-636B-4924-B288-34DB043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37">
              <a:extLst>
                <a:ext uri="{FF2B5EF4-FFF2-40B4-BE49-F238E27FC236}">
                  <a16:creationId xmlns:a16="http://schemas.microsoft.com/office/drawing/2014/main" id="{C45A7BBE-A6B2-4EC6-98EF-CDCE8F3E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38">
              <a:extLst>
                <a:ext uri="{FF2B5EF4-FFF2-40B4-BE49-F238E27FC236}">
                  <a16:creationId xmlns:a16="http://schemas.microsoft.com/office/drawing/2014/main" id="{5090759D-3717-4146-ACD2-5095C903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39">
              <a:extLst>
                <a:ext uri="{FF2B5EF4-FFF2-40B4-BE49-F238E27FC236}">
                  <a16:creationId xmlns:a16="http://schemas.microsoft.com/office/drawing/2014/main" id="{23CA8F00-49E4-48E2-BFF9-2B633CE6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Freeform 640">
              <a:extLst>
                <a:ext uri="{FF2B5EF4-FFF2-40B4-BE49-F238E27FC236}">
                  <a16:creationId xmlns:a16="http://schemas.microsoft.com/office/drawing/2014/main" id="{14EB846E-29CC-470A-B17B-80F27DC2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4" name="Group 641">
              <a:extLst>
                <a:ext uri="{FF2B5EF4-FFF2-40B4-BE49-F238E27FC236}">
                  <a16:creationId xmlns:a16="http://schemas.microsoft.com/office/drawing/2014/main" id="{2FF63C4D-1D3A-40B6-9E35-39D7BEA0C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7" y="1891"/>
              <a:ext cx="465" cy="255"/>
              <a:chOff x="3474" y="2602"/>
              <a:chExt cx="426" cy="286"/>
            </a:xfrm>
          </p:grpSpPr>
          <p:sp>
            <p:nvSpPr>
              <p:cNvPr id="278" name="Cloud">
                <a:extLst>
                  <a:ext uri="{FF2B5EF4-FFF2-40B4-BE49-F238E27FC236}">
                    <a16:creationId xmlns:a16="http://schemas.microsoft.com/office/drawing/2014/main" id="{2F7329ED-B3FD-453D-931C-A198B5BFBE1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Text Box 643">
                <a:extLst>
                  <a:ext uri="{FF2B5EF4-FFF2-40B4-BE49-F238E27FC236}">
                    <a16:creationId xmlns:a16="http://schemas.microsoft.com/office/drawing/2014/main" id="{F455E0C4-1F7F-479B-AF07-1EF25D293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5" name="Group 645">
              <a:extLst>
                <a:ext uri="{FF2B5EF4-FFF2-40B4-BE49-F238E27FC236}">
                  <a16:creationId xmlns:a16="http://schemas.microsoft.com/office/drawing/2014/main" id="{78D45589-D3DB-4981-A951-A9AD9F2BA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87"/>
              <a:ext cx="465" cy="255"/>
              <a:chOff x="3474" y="2602"/>
              <a:chExt cx="426" cy="286"/>
            </a:xfrm>
          </p:grpSpPr>
          <p:sp>
            <p:nvSpPr>
              <p:cNvPr id="276" name="Cloud">
                <a:extLst>
                  <a:ext uri="{FF2B5EF4-FFF2-40B4-BE49-F238E27FC236}">
                    <a16:creationId xmlns:a16="http://schemas.microsoft.com/office/drawing/2014/main" id="{2A34D3F3-3909-4D6D-B2B6-F9176013BBC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Text Box 647">
                <a:extLst>
                  <a:ext uri="{FF2B5EF4-FFF2-40B4-BE49-F238E27FC236}">
                    <a16:creationId xmlns:a16="http://schemas.microsoft.com/office/drawing/2014/main" id="{4513FAB1-A425-4229-9E86-165B78A51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48">
              <a:extLst>
                <a:ext uri="{FF2B5EF4-FFF2-40B4-BE49-F238E27FC236}">
                  <a16:creationId xmlns:a16="http://schemas.microsoft.com/office/drawing/2014/main" id="{0D841675-B13A-437F-A085-196B8034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142"/>
              <a:ext cx="465" cy="255"/>
              <a:chOff x="3474" y="2602"/>
              <a:chExt cx="426" cy="286"/>
            </a:xfrm>
          </p:grpSpPr>
          <p:sp>
            <p:nvSpPr>
              <p:cNvPr id="274" name="Cloud">
                <a:extLst>
                  <a:ext uri="{FF2B5EF4-FFF2-40B4-BE49-F238E27FC236}">
                    <a16:creationId xmlns:a16="http://schemas.microsoft.com/office/drawing/2014/main" id="{9377DCA6-203F-4267-98CD-F6DFD4BBB9C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Text Box 650">
                <a:extLst>
                  <a:ext uri="{FF2B5EF4-FFF2-40B4-BE49-F238E27FC236}">
                    <a16:creationId xmlns:a16="http://schemas.microsoft.com/office/drawing/2014/main" id="{77D401C5-AE56-4C13-9436-0B90FF9A4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51">
              <a:extLst>
                <a:ext uri="{FF2B5EF4-FFF2-40B4-BE49-F238E27FC236}">
                  <a16:creationId xmlns:a16="http://schemas.microsoft.com/office/drawing/2014/main" id="{80E2262A-1F12-407A-8B32-F18585648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891"/>
              <a:ext cx="465" cy="255"/>
              <a:chOff x="3474" y="2602"/>
              <a:chExt cx="426" cy="286"/>
            </a:xfrm>
          </p:grpSpPr>
          <p:sp>
            <p:nvSpPr>
              <p:cNvPr id="272" name="Cloud">
                <a:extLst>
                  <a:ext uri="{FF2B5EF4-FFF2-40B4-BE49-F238E27FC236}">
                    <a16:creationId xmlns:a16="http://schemas.microsoft.com/office/drawing/2014/main" id="{CB1DB68C-DA0F-4CF8-A79C-C7B1D1100B5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Text Box 653">
                <a:extLst>
                  <a:ext uri="{FF2B5EF4-FFF2-40B4-BE49-F238E27FC236}">
                    <a16:creationId xmlns:a16="http://schemas.microsoft.com/office/drawing/2014/main" id="{CD19D4CE-1A58-43B8-BE45-DC48A0DF4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54">
              <a:extLst>
                <a:ext uri="{FF2B5EF4-FFF2-40B4-BE49-F238E27FC236}">
                  <a16:creationId xmlns:a16="http://schemas.microsoft.com/office/drawing/2014/main" id="{90A53829-083D-4976-8A2F-D2CA4981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2146"/>
              <a:ext cx="465" cy="255"/>
              <a:chOff x="3474" y="2602"/>
              <a:chExt cx="426" cy="286"/>
            </a:xfrm>
          </p:grpSpPr>
          <p:sp>
            <p:nvSpPr>
              <p:cNvPr id="270" name="Cloud">
                <a:extLst>
                  <a:ext uri="{FF2B5EF4-FFF2-40B4-BE49-F238E27FC236}">
                    <a16:creationId xmlns:a16="http://schemas.microsoft.com/office/drawing/2014/main" id="{AD1B9A16-96A9-4C8A-80C9-3A3BB06D6C4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Text Box 656">
                <a:extLst>
                  <a:ext uri="{FF2B5EF4-FFF2-40B4-BE49-F238E27FC236}">
                    <a16:creationId xmlns:a16="http://schemas.microsoft.com/office/drawing/2014/main" id="{FE90602F-4627-44C3-A906-2AD1136A9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9" name="Group 657">
              <a:extLst>
                <a:ext uri="{FF2B5EF4-FFF2-40B4-BE49-F238E27FC236}">
                  <a16:creationId xmlns:a16="http://schemas.microsoft.com/office/drawing/2014/main" id="{77EF313B-C7DA-4D48-A842-10A6FE990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2401"/>
              <a:ext cx="465" cy="255"/>
              <a:chOff x="3474" y="2602"/>
              <a:chExt cx="426" cy="286"/>
            </a:xfrm>
          </p:grpSpPr>
          <p:sp>
            <p:nvSpPr>
              <p:cNvPr id="268" name="Cloud">
                <a:extLst>
                  <a:ext uri="{FF2B5EF4-FFF2-40B4-BE49-F238E27FC236}">
                    <a16:creationId xmlns:a16="http://schemas.microsoft.com/office/drawing/2014/main" id="{1A89E3A6-EB1E-4252-A09F-CD2DC19D2DB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Text Box 659">
                <a:extLst>
                  <a:ext uri="{FF2B5EF4-FFF2-40B4-BE49-F238E27FC236}">
                    <a16:creationId xmlns:a16="http://schemas.microsoft.com/office/drawing/2014/main" id="{D27C0935-DA57-4280-B52F-5D4C2295E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0" name="Group 660">
              <a:extLst>
                <a:ext uri="{FF2B5EF4-FFF2-40B4-BE49-F238E27FC236}">
                  <a16:creationId xmlns:a16="http://schemas.microsoft.com/office/drawing/2014/main" id="{F1817BAF-E484-4590-A8BA-814229494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874"/>
              <a:ext cx="465" cy="255"/>
              <a:chOff x="3474" y="2602"/>
              <a:chExt cx="426" cy="286"/>
            </a:xfrm>
          </p:grpSpPr>
          <p:sp>
            <p:nvSpPr>
              <p:cNvPr id="266" name="Cloud">
                <a:extLst>
                  <a:ext uri="{FF2B5EF4-FFF2-40B4-BE49-F238E27FC236}">
                    <a16:creationId xmlns:a16="http://schemas.microsoft.com/office/drawing/2014/main" id="{C31B3ABA-C444-49BF-8F59-4A1107F5FB8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Text Box 662">
                <a:extLst>
                  <a:ext uri="{FF2B5EF4-FFF2-40B4-BE49-F238E27FC236}">
                    <a16:creationId xmlns:a16="http://schemas.microsoft.com/office/drawing/2014/main" id="{CF47ED27-22C4-42EA-B887-736951DE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1" name="Group 663">
              <a:extLst>
                <a:ext uri="{FF2B5EF4-FFF2-40B4-BE49-F238E27FC236}">
                  <a16:creationId xmlns:a16="http://schemas.microsoft.com/office/drawing/2014/main" id="{584C2AE2-FC7D-4045-A176-2D741B662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129"/>
              <a:ext cx="465" cy="255"/>
              <a:chOff x="3474" y="2602"/>
              <a:chExt cx="426" cy="286"/>
            </a:xfrm>
          </p:grpSpPr>
          <p:sp>
            <p:nvSpPr>
              <p:cNvPr id="264" name="Cloud">
                <a:extLst>
                  <a:ext uri="{FF2B5EF4-FFF2-40B4-BE49-F238E27FC236}">
                    <a16:creationId xmlns:a16="http://schemas.microsoft.com/office/drawing/2014/main" id="{D7E48E5B-A3FD-41A3-9E2D-7F3C0DDCE8E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Text Box 665">
                <a:extLst>
                  <a:ext uri="{FF2B5EF4-FFF2-40B4-BE49-F238E27FC236}">
                    <a16:creationId xmlns:a16="http://schemas.microsoft.com/office/drawing/2014/main" id="{78DB1034-79E3-43D5-93B4-A080A67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2" name="Group 666">
              <a:extLst>
                <a:ext uri="{FF2B5EF4-FFF2-40B4-BE49-F238E27FC236}">
                  <a16:creationId xmlns:a16="http://schemas.microsoft.com/office/drawing/2014/main" id="{37A989CA-CE59-4E91-AE00-DC1B68361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2384"/>
              <a:ext cx="465" cy="255"/>
              <a:chOff x="3474" y="2602"/>
              <a:chExt cx="426" cy="286"/>
            </a:xfrm>
          </p:grpSpPr>
          <p:sp>
            <p:nvSpPr>
              <p:cNvPr id="262" name="Cloud">
                <a:extLst>
                  <a:ext uri="{FF2B5EF4-FFF2-40B4-BE49-F238E27FC236}">
                    <a16:creationId xmlns:a16="http://schemas.microsoft.com/office/drawing/2014/main" id="{A92FDB12-AAA3-4C03-919D-F7BDB05F969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Text Box 668">
                <a:extLst>
                  <a:ext uri="{FF2B5EF4-FFF2-40B4-BE49-F238E27FC236}">
                    <a16:creationId xmlns:a16="http://schemas.microsoft.com/office/drawing/2014/main" id="{4E072EF7-FB23-426E-AC9A-7BE2981D7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3" name="Group 669">
              <a:extLst>
                <a:ext uri="{FF2B5EF4-FFF2-40B4-BE49-F238E27FC236}">
                  <a16:creationId xmlns:a16="http://schemas.microsoft.com/office/drawing/2014/main" id="{64BD6BA6-CAB9-49F5-8D82-C13F0A21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1849"/>
              <a:ext cx="465" cy="255"/>
              <a:chOff x="3474" y="2602"/>
              <a:chExt cx="426" cy="286"/>
            </a:xfrm>
          </p:grpSpPr>
          <p:sp>
            <p:nvSpPr>
              <p:cNvPr id="260" name="Cloud">
                <a:extLst>
                  <a:ext uri="{FF2B5EF4-FFF2-40B4-BE49-F238E27FC236}">
                    <a16:creationId xmlns:a16="http://schemas.microsoft.com/office/drawing/2014/main" id="{52DE0FD5-AB90-4EEA-A648-246838BD0E2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Text Box 671">
                <a:extLst>
                  <a:ext uri="{FF2B5EF4-FFF2-40B4-BE49-F238E27FC236}">
                    <a16:creationId xmlns:a16="http://schemas.microsoft.com/office/drawing/2014/main" id="{062B42A6-0026-4E35-BCEE-0FCDCFCC9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4" name="Group 672">
              <a:extLst>
                <a:ext uri="{FF2B5EF4-FFF2-40B4-BE49-F238E27FC236}">
                  <a16:creationId xmlns:a16="http://schemas.microsoft.com/office/drawing/2014/main" id="{4444ECE5-69D8-46B5-BF54-4CD103DE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2104"/>
              <a:ext cx="465" cy="255"/>
              <a:chOff x="3474" y="2602"/>
              <a:chExt cx="426" cy="286"/>
            </a:xfrm>
          </p:grpSpPr>
          <p:sp>
            <p:nvSpPr>
              <p:cNvPr id="258" name="Cloud">
                <a:extLst>
                  <a:ext uri="{FF2B5EF4-FFF2-40B4-BE49-F238E27FC236}">
                    <a16:creationId xmlns:a16="http://schemas.microsoft.com/office/drawing/2014/main" id="{AFB11D2D-40F7-4B3F-9DF1-6834EA44FE4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Text Box 674">
                <a:extLst>
                  <a:ext uri="{FF2B5EF4-FFF2-40B4-BE49-F238E27FC236}">
                    <a16:creationId xmlns:a16="http://schemas.microsoft.com/office/drawing/2014/main" id="{84CEA624-F9B4-48B0-AB9C-D9106F39D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5" name="Group 675">
              <a:extLst>
                <a:ext uri="{FF2B5EF4-FFF2-40B4-BE49-F238E27FC236}">
                  <a16:creationId xmlns:a16="http://schemas.microsoft.com/office/drawing/2014/main" id="{1C2C11EE-71B5-4F30-A1E7-8BCEF94F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2359"/>
              <a:ext cx="465" cy="255"/>
              <a:chOff x="3474" y="2602"/>
              <a:chExt cx="426" cy="286"/>
            </a:xfrm>
          </p:grpSpPr>
          <p:sp>
            <p:nvSpPr>
              <p:cNvPr id="256" name="Cloud">
                <a:extLst>
                  <a:ext uri="{FF2B5EF4-FFF2-40B4-BE49-F238E27FC236}">
                    <a16:creationId xmlns:a16="http://schemas.microsoft.com/office/drawing/2014/main" id="{063A2021-6E4B-49CA-8409-464FAFF64F6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Text Box 677">
                <a:extLst>
                  <a:ext uri="{FF2B5EF4-FFF2-40B4-BE49-F238E27FC236}">
                    <a16:creationId xmlns:a16="http://schemas.microsoft.com/office/drawing/2014/main" id="{7E09A02B-C2A2-4DBC-BCCD-39E65BEB3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6" name="Group 678">
              <a:extLst>
                <a:ext uri="{FF2B5EF4-FFF2-40B4-BE49-F238E27FC236}">
                  <a16:creationId xmlns:a16="http://schemas.microsoft.com/office/drawing/2014/main" id="{362A6CFA-C0A4-4147-AFC6-FEEFB487C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084"/>
              <a:ext cx="465" cy="255"/>
              <a:chOff x="3474" y="2602"/>
              <a:chExt cx="426" cy="286"/>
            </a:xfrm>
          </p:grpSpPr>
          <p:sp>
            <p:nvSpPr>
              <p:cNvPr id="254" name="Cloud">
                <a:extLst>
                  <a:ext uri="{FF2B5EF4-FFF2-40B4-BE49-F238E27FC236}">
                    <a16:creationId xmlns:a16="http://schemas.microsoft.com/office/drawing/2014/main" id="{2E64FE3B-C034-4664-8D68-DA63E94934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Text Box 680">
                <a:extLst>
                  <a:ext uri="{FF2B5EF4-FFF2-40B4-BE49-F238E27FC236}">
                    <a16:creationId xmlns:a16="http://schemas.microsoft.com/office/drawing/2014/main" id="{95640F7D-CD47-40A0-BBA2-043D0DE5A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7" name="Group 681">
              <a:extLst>
                <a:ext uri="{FF2B5EF4-FFF2-40B4-BE49-F238E27FC236}">
                  <a16:creationId xmlns:a16="http://schemas.microsoft.com/office/drawing/2014/main" id="{03EA76D1-8662-44F8-8813-74E891DF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339"/>
              <a:ext cx="465" cy="255"/>
              <a:chOff x="3474" y="2602"/>
              <a:chExt cx="426" cy="286"/>
            </a:xfrm>
          </p:grpSpPr>
          <p:sp>
            <p:nvSpPr>
              <p:cNvPr id="252" name="Cloud">
                <a:extLst>
                  <a:ext uri="{FF2B5EF4-FFF2-40B4-BE49-F238E27FC236}">
                    <a16:creationId xmlns:a16="http://schemas.microsoft.com/office/drawing/2014/main" id="{17F9D610-B1E9-4969-A0DA-4BB23A0FA71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Text Box 683">
                <a:extLst>
                  <a:ext uri="{FF2B5EF4-FFF2-40B4-BE49-F238E27FC236}">
                    <a16:creationId xmlns:a16="http://schemas.microsoft.com/office/drawing/2014/main" id="{1A1979AE-C6F9-497D-90B5-8867BF5AC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8" name="Group 684">
              <a:extLst>
                <a:ext uri="{FF2B5EF4-FFF2-40B4-BE49-F238E27FC236}">
                  <a16:creationId xmlns:a16="http://schemas.microsoft.com/office/drawing/2014/main" id="{9EA61E67-8FC5-432C-B093-B1FAEF0F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2339"/>
              <a:ext cx="465" cy="255"/>
              <a:chOff x="3474" y="2602"/>
              <a:chExt cx="426" cy="286"/>
            </a:xfrm>
          </p:grpSpPr>
          <p:sp>
            <p:nvSpPr>
              <p:cNvPr id="250" name="Cloud">
                <a:extLst>
                  <a:ext uri="{FF2B5EF4-FFF2-40B4-BE49-F238E27FC236}">
                    <a16:creationId xmlns:a16="http://schemas.microsoft.com/office/drawing/2014/main" id="{4284EE44-2324-4750-80CE-2F8F135C93C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Text Box 686">
                <a:extLst>
                  <a:ext uri="{FF2B5EF4-FFF2-40B4-BE49-F238E27FC236}">
                    <a16:creationId xmlns:a16="http://schemas.microsoft.com/office/drawing/2014/main" id="{DA04F00F-B96E-41CB-99CE-113EC0248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49" name="Line 644">
              <a:extLst>
                <a:ext uri="{FF2B5EF4-FFF2-40B4-BE49-F238E27FC236}">
                  <a16:creationId xmlns:a16="http://schemas.microsoft.com/office/drawing/2014/main" id="{D992B2E5-D70B-4306-876F-B569EDD2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62" cy="1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0" name="Rectangle 688">
            <a:extLst>
              <a:ext uri="{FF2B5EF4-FFF2-40B4-BE49-F238E27FC236}">
                <a16:creationId xmlns:a16="http://schemas.microsoft.com/office/drawing/2014/main" id="{9454D858-B10A-4802-A568-E164011E992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004017"/>
            <a:ext cx="8229600" cy="121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Wait until the branch outcome is known and then fetch the correct instructions</a:t>
            </a:r>
          </a:p>
          <a:p>
            <a:pPr marL="349250" indent="-349250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Introduces </a:t>
            </a:r>
            <a:r>
              <a:rPr lang="en-US" b="1" dirty="0"/>
              <a:t>3 clock cycles delay</a:t>
            </a:r>
          </a:p>
        </p:txBody>
      </p: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Reducing the Penalty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B3DFA8-F34F-478D-9351-604BE17A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86927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Branching is very common in code: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3-cycle stall penalty is too heavy!</a:t>
            </a: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Many techniques invented to reduce the control hazard penalty: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Move branch decision calculation to earlier pipeline stage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Early Branch Resolution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Guess the outcome before it is produced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Branch Prediction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Do something useful while waiting for the outcome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Delayed Branching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4A219-EA51-418B-85B4-A747EFE0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8608"/>
            <a:ext cx="8229600" cy="18288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Make decision in </a:t>
            </a:r>
            <a:r>
              <a:rPr lang="en-SG" sz="2800" b="1" dirty="0">
                <a:solidFill>
                  <a:srgbClr val="C00000"/>
                </a:solidFill>
              </a:rPr>
              <a:t>ID</a:t>
            </a:r>
            <a:r>
              <a:rPr lang="en-SG" sz="2800" dirty="0"/>
              <a:t> stage instead of </a:t>
            </a:r>
            <a:r>
              <a:rPr lang="en-SG" sz="2800" b="1" dirty="0">
                <a:solidFill>
                  <a:srgbClr val="C00000"/>
                </a:solidFill>
              </a:rPr>
              <a:t>MEM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branch target address calculation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register comparison </a:t>
            </a:r>
            <a:r>
              <a:rPr lang="en-SG" sz="2400" dirty="0">
                <a:sym typeface="Wingdings" pitchFamily="2" charset="2"/>
              </a:rPr>
              <a:t> </a:t>
            </a:r>
            <a:r>
              <a:rPr lang="en-SG" sz="2400" dirty="0"/>
              <a:t>cannot use ALU for register comparison any more</a:t>
            </a:r>
          </a:p>
          <a:p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607C8-24CE-434F-B544-8C428CCB8BC5}"/>
              </a:ext>
            </a:extLst>
          </p:cNvPr>
          <p:cNvGrpSpPr/>
          <p:nvPr/>
        </p:nvGrpSpPr>
        <p:grpSpPr>
          <a:xfrm>
            <a:off x="1590788" y="3125006"/>
            <a:ext cx="6153037" cy="3208338"/>
            <a:chOff x="1590788" y="3125006"/>
            <a:chExt cx="6153037" cy="3208338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6044D60B-EEF2-4C4D-A1E7-51164F69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4134656"/>
              <a:ext cx="2951162" cy="18224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A4195101-DC72-4733-89DB-1E0D910F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125006"/>
              <a:ext cx="2882900" cy="10096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FF6A8BBE-0D4C-4910-B2B2-7288AFA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761844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F9808AD3-ECFA-4E68-A903-ECBF33AE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5" y="5876144"/>
              <a:ext cx="658813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Sign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extend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7348858-2447-46FA-8E22-406B25DA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4417231"/>
              <a:ext cx="1492250" cy="1284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9A73244-C208-425D-99E0-403475B7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175C3DA-7D70-42BB-B1AE-BB3C0EBF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88236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0399D02C-F63A-485A-AA32-8E74F62C4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0" cy="600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382891E-F4F9-404F-86BE-C9DC108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460094"/>
              <a:ext cx="91440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551BCC32-EC55-4224-B831-064919F41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760131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50092BB0-3896-4E19-8FAE-246711350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000" y="5277656"/>
              <a:ext cx="914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9245733C-C55C-4CCD-8416-048F58ACB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141131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D3D451F2-2A89-4516-A287-38C4B5D7B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004606"/>
              <a:ext cx="122238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018F7A1A-71F7-4871-A2A8-D50AA8E0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841094"/>
              <a:ext cx="122238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D632EC96-8838-42B6-B727-AF5D6C2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446009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BD87F298-5EA6-46F1-99EB-7C8B67EA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4623606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EF110AE7-CDEA-4B8C-A142-B7DE87236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0" y="4214031"/>
              <a:ext cx="0" cy="3825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BDD3EFD-B425-4E59-9EFC-7B8646C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868081"/>
              <a:ext cx="48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5213B52A-E507-40F0-BC8B-80876320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87144"/>
              <a:ext cx="4318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5827A2D-2CA3-4B19-B39F-566EBC81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933169"/>
              <a:ext cx="466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787B7C59-052D-455A-9639-B57897636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282294"/>
              <a:ext cx="9699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ALUcontrol</a:t>
              </a: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3E2AAEBF-7F48-44A0-8C96-3397A3EF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713" y="4487081"/>
              <a:ext cx="182563" cy="5556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6F123414-6B20-4E96-BB8F-378CD88D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675" y="4331506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80CE4445-E710-4224-8800-8F856709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4796644"/>
              <a:ext cx="341313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Zero</a:t>
              </a: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6076A3BA-BAC7-4C25-B5E9-BCF359C9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5701519"/>
              <a:ext cx="0" cy="1905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8F9EAC59-DE93-4A24-9DA0-A289C9E89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5114144"/>
              <a:ext cx="534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F0345D37-C2A6-44BD-BA97-8D259F51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204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F3D71832-0202-45B4-8F00-2F1A3E630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52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70622B46-CF19-41E5-ACBB-F5F0D8AE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030006"/>
              <a:ext cx="57785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register</a:t>
              </a: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B4A0FF61-DD6D-421C-8FD8-73C7460C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357031"/>
              <a:ext cx="40957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</a:t>
              </a: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E4FF9971-216D-48FB-9B7A-2A3DB40C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496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1</a:t>
              </a:r>
            </a:p>
          </p:txBody>
        </p:sp>
        <p:sp>
          <p:nvSpPr>
            <p:cNvPr id="42" name="Text Box 36">
              <a:extLst>
                <a:ext uri="{FF2B5EF4-FFF2-40B4-BE49-F238E27FC236}">
                  <a16:creationId xmlns:a16="http://schemas.microsoft.com/office/drawing/2014/main" id="{92B09156-560F-4FB7-A2EC-4220F6BD9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258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2</a:t>
              </a:r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D4F8A9E1-8268-4D71-9E9C-6C883775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5718981"/>
              <a:ext cx="847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RegWrite</a:t>
              </a: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6A108391-520A-4F97-B368-CAD7429A4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901419"/>
              <a:ext cx="9826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A531F4E-ABFB-4B11-BBFC-DA1598FF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11" y="5029675"/>
              <a:ext cx="970651" cy="180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7030A0"/>
                  </a:solidFill>
                  <a:latin typeface="Verdana" pitchFamily="34" charset="0"/>
                </a:rPr>
                <a:t>Register File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5D906C7D-0881-4090-8C76-210E82D6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5209394"/>
              <a:ext cx="0" cy="81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C304B26F-BB68-487F-859C-19A665782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6028544"/>
              <a:ext cx="1314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A6A2E3B-CAEF-4563-A789-73466E87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225" y="6028544"/>
              <a:ext cx="320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2B96027E-EC53-4912-A1CE-7BE50A98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850" y="5957106"/>
              <a:ext cx="161925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EE1752C4-D256-4DFF-88B6-BCFC42B62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913" y="5968219"/>
              <a:ext cx="160338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5E2DFC2E-7FF5-4A04-BFB2-B9589F92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6068231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9FA2218B-D942-44B1-96B9-18EB946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6088869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B447E22C-CF43-46A4-A7C9-6FBAB039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5406244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63A0DEDF-50BD-4F88-8E6C-9C71A986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5106206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Text Box 49">
              <a:extLst>
                <a:ext uri="{FF2B5EF4-FFF2-40B4-BE49-F238E27FC236}">
                  <a16:creationId xmlns:a16="http://schemas.microsoft.com/office/drawing/2014/main" id="{A554CF50-1BE0-4FC2-B9F0-6F0B96D9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649006"/>
              <a:ext cx="1266825" cy="4587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To branch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Control logic</a:t>
              </a: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659DD4C7-1A53-4DEF-9EBC-A26A2097C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383769"/>
              <a:ext cx="4572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8FE2BC4D-0446-4ADD-AFCF-50087873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509181"/>
              <a:ext cx="0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06275680-6589-4670-93D5-96BCCEFFA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3726669"/>
              <a:ext cx="457200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3408C8EE-FEE9-433F-BE1B-5356F6DF4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69519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5968527E-8605-4049-99F1-F635E851B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12369"/>
              <a:ext cx="60325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9ADB3F91-86EE-4095-A401-1D1DEEF0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544106"/>
              <a:ext cx="603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24B279D7-FC4C-4326-B87F-B791AB210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383769"/>
              <a:ext cx="0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Text Box 57">
              <a:extLst>
                <a:ext uri="{FF2B5EF4-FFF2-40B4-BE49-F238E27FC236}">
                  <a16:creationId xmlns:a16="http://schemas.microsoft.com/office/drawing/2014/main" id="{B75B8AAE-5D8E-4A4F-BC90-F6236E6E7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738" y="3506006"/>
              <a:ext cx="425450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E3C9A104-D565-4593-9619-08BAAF4C6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075" y="3742544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02FD42C6-F949-4594-B1AE-22147D53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3742544"/>
              <a:ext cx="16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Oval 60">
              <a:extLst>
                <a:ext uri="{FF2B5EF4-FFF2-40B4-BE49-F238E27FC236}">
                  <a16:creationId xmlns:a16="http://schemas.microsoft.com/office/drawing/2014/main" id="{1FCE0E6F-6415-481A-A21C-488DACE1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3509181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59F906E8-4E3E-417E-8350-9556068F4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038" y="3590144"/>
              <a:ext cx="6588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Shift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left 2</a:t>
              </a: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09A049-6EFF-4C39-95A5-CB6C882BA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675" y="3742544"/>
              <a:ext cx="227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C8268242-E213-4163-B6CC-97D85A2C9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475844"/>
              <a:ext cx="852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71FF28FB-9CBB-4D23-855E-0BE0502B3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3383769"/>
              <a:ext cx="749300" cy="2746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PC + 4</a:t>
              </a:r>
            </a:p>
          </p:txBody>
        </p:sp>
        <p:sp>
          <p:nvSpPr>
            <p:cNvPr id="71" name="Oval 65">
              <a:extLst>
                <a:ext uri="{FF2B5EF4-FFF2-40B4-BE49-F238E27FC236}">
                  <a16:creationId xmlns:a16="http://schemas.microsoft.com/office/drawing/2014/main" id="{D2AF7B8D-F2C3-4E16-957B-46434E07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553756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Oval 66">
              <a:extLst>
                <a:ext uri="{FF2B5EF4-FFF2-40B4-BE49-F238E27FC236}">
                  <a16:creationId xmlns:a16="http://schemas.microsoft.com/office/drawing/2014/main" id="{BBA1C05A-2D69-46DE-BA80-0AB674F2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84109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Oval 67">
              <a:extLst>
                <a:ext uri="{FF2B5EF4-FFF2-40B4-BE49-F238E27FC236}">
                  <a16:creationId xmlns:a16="http://schemas.microsoft.com/office/drawing/2014/main" id="{79418622-8DCC-44FB-AA7F-2F795569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506334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68">
              <a:extLst>
                <a:ext uri="{FF2B5EF4-FFF2-40B4-BE49-F238E27FC236}">
                  <a16:creationId xmlns:a16="http://schemas.microsoft.com/office/drawing/2014/main" id="{49C2ABB7-A11B-477E-A5A6-F983BCA4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612369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0B47C28F-0559-4D13-BB84-68E7C116E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788" y="3197265"/>
              <a:ext cx="2417650" cy="58477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Branch target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address calculation</a:t>
              </a:r>
              <a:endParaRPr lang="en-US" sz="1200" b="1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0FBD0253-3741-41B5-9930-AEDCAF4D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08" y="5868206"/>
              <a:ext cx="2590774" cy="338554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Register Comparison</a:t>
              </a: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274C0144-6740-43B6-8F60-3961968D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53606"/>
              <a:ext cx="1370013" cy="2016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Target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02" name="Picture 72">
            <a:extLst>
              <a:ext uri="{FF2B5EF4-FFF2-40B4-BE49-F238E27FC236}">
                <a16:creationId xmlns:a16="http://schemas.microsoft.com/office/drawing/2014/main" id="{9D76A693-AB3F-48DD-AE0A-D656A4B7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99419"/>
            <a:ext cx="7620000" cy="473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03" name="Text Box 70">
            <a:extLst>
              <a:ext uri="{FF2B5EF4-FFF2-40B4-BE49-F238E27FC236}">
                <a16:creationId xmlns:a16="http://schemas.microsoft.com/office/drawing/2014/main" id="{5536D4B4-5530-4E91-AC5A-FFF4B8F7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125" y="1276253"/>
            <a:ext cx="2858475" cy="646331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Verdana" pitchFamily="34" charset="0"/>
              </a:rPr>
              <a:t>Register comparison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Verdana" pitchFamily="34" charset="0"/>
              </a:rPr>
              <a:t>moved to ID stage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4B3FF0C-EF5A-4CA1-90B4-7BD4C48B36F5}"/>
              </a:ext>
            </a:extLst>
          </p:cNvPr>
          <p:cNvCxnSpPr>
            <a:stCxn id="203" idx="2"/>
          </p:cNvCxnSpPr>
          <p:nvPr/>
        </p:nvCxnSpPr>
        <p:spPr>
          <a:xfrm flipH="1">
            <a:off x="4572000" y="1922584"/>
            <a:ext cx="2228363" cy="953869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639">
            <a:extLst>
              <a:ext uri="{FF2B5EF4-FFF2-40B4-BE49-F238E27FC236}">
                <a16:creationId xmlns:a16="http://schemas.microsoft.com/office/drawing/2014/main" id="{4313610E-6358-4152-8094-3E1D7B96786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239125" cy="3268663"/>
            <a:chOff x="288" y="816"/>
            <a:chExt cx="5190" cy="2059"/>
          </a:xfrm>
        </p:grpSpPr>
        <p:sp>
          <p:nvSpPr>
            <p:cNvPr id="9" name="Line 401">
              <a:extLst>
                <a:ext uri="{FF2B5EF4-FFF2-40B4-BE49-F238E27FC236}">
                  <a16:creationId xmlns:a16="http://schemas.microsoft.com/office/drawing/2014/main" id="{2BE285F2-9A8F-43C2-B442-C845354F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507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02">
              <a:extLst>
                <a:ext uri="{FF2B5EF4-FFF2-40B4-BE49-F238E27FC236}">
                  <a16:creationId xmlns:a16="http://schemas.microsoft.com/office/drawing/2014/main" id="{D04875C7-F61B-4860-AFBC-650B3C2D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7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3">
              <a:extLst>
                <a:ext uri="{FF2B5EF4-FFF2-40B4-BE49-F238E27FC236}">
                  <a16:creationId xmlns:a16="http://schemas.microsoft.com/office/drawing/2014/main" id="{844F4A4C-D0B4-466D-A189-48172CEB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>
              <a:extLst>
                <a:ext uri="{FF2B5EF4-FFF2-40B4-BE49-F238E27FC236}">
                  <a16:creationId xmlns:a16="http://schemas.microsoft.com/office/drawing/2014/main" id="{47EC69D9-4BBD-448C-AB9A-60EA5D68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>
              <a:extLst>
                <a:ext uri="{FF2B5EF4-FFF2-40B4-BE49-F238E27FC236}">
                  <a16:creationId xmlns:a16="http://schemas.microsoft.com/office/drawing/2014/main" id="{ED61F3C7-4CAF-42E1-9FDB-1316D9D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394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>
              <a:extLst>
                <a:ext uri="{FF2B5EF4-FFF2-40B4-BE49-F238E27FC236}">
                  <a16:creationId xmlns:a16="http://schemas.microsoft.com/office/drawing/2014/main" id="{2B131F86-E4F6-4D21-9BB0-00FCD97A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>
              <a:extLst>
                <a:ext uri="{FF2B5EF4-FFF2-40B4-BE49-F238E27FC236}">
                  <a16:creationId xmlns:a16="http://schemas.microsoft.com/office/drawing/2014/main" id="{514CA33A-4EAC-4C49-8550-1D6E2D33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408">
              <a:extLst>
                <a:ext uri="{FF2B5EF4-FFF2-40B4-BE49-F238E27FC236}">
                  <a16:creationId xmlns:a16="http://schemas.microsoft.com/office/drawing/2014/main" id="{FC35D4AA-1E6C-4B2D-B9D1-5F9090A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2394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09">
              <a:extLst>
                <a:ext uri="{FF2B5EF4-FFF2-40B4-BE49-F238E27FC236}">
                  <a16:creationId xmlns:a16="http://schemas.microsoft.com/office/drawing/2014/main" id="{1D01EB7D-BBD3-4A0E-94C8-F5355165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39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410">
              <a:extLst>
                <a:ext uri="{FF2B5EF4-FFF2-40B4-BE49-F238E27FC236}">
                  <a16:creationId xmlns:a16="http://schemas.microsoft.com/office/drawing/2014/main" id="{484C6387-826B-48FF-93F4-81A4140D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23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11">
              <a:extLst>
                <a:ext uri="{FF2B5EF4-FFF2-40B4-BE49-F238E27FC236}">
                  <a16:creationId xmlns:a16="http://schemas.microsoft.com/office/drawing/2014/main" id="{2A2B9C69-2F95-43C9-B934-DFE5FD63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2">
              <a:extLst>
                <a:ext uri="{FF2B5EF4-FFF2-40B4-BE49-F238E27FC236}">
                  <a16:creationId xmlns:a16="http://schemas.microsoft.com/office/drawing/2014/main" id="{6A2CA34A-1137-4D64-B125-5E109731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3">
              <a:extLst>
                <a:ext uri="{FF2B5EF4-FFF2-40B4-BE49-F238E27FC236}">
                  <a16:creationId xmlns:a16="http://schemas.microsoft.com/office/drawing/2014/main" id="{BEA36FAD-5990-46A4-9A29-49FE0CC8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3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14">
              <a:extLst>
                <a:ext uri="{FF2B5EF4-FFF2-40B4-BE49-F238E27FC236}">
                  <a16:creationId xmlns:a16="http://schemas.microsoft.com/office/drawing/2014/main" id="{91F1C6A9-97B8-4D3A-92E4-A293B9C5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394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DBC9E221-4853-4BE3-8C48-1DFFCA3F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C40A99DA-D771-4AF7-85CF-47A84D64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417">
              <a:extLst>
                <a:ext uri="{FF2B5EF4-FFF2-40B4-BE49-F238E27FC236}">
                  <a16:creationId xmlns:a16="http://schemas.microsoft.com/office/drawing/2014/main" id="{1E4A62FD-B643-4E53-951F-9C34448D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5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18">
              <a:extLst>
                <a:ext uri="{FF2B5EF4-FFF2-40B4-BE49-F238E27FC236}">
                  <a16:creationId xmlns:a16="http://schemas.microsoft.com/office/drawing/2014/main" id="{296F79E2-93CF-4011-8651-990199E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59CFF34F-4005-470E-80CD-C13BE482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20">
              <a:extLst>
                <a:ext uri="{FF2B5EF4-FFF2-40B4-BE49-F238E27FC236}">
                  <a16:creationId xmlns:a16="http://schemas.microsoft.com/office/drawing/2014/main" id="{6E06687A-63E2-4F10-AEB9-A0D297C25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A7113628-B355-4327-85F7-7ED48E25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22">
              <a:extLst>
                <a:ext uri="{FF2B5EF4-FFF2-40B4-BE49-F238E27FC236}">
                  <a16:creationId xmlns:a16="http://schemas.microsoft.com/office/drawing/2014/main" id="{1CDFDFB8-95C3-432C-B66C-9792B5FFD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" y="183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23">
              <a:extLst>
                <a:ext uri="{FF2B5EF4-FFF2-40B4-BE49-F238E27FC236}">
                  <a16:creationId xmlns:a16="http://schemas.microsoft.com/office/drawing/2014/main" id="{A16CB3DA-A58F-442F-87D9-46B785D1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24">
              <a:extLst>
                <a:ext uri="{FF2B5EF4-FFF2-40B4-BE49-F238E27FC236}">
                  <a16:creationId xmlns:a16="http://schemas.microsoft.com/office/drawing/2014/main" id="{FC0A6765-1E52-46D1-8C54-D7F206F2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25">
              <a:extLst>
                <a:ext uri="{FF2B5EF4-FFF2-40B4-BE49-F238E27FC236}">
                  <a16:creationId xmlns:a16="http://schemas.microsoft.com/office/drawing/2014/main" id="{75C23352-6F10-4445-94C8-3A0DB858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26">
              <a:extLst>
                <a:ext uri="{FF2B5EF4-FFF2-40B4-BE49-F238E27FC236}">
                  <a16:creationId xmlns:a16="http://schemas.microsoft.com/office/drawing/2014/main" id="{38038C97-07F3-41E1-B8C2-20B58F3F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27">
              <a:extLst>
                <a:ext uri="{FF2B5EF4-FFF2-40B4-BE49-F238E27FC236}">
                  <a16:creationId xmlns:a16="http://schemas.microsoft.com/office/drawing/2014/main" id="{06CDB8C1-DFB6-4D89-9474-579FCF3A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428">
              <a:extLst>
                <a:ext uri="{FF2B5EF4-FFF2-40B4-BE49-F238E27FC236}">
                  <a16:creationId xmlns:a16="http://schemas.microsoft.com/office/drawing/2014/main" id="{54E1E5C4-421A-4E0D-AF54-8CBF494A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429">
              <a:extLst>
                <a:ext uri="{FF2B5EF4-FFF2-40B4-BE49-F238E27FC236}">
                  <a16:creationId xmlns:a16="http://schemas.microsoft.com/office/drawing/2014/main" id="{D1ECD0E1-1AE0-4DEF-B994-BB99552C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430">
              <a:extLst>
                <a:ext uri="{FF2B5EF4-FFF2-40B4-BE49-F238E27FC236}">
                  <a16:creationId xmlns:a16="http://schemas.microsoft.com/office/drawing/2014/main" id="{A4BA48F0-124E-453C-A812-C0F4AEC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11A95E88-BB08-4A25-9C90-377A67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683B41FA-ECE6-4B2B-9BE7-7B088833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33">
              <a:extLst>
                <a:ext uri="{FF2B5EF4-FFF2-40B4-BE49-F238E27FC236}">
                  <a16:creationId xmlns:a16="http://schemas.microsoft.com/office/drawing/2014/main" id="{C0BB9941-1B5D-46A7-BF62-55F48FFA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34">
              <a:extLst>
                <a:ext uri="{FF2B5EF4-FFF2-40B4-BE49-F238E27FC236}">
                  <a16:creationId xmlns:a16="http://schemas.microsoft.com/office/drawing/2014/main" id="{3D2E41F3-3ADE-4E42-8281-895AFFE9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5">
              <a:extLst>
                <a:ext uri="{FF2B5EF4-FFF2-40B4-BE49-F238E27FC236}">
                  <a16:creationId xmlns:a16="http://schemas.microsoft.com/office/drawing/2014/main" id="{AC9232E2-ABE4-4EE9-AC1C-275BF3BAD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6">
              <a:extLst>
                <a:ext uri="{FF2B5EF4-FFF2-40B4-BE49-F238E27FC236}">
                  <a16:creationId xmlns:a16="http://schemas.microsoft.com/office/drawing/2014/main" id="{D01B69AB-5D25-4885-AA9C-93FE94A38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7">
              <a:extLst>
                <a:ext uri="{FF2B5EF4-FFF2-40B4-BE49-F238E27FC236}">
                  <a16:creationId xmlns:a16="http://schemas.microsoft.com/office/drawing/2014/main" id="{D62263FF-2026-4611-BEE5-D311A71BE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38">
              <a:extLst>
                <a:ext uri="{FF2B5EF4-FFF2-40B4-BE49-F238E27FC236}">
                  <a16:creationId xmlns:a16="http://schemas.microsoft.com/office/drawing/2014/main" id="{805B9139-7E27-433C-80E6-E29F9ABE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9">
              <a:extLst>
                <a:ext uri="{FF2B5EF4-FFF2-40B4-BE49-F238E27FC236}">
                  <a16:creationId xmlns:a16="http://schemas.microsoft.com/office/drawing/2014/main" id="{CF4DDDF0-3C47-4CFC-BD08-CE6E918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0">
              <a:extLst>
                <a:ext uri="{FF2B5EF4-FFF2-40B4-BE49-F238E27FC236}">
                  <a16:creationId xmlns:a16="http://schemas.microsoft.com/office/drawing/2014/main" id="{19487735-8B31-4337-B380-85D8B5BA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1">
              <a:extLst>
                <a:ext uri="{FF2B5EF4-FFF2-40B4-BE49-F238E27FC236}">
                  <a16:creationId xmlns:a16="http://schemas.microsoft.com/office/drawing/2014/main" id="{7AFBD5FA-3713-4DA0-AF27-77A2ADD9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2">
              <a:extLst>
                <a:ext uri="{FF2B5EF4-FFF2-40B4-BE49-F238E27FC236}">
                  <a16:creationId xmlns:a16="http://schemas.microsoft.com/office/drawing/2014/main" id="{C2B7444A-14E8-45F8-8920-52B38FF7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3">
              <a:extLst>
                <a:ext uri="{FF2B5EF4-FFF2-40B4-BE49-F238E27FC236}">
                  <a16:creationId xmlns:a16="http://schemas.microsoft.com/office/drawing/2014/main" id="{5DFC9CDB-8B08-4E9C-AF0A-5EBB68D7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4">
              <a:extLst>
                <a:ext uri="{FF2B5EF4-FFF2-40B4-BE49-F238E27FC236}">
                  <a16:creationId xmlns:a16="http://schemas.microsoft.com/office/drawing/2014/main" id="{C2BB5B1A-65C8-45D5-B8B1-FE9A4D7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5">
              <a:extLst>
                <a:ext uri="{FF2B5EF4-FFF2-40B4-BE49-F238E27FC236}">
                  <a16:creationId xmlns:a16="http://schemas.microsoft.com/office/drawing/2014/main" id="{1CF8968C-C39A-4E95-AA8A-15D1F2F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46">
              <a:extLst>
                <a:ext uri="{FF2B5EF4-FFF2-40B4-BE49-F238E27FC236}">
                  <a16:creationId xmlns:a16="http://schemas.microsoft.com/office/drawing/2014/main" id="{57A5ECCA-B105-4FF5-B1BA-994664C0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47">
              <a:extLst>
                <a:ext uri="{FF2B5EF4-FFF2-40B4-BE49-F238E27FC236}">
                  <a16:creationId xmlns:a16="http://schemas.microsoft.com/office/drawing/2014/main" id="{053CBBE7-60D6-4C96-97FB-BEB1CBEC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48">
              <a:extLst>
                <a:ext uri="{FF2B5EF4-FFF2-40B4-BE49-F238E27FC236}">
                  <a16:creationId xmlns:a16="http://schemas.microsoft.com/office/drawing/2014/main" id="{90B74B55-9645-4247-A428-14A26EF2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49">
              <a:extLst>
                <a:ext uri="{FF2B5EF4-FFF2-40B4-BE49-F238E27FC236}">
                  <a16:creationId xmlns:a16="http://schemas.microsoft.com/office/drawing/2014/main" id="{08952765-26F5-4E5E-A720-9C9B7D9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0">
              <a:extLst>
                <a:ext uri="{FF2B5EF4-FFF2-40B4-BE49-F238E27FC236}">
                  <a16:creationId xmlns:a16="http://schemas.microsoft.com/office/drawing/2014/main" id="{6AE6EC02-98B0-49B2-95D0-DEDF0576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1">
              <a:extLst>
                <a:ext uri="{FF2B5EF4-FFF2-40B4-BE49-F238E27FC236}">
                  <a16:creationId xmlns:a16="http://schemas.microsoft.com/office/drawing/2014/main" id="{365A7ABD-EC4E-49E6-AF80-1878EE24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2">
              <a:extLst>
                <a:ext uri="{FF2B5EF4-FFF2-40B4-BE49-F238E27FC236}">
                  <a16:creationId xmlns:a16="http://schemas.microsoft.com/office/drawing/2014/main" id="{C263FA04-F3D7-4B58-80A6-9E9D1E64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3">
              <a:extLst>
                <a:ext uri="{FF2B5EF4-FFF2-40B4-BE49-F238E27FC236}">
                  <a16:creationId xmlns:a16="http://schemas.microsoft.com/office/drawing/2014/main" id="{05ACA458-B662-4464-89EB-3A7B3F77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4">
              <a:extLst>
                <a:ext uri="{FF2B5EF4-FFF2-40B4-BE49-F238E27FC236}">
                  <a16:creationId xmlns:a16="http://schemas.microsoft.com/office/drawing/2014/main" id="{6B98BCB2-9E5E-4227-8860-70CE4E38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5">
              <a:extLst>
                <a:ext uri="{FF2B5EF4-FFF2-40B4-BE49-F238E27FC236}">
                  <a16:creationId xmlns:a16="http://schemas.microsoft.com/office/drawing/2014/main" id="{25098458-E0ED-4BF9-8C7C-4AA76282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56">
              <a:extLst>
                <a:ext uri="{FF2B5EF4-FFF2-40B4-BE49-F238E27FC236}">
                  <a16:creationId xmlns:a16="http://schemas.microsoft.com/office/drawing/2014/main" id="{3448772A-872A-44DD-B71A-35BAA13F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57">
              <a:extLst>
                <a:ext uri="{FF2B5EF4-FFF2-40B4-BE49-F238E27FC236}">
                  <a16:creationId xmlns:a16="http://schemas.microsoft.com/office/drawing/2014/main" id="{92826F62-0A3B-4B93-9B53-B9E8010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58">
              <a:extLst>
                <a:ext uri="{FF2B5EF4-FFF2-40B4-BE49-F238E27FC236}">
                  <a16:creationId xmlns:a16="http://schemas.microsoft.com/office/drawing/2014/main" id="{C4358772-0BCF-49F6-BDB3-93A37BCB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59">
              <a:extLst>
                <a:ext uri="{FF2B5EF4-FFF2-40B4-BE49-F238E27FC236}">
                  <a16:creationId xmlns:a16="http://schemas.microsoft.com/office/drawing/2014/main" id="{3EFF3D4D-DFC0-40AA-BD6D-7706A6E8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0">
              <a:extLst>
                <a:ext uri="{FF2B5EF4-FFF2-40B4-BE49-F238E27FC236}">
                  <a16:creationId xmlns:a16="http://schemas.microsoft.com/office/drawing/2014/main" id="{BCC6FEA5-4311-4D4A-BC69-AE7D982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1">
              <a:extLst>
                <a:ext uri="{FF2B5EF4-FFF2-40B4-BE49-F238E27FC236}">
                  <a16:creationId xmlns:a16="http://schemas.microsoft.com/office/drawing/2014/main" id="{938B3DA5-4EFF-4623-AFBA-378BBDBC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2">
              <a:extLst>
                <a:ext uri="{FF2B5EF4-FFF2-40B4-BE49-F238E27FC236}">
                  <a16:creationId xmlns:a16="http://schemas.microsoft.com/office/drawing/2014/main" id="{420D7B37-CEBD-4D03-856B-2DF27221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3">
              <a:extLst>
                <a:ext uri="{FF2B5EF4-FFF2-40B4-BE49-F238E27FC236}">
                  <a16:creationId xmlns:a16="http://schemas.microsoft.com/office/drawing/2014/main" id="{BD360A73-C564-4874-B50E-0862185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4">
              <a:extLst>
                <a:ext uri="{FF2B5EF4-FFF2-40B4-BE49-F238E27FC236}">
                  <a16:creationId xmlns:a16="http://schemas.microsoft.com/office/drawing/2014/main" id="{814B8C84-E029-43A7-9C09-2B9A96F7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5">
              <a:extLst>
                <a:ext uri="{FF2B5EF4-FFF2-40B4-BE49-F238E27FC236}">
                  <a16:creationId xmlns:a16="http://schemas.microsoft.com/office/drawing/2014/main" id="{DDE23A6C-9C57-4A7F-AA0A-5569B717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6">
              <a:extLst>
                <a:ext uri="{FF2B5EF4-FFF2-40B4-BE49-F238E27FC236}">
                  <a16:creationId xmlns:a16="http://schemas.microsoft.com/office/drawing/2014/main" id="{3E87A41A-F2B6-4EAF-ADB0-993321C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7">
              <a:extLst>
                <a:ext uri="{FF2B5EF4-FFF2-40B4-BE49-F238E27FC236}">
                  <a16:creationId xmlns:a16="http://schemas.microsoft.com/office/drawing/2014/main" id="{B0CBED10-A551-42B7-B096-27C9AA82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68">
              <a:extLst>
                <a:ext uri="{FF2B5EF4-FFF2-40B4-BE49-F238E27FC236}">
                  <a16:creationId xmlns:a16="http://schemas.microsoft.com/office/drawing/2014/main" id="{356B680E-CCAC-4FEE-819D-9E29E45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69">
              <a:extLst>
                <a:ext uri="{FF2B5EF4-FFF2-40B4-BE49-F238E27FC236}">
                  <a16:creationId xmlns:a16="http://schemas.microsoft.com/office/drawing/2014/main" id="{AB1EE89A-F86A-4761-A3DF-029E3A42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0">
              <a:extLst>
                <a:ext uri="{FF2B5EF4-FFF2-40B4-BE49-F238E27FC236}">
                  <a16:creationId xmlns:a16="http://schemas.microsoft.com/office/drawing/2014/main" id="{FF7C6CE8-B992-4719-B23F-6ABF37C3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1">
              <a:extLst>
                <a:ext uri="{FF2B5EF4-FFF2-40B4-BE49-F238E27FC236}">
                  <a16:creationId xmlns:a16="http://schemas.microsoft.com/office/drawing/2014/main" id="{975DE4C3-5790-4E80-B40D-DFF62386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2">
              <a:extLst>
                <a:ext uri="{FF2B5EF4-FFF2-40B4-BE49-F238E27FC236}">
                  <a16:creationId xmlns:a16="http://schemas.microsoft.com/office/drawing/2014/main" id="{FB92633C-CFDD-4909-B19B-8A680E02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3">
              <a:extLst>
                <a:ext uri="{FF2B5EF4-FFF2-40B4-BE49-F238E27FC236}">
                  <a16:creationId xmlns:a16="http://schemas.microsoft.com/office/drawing/2014/main" id="{690F161D-2122-4B69-8B83-1F96A7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4">
              <a:extLst>
                <a:ext uri="{FF2B5EF4-FFF2-40B4-BE49-F238E27FC236}">
                  <a16:creationId xmlns:a16="http://schemas.microsoft.com/office/drawing/2014/main" id="{72FEA028-E90C-4985-A2A3-E3B620A2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5">
              <a:extLst>
                <a:ext uri="{FF2B5EF4-FFF2-40B4-BE49-F238E27FC236}">
                  <a16:creationId xmlns:a16="http://schemas.microsoft.com/office/drawing/2014/main" id="{8263C9CE-5436-4121-B4B1-D5A2B2C2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6">
              <a:extLst>
                <a:ext uri="{FF2B5EF4-FFF2-40B4-BE49-F238E27FC236}">
                  <a16:creationId xmlns:a16="http://schemas.microsoft.com/office/drawing/2014/main" id="{7FEA6844-B58A-489E-B22C-5453901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7">
              <a:extLst>
                <a:ext uri="{FF2B5EF4-FFF2-40B4-BE49-F238E27FC236}">
                  <a16:creationId xmlns:a16="http://schemas.microsoft.com/office/drawing/2014/main" id="{73E27B55-A759-4165-9AE4-34901706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78">
              <a:extLst>
                <a:ext uri="{FF2B5EF4-FFF2-40B4-BE49-F238E27FC236}">
                  <a16:creationId xmlns:a16="http://schemas.microsoft.com/office/drawing/2014/main" id="{06D96E02-2270-4336-92D7-CC0253A4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79">
              <a:extLst>
                <a:ext uri="{FF2B5EF4-FFF2-40B4-BE49-F238E27FC236}">
                  <a16:creationId xmlns:a16="http://schemas.microsoft.com/office/drawing/2014/main" id="{4851AC43-F6E3-4FFD-A4C7-4876BBB5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0">
              <a:extLst>
                <a:ext uri="{FF2B5EF4-FFF2-40B4-BE49-F238E27FC236}">
                  <a16:creationId xmlns:a16="http://schemas.microsoft.com/office/drawing/2014/main" id="{3991A946-7FE6-4390-BBED-A077DC2F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481">
              <a:extLst>
                <a:ext uri="{FF2B5EF4-FFF2-40B4-BE49-F238E27FC236}">
                  <a16:creationId xmlns:a16="http://schemas.microsoft.com/office/drawing/2014/main" id="{46ADF3FE-6CB4-4EB9-9D2E-935D2429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2">
              <a:extLst>
                <a:ext uri="{FF2B5EF4-FFF2-40B4-BE49-F238E27FC236}">
                  <a16:creationId xmlns:a16="http://schemas.microsoft.com/office/drawing/2014/main" id="{8B000B3E-F9A6-4434-B0FF-78F6DE92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828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483">
              <a:extLst>
                <a:ext uri="{FF2B5EF4-FFF2-40B4-BE49-F238E27FC236}">
                  <a16:creationId xmlns:a16="http://schemas.microsoft.com/office/drawing/2014/main" id="{F5F6068D-93C2-4C6D-B378-93CFF93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4">
              <a:extLst>
                <a:ext uri="{FF2B5EF4-FFF2-40B4-BE49-F238E27FC236}">
                  <a16:creationId xmlns:a16="http://schemas.microsoft.com/office/drawing/2014/main" id="{8E3A9555-C004-481F-BE57-A1F1C3F4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5">
              <a:extLst>
                <a:ext uri="{FF2B5EF4-FFF2-40B4-BE49-F238E27FC236}">
                  <a16:creationId xmlns:a16="http://schemas.microsoft.com/office/drawing/2014/main" id="{D6B67D30-A21E-4704-8598-F54D6635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6">
              <a:extLst>
                <a:ext uri="{FF2B5EF4-FFF2-40B4-BE49-F238E27FC236}">
                  <a16:creationId xmlns:a16="http://schemas.microsoft.com/office/drawing/2014/main" id="{C3EF6772-5113-41C8-B9E9-801BBB86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7">
              <a:extLst>
                <a:ext uri="{FF2B5EF4-FFF2-40B4-BE49-F238E27FC236}">
                  <a16:creationId xmlns:a16="http://schemas.microsoft.com/office/drawing/2014/main" id="{10271325-F65D-49C9-AA3C-C8D60374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88">
              <a:extLst>
                <a:ext uri="{FF2B5EF4-FFF2-40B4-BE49-F238E27FC236}">
                  <a16:creationId xmlns:a16="http://schemas.microsoft.com/office/drawing/2014/main" id="{5615A260-1E65-4128-8150-2B031C4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89">
              <a:extLst>
                <a:ext uri="{FF2B5EF4-FFF2-40B4-BE49-F238E27FC236}">
                  <a16:creationId xmlns:a16="http://schemas.microsoft.com/office/drawing/2014/main" id="{D75DAD3F-64BF-454F-BF98-7E2E83C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0">
              <a:extLst>
                <a:ext uri="{FF2B5EF4-FFF2-40B4-BE49-F238E27FC236}">
                  <a16:creationId xmlns:a16="http://schemas.microsoft.com/office/drawing/2014/main" id="{86BC4155-6F9F-478C-A48D-70DD8AC4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1">
              <a:extLst>
                <a:ext uri="{FF2B5EF4-FFF2-40B4-BE49-F238E27FC236}">
                  <a16:creationId xmlns:a16="http://schemas.microsoft.com/office/drawing/2014/main" id="{6F491947-C6B6-4CFE-AEA7-368E46DE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2">
              <a:extLst>
                <a:ext uri="{FF2B5EF4-FFF2-40B4-BE49-F238E27FC236}">
                  <a16:creationId xmlns:a16="http://schemas.microsoft.com/office/drawing/2014/main" id="{7769F246-E633-4F6F-812D-97E2613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3">
              <a:extLst>
                <a:ext uri="{FF2B5EF4-FFF2-40B4-BE49-F238E27FC236}">
                  <a16:creationId xmlns:a16="http://schemas.microsoft.com/office/drawing/2014/main" id="{33CBCA32-116F-4A00-9E74-C4CDB280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4">
              <a:extLst>
                <a:ext uri="{FF2B5EF4-FFF2-40B4-BE49-F238E27FC236}">
                  <a16:creationId xmlns:a16="http://schemas.microsoft.com/office/drawing/2014/main" id="{445D5FC6-CCD2-42E9-AE67-FBBBE90C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5">
              <a:extLst>
                <a:ext uri="{FF2B5EF4-FFF2-40B4-BE49-F238E27FC236}">
                  <a16:creationId xmlns:a16="http://schemas.microsoft.com/office/drawing/2014/main" id="{85A25FEE-C3EE-4FC3-A148-58A263BF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6">
              <a:extLst>
                <a:ext uri="{FF2B5EF4-FFF2-40B4-BE49-F238E27FC236}">
                  <a16:creationId xmlns:a16="http://schemas.microsoft.com/office/drawing/2014/main" id="{FEB0F73A-5589-4BFB-B698-3F67D124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7">
              <a:extLst>
                <a:ext uri="{FF2B5EF4-FFF2-40B4-BE49-F238E27FC236}">
                  <a16:creationId xmlns:a16="http://schemas.microsoft.com/office/drawing/2014/main" id="{28174199-BBEF-4405-AB6D-11049446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98">
              <a:extLst>
                <a:ext uri="{FF2B5EF4-FFF2-40B4-BE49-F238E27FC236}">
                  <a16:creationId xmlns:a16="http://schemas.microsoft.com/office/drawing/2014/main" id="{E1CCFAC6-F875-433A-A9AE-A8DD56ED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99">
              <a:extLst>
                <a:ext uri="{FF2B5EF4-FFF2-40B4-BE49-F238E27FC236}">
                  <a16:creationId xmlns:a16="http://schemas.microsoft.com/office/drawing/2014/main" id="{07218023-B7D7-4458-AD74-13D4561C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0">
              <a:extLst>
                <a:ext uri="{FF2B5EF4-FFF2-40B4-BE49-F238E27FC236}">
                  <a16:creationId xmlns:a16="http://schemas.microsoft.com/office/drawing/2014/main" id="{EE8AE605-3FCC-440F-99A5-F16BE0E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1">
              <a:extLst>
                <a:ext uri="{FF2B5EF4-FFF2-40B4-BE49-F238E27FC236}">
                  <a16:creationId xmlns:a16="http://schemas.microsoft.com/office/drawing/2014/main" id="{0FC4D67F-12E4-4153-B054-44521DBF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2">
              <a:extLst>
                <a:ext uri="{FF2B5EF4-FFF2-40B4-BE49-F238E27FC236}">
                  <a16:creationId xmlns:a16="http://schemas.microsoft.com/office/drawing/2014/main" id="{8122F818-84C4-472B-8703-45C891B8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3">
              <a:extLst>
                <a:ext uri="{FF2B5EF4-FFF2-40B4-BE49-F238E27FC236}">
                  <a16:creationId xmlns:a16="http://schemas.microsoft.com/office/drawing/2014/main" id="{9F48FC4E-BF1C-443E-9280-2B361E67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4">
              <a:extLst>
                <a:ext uri="{FF2B5EF4-FFF2-40B4-BE49-F238E27FC236}">
                  <a16:creationId xmlns:a16="http://schemas.microsoft.com/office/drawing/2014/main" id="{4341234B-B261-4739-9A43-BC5AFA9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5">
              <a:extLst>
                <a:ext uri="{FF2B5EF4-FFF2-40B4-BE49-F238E27FC236}">
                  <a16:creationId xmlns:a16="http://schemas.microsoft.com/office/drawing/2014/main" id="{F3F923C0-9F01-453A-9B94-27985FAF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6">
              <a:extLst>
                <a:ext uri="{FF2B5EF4-FFF2-40B4-BE49-F238E27FC236}">
                  <a16:creationId xmlns:a16="http://schemas.microsoft.com/office/drawing/2014/main" id="{0108261B-72A1-491D-9DC0-3CC72C30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7">
              <a:extLst>
                <a:ext uri="{FF2B5EF4-FFF2-40B4-BE49-F238E27FC236}">
                  <a16:creationId xmlns:a16="http://schemas.microsoft.com/office/drawing/2014/main" id="{5D619DB8-B50E-47A7-8F38-B556EB3B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08">
              <a:extLst>
                <a:ext uri="{FF2B5EF4-FFF2-40B4-BE49-F238E27FC236}">
                  <a16:creationId xmlns:a16="http://schemas.microsoft.com/office/drawing/2014/main" id="{130494D8-C5CF-4956-A398-BC710964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09">
              <a:extLst>
                <a:ext uri="{FF2B5EF4-FFF2-40B4-BE49-F238E27FC236}">
                  <a16:creationId xmlns:a16="http://schemas.microsoft.com/office/drawing/2014/main" id="{2617258A-5DC0-4552-8645-1BA25A58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0">
              <a:extLst>
                <a:ext uri="{FF2B5EF4-FFF2-40B4-BE49-F238E27FC236}">
                  <a16:creationId xmlns:a16="http://schemas.microsoft.com/office/drawing/2014/main" id="{5372E308-1059-49DC-BB53-E5EC7217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1">
              <a:extLst>
                <a:ext uri="{FF2B5EF4-FFF2-40B4-BE49-F238E27FC236}">
                  <a16:creationId xmlns:a16="http://schemas.microsoft.com/office/drawing/2014/main" id="{7EDBC28A-6238-439C-8A55-023E145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2">
              <a:extLst>
                <a:ext uri="{FF2B5EF4-FFF2-40B4-BE49-F238E27FC236}">
                  <a16:creationId xmlns:a16="http://schemas.microsoft.com/office/drawing/2014/main" id="{C0B52963-E14E-42CC-AF13-A65DEB14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3">
              <a:extLst>
                <a:ext uri="{FF2B5EF4-FFF2-40B4-BE49-F238E27FC236}">
                  <a16:creationId xmlns:a16="http://schemas.microsoft.com/office/drawing/2014/main" id="{41D47613-6431-412B-93E0-D43C408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14">
              <a:extLst>
                <a:ext uri="{FF2B5EF4-FFF2-40B4-BE49-F238E27FC236}">
                  <a16:creationId xmlns:a16="http://schemas.microsoft.com/office/drawing/2014/main" id="{DF7C7CF1-ADBD-4159-8F7C-CA8EFA31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15">
              <a:extLst>
                <a:ext uri="{FF2B5EF4-FFF2-40B4-BE49-F238E27FC236}">
                  <a16:creationId xmlns:a16="http://schemas.microsoft.com/office/drawing/2014/main" id="{36B78819-C2FC-4635-B5BE-B37B81FB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16">
              <a:extLst>
                <a:ext uri="{FF2B5EF4-FFF2-40B4-BE49-F238E27FC236}">
                  <a16:creationId xmlns:a16="http://schemas.microsoft.com/office/drawing/2014/main" id="{9E593168-67B7-4728-AF27-B940BC92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17">
              <a:extLst>
                <a:ext uri="{FF2B5EF4-FFF2-40B4-BE49-F238E27FC236}">
                  <a16:creationId xmlns:a16="http://schemas.microsoft.com/office/drawing/2014/main" id="{44744A4D-3F4F-444A-A33E-1163A6F5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18">
              <a:extLst>
                <a:ext uri="{FF2B5EF4-FFF2-40B4-BE49-F238E27FC236}">
                  <a16:creationId xmlns:a16="http://schemas.microsoft.com/office/drawing/2014/main" id="{4D87D1CF-AFDD-4937-8F99-31D51A02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19">
              <a:extLst>
                <a:ext uri="{FF2B5EF4-FFF2-40B4-BE49-F238E27FC236}">
                  <a16:creationId xmlns:a16="http://schemas.microsoft.com/office/drawing/2014/main" id="{F019B413-590A-441B-B0B5-6F0E2F60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1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20">
              <a:extLst>
                <a:ext uri="{FF2B5EF4-FFF2-40B4-BE49-F238E27FC236}">
                  <a16:creationId xmlns:a16="http://schemas.microsoft.com/office/drawing/2014/main" id="{D93DFF87-A470-40B1-968D-8579D612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1">
              <a:extLst>
                <a:ext uri="{FF2B5EF4-FFF2-40B4-BE49-F238E27FC236}">
                  <a16:creationId xmlns:a16="http://schemas.microsoft.com/office/drawing/2014/main" id="{2E33AC35-6C14-4CA7-B6DD-7D890C69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2">
              <a:extLst>
                <a:ext uri="{FF2B5EF4-FFF2-40B4-BE49-F238E27FC236}">
                  <a16:creationId xmlns:a16="http://schemas.microsoft.com/office/drawing/2014/main" id="{6A8F000E-F820-4598-8C58-FE71AAB7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23">
              <a:extLst>
                <a:ext uri="{FF2B5EF4-FFF2-40B4-BE49-F238E27FC236}">
                  <a16:creationId xmlns:a16="http://schemas.microsoft.com/office/drawing/2014/main" id="{D04DA0C2-2A62-4925-A87E-EE58285A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524">
              <a:extLst>
                <a:ext uri="{FF2B5EF4-FFF2-40B4-BE49-F238E27FC236}">
                  <a16:creationId xmlns:a16="http://schemas.microsoft.com/office/drawing/2014/main" id="{FF6FB2A5-910A-469E-9492-78272559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5">
              <a:extLst>
                <a:ext uri="{FF2B5EF4-FFF2-40B4-BE49-F238E27FC236}">
                  <a16:creationId xmlns:a16="http://schemas.microsoft.com/office/drawing/2014/main" id="{478A0CDB-A0EE-451D-B858-073D7006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6">
              <a:extLst>
                <a:ext uri="{FF2B5EF4-FFF2-40B4-BE49-F238E27FC236}">
                  <a16:creationId xmlns:a16="http://schemas.microsoft.com/office/drawing/2014/main" id="{EBCCD134-8801-4980-90F7-9C07F2F0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27">
              <a:extLst>
                <a:ext uri="{FF2B5EF4-FFF2-40B4-BE49-F238E27FC236}">
                  <a16:creationId xmlns:a16="http://schemas.microsoft.com/office/drawing/2014/main" id="{214C4032-D15F-4909-A860-5F359760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28">
              <a:extLst>
                <a:ext uri="{FF2B5EF4-FFF2-40B4-BE49-F238E27FC236}">
                  <a16:creationId xmlns:a16="http://schemas.microsoft.com/office/drawing/2014/main" id="{D0C055A9-37B4-4B23-8D57-BA8966F8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29">
              <a:extLst>
                <a:ext uri="{FF2B5EF4-FFF2-40B4-BE49-F238E27FC236}">
                  <a16:creationId xmlns:a16="http://schemas.microsoft.com/office/drawing/2014/main" id="{8D1D05EF-019E-41BE-BE94-EB1892CA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30">
              <a:extLst>
                <a:ext uri="{FF2B5EF4-FFF2-40B4-BE49-F238E27FC236}">
                  <a16:creationId xmlns:a16="http://schemas.microsoft.com/office/drawing/2014/main" id="{A5C3864F-874E-47F5-9493-91053B1C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31">
              <a:extLst>
                <a:ext uri="{FF2B5EF4-FFF2-40B4-BE49-F238E27FC236}">
                  <a16:creationId xmlns:a16="http://schemas.microsoft.com/office/drawing/2014/main" id="{73078C4A-C43C-4EDD-B733-75CF2911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0E2AFE20-EA19-4E7A-9271-29264C1E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33">
              <a:extLst>
                <a:ext uri="{FF2B5EF4-FFF2-40B4-BE49-F238E27FC236}">
                  <a16:creationId xmlns:a16="http://schemas.microsoft.com/office/drawing/2014/main" id="{73DB982A-4658-44C1-828B-A637A59C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34">
              <a:extLst>
                <a:ext uri="{FF2B5EF4-FFF2-40B4-BE49-F238E27FC236}">
                  <a16:creationId xmlns:a16="http://schemas.microsoft.com/office/drawing/2014/main" id="{BEF3E6FB-26F9-41A3-B523-5EC15FF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5">
              <a:extLst>
                <a:ext uri="{FF2B5EF4-FFF2-40B4-BE49-F238E27FC236}">
                  <a16:creationId xmlns:a16="http://schemas.microsoft.com/office/drawing/2014/main" id="{341838EA-94DA-4C7F-BBAF-7A29D9AE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07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6">
              <a:extLst>
                <a:ext uri="{FF2B5EF4-FFF2-40B4-BE49-F238E27FC236}">
                  <a16:creationId xmlns:a16="http://schemas.microsoft.com/office/drawing/2014/main" id="{C9889757-201C-43FD-87CB-44B69AF8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507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37">
              <a:extLst>
                <a:ext uri="{FF2B5EF4-FFF2-40B4-BE49-F238E27FC236}">
                  <a16:creationId xmlns:a16="http://schemas.microsoft.com/office/drawing/2014/main" id="{A384F681-0FEB-4E42-B92B-081C56600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567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38">
              <a:extLst>
                <a:ext uri="{FF2B5EF4-FFF2-40B4-BE49-F238E27FC236}">
                  <a16:creationId xmlns:a16="http://schemas.microsoft.com/office/drawing/2014/main" id="{A7AB1B30-954E-4E4D-8045-545CFFBE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2450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39">
              <a:extLst>
                <a:ext uri="{FF2B5EF4-FFF2-40B4-BE49-F238E27FC236}">
                  <a16:creationId xmlns:a16="http://schemas.microsoft.com/office/drawing/2014/main" id="{87BD48C2-DC67-4E2F-B965-7DDC587F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7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40">
              <a:extLst>
                <a:ext uri="{FF2B5EF4-FFF2-40B4-BE49-F238E27FC236}">
                  <a16:creationId xmlns:a16="http://schemas.microsoft.com/office/drawing/2014/main" id="{293F2EB7-82FE-4205-BC45-81ACE139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41">
              <a:extLst>
                <a:ext uri="{FF2B5EF4-FFF2-40B4-BE49-F238E27FC236}">
                  <a16:creationId xmlns:a16="http://schemas.microsoft.com/office/drawing/2014/main" id="{3A0E709C-7D59-4635-BBCC-D6824DA5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2">
              <a:extLst>
                <a:ext uri="{FF2B5EF4-FFF2-40B4-BE49-F238E27FC236}">
                  <a16:creationId xmlns:a16="http://schemas.microsoft.com/office/drawing/2014/main" id="{F376C058-9B12-46FB-BEAC-15A526BB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3">
              <a:extLst>
                <a:ext uri="{FF2B5EF4-FFF2-40B4-BE49-F238E27FC236}">
                  <a16:creationId xmlns:a16="http://schemas.microsoft.com/office/drawing/2014/main" id="{9BF86642-8DD4-4999-97A6-E91086B7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44">
              <a:extLst>
                <a:ext uri="{FF2B5EF4-FFF2-40B4-BE49-F238E27FC236}">
                  <a16:creationId xmlns:a16="http://schemas.microsoft.com/office/drawing/2014/main" id="{5D1D7AA5-BF36-431A-8978-B41213B0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5">
              <a:extLst>
                <a:ext uri="{FF2B5EF4-FFF2-40B4-BE49-F238E27FC236}">
                  <a16:creationId xmlns:a16="http://schemas.microsoft.com/office/drawing/2014/main" id="{4195ECEA-602B-4A17-9875-B54CB1D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6">
              <a:extLst>
                <a:ext uri="{FF2B5EF4-FFF2-40B4-BE49-F238E27FC236}">
                  <a16:creationId xmlns:a16="http://schemas.microsoft.com/office/drawing/2014/main" id="{3D8B03F0-DDD5-465A-9E05-F5C809DE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47">
              <a:extLst>
                <a:ext uri="{FF2B5EF4-FFF2-40B4-BE49-F238E27FC236}">
                  <a16:creationId xmlns:a16="http://schemas.microsoft.com/office/drawing/2014/main" id="{455A41BB-27D6-4240-AE19-711BA5D9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48">
              <a:extLst>
                <a:ext uri="{FF2B5EF4-FFF2-40B4-BE49-F238E27FC236}">
                  <a16:creationId xmlns:a16="http://schemas.microsoft.com/office/drawing/2014/main" id="{70DFFA35-5968-44B0-A991-ADA58330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49">
              <a:extLst>
                <a:ext uri="{FF2B5EF4-FFF2-40B4-BE49-F238E27FC236}">
                  <a16:creationId xmlns:a16="http://schemas.microsoft.com/office/drawing/2014/main" id="{33EF25B2-D794-44BB-8E80-76570396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0">
              <a:extLst>
                <a:ext uri="{FF2B5EF4-FFF2-40B4-BE49-F238E27FC236}">
                  <a16:creationId xmlns:a16="http://schemas.microsoft.com/office/drawing/2014/main" id="{3B62AC1A-A33B-46B3-95B6-3E0D3E45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62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551">
              <a:extLst>
                <a:ext uri="{FF2B5EF4-FFF2-40B4-BE49-F238E27FC236}">
                  <a16:creationId xmlns:a16="http://schemas.microsoft.com/office/drawing/2014/main" id="{840FC7D1-1A3B-4582-8461-1E5A538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2">
              <a:extLst>
                <a:ext uri="{FF2B5EF4-FFF2-40B4-BE49-F238E27FC236}">
                  <a16:creationId xmlns:a16="http://schemas.microsoft.com/office/drawing/2014/main" id="{5E234D3A-E805-4649-8B90-D1FB822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553">
              <a:extLst>
                <a:ext uri="{FF2B5EF4-FFF2-40B4-BE49-F238E27FC236}">
                  <a16:creationId xmlns:a16="http://schemas.microsoft.com/office/drawing/2014/main" id="{1CB2C5C0-AF5C-4857-BF0D-A1ECA94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54">
              <a:extLst>
                <a:ext uri="{FF2B5EF4-FFF2-40B4-BE49-F238E27FC236}">
                  <a16:creationId xmlns:a16="http://schemas.microsoft.com/office/drawing/2014/main" id="{445B31E9-CD54-4EE1-AF05-ABAEDC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55">
              <a:extLst>
                <a:ext uri="{FF2B5EF4-FFF2-40B4-BE49-F238E27FC236}">
                  <a16:creationId xmlns:a16="http://schemas.microsoft.com/office/drawing/2014/main" id="{D0BA4196-6F7B-4E65-BC83-70A65CE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56">
              <a:extLst>
                <a:ext uri="{FF2B5EF4-FFF2-40B4-BE49-F238E27FC236}">
                  <a16:creationId xmlns:a16="http://schemas.microsoft.com/office/drawing/2014/main" id="{8774961B-4E51-4962-9F03-E4302F6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57">
              <a:extLst>
                <a:ext uri="{FF2B5EF4-FFF2-40B4-BE49-F238E27FC236}">
                  <a16:creationId xmlns:a16="http://schemas.microsoft.com/office/drawing/2014/main" id="{B6323EA0-2895-40E5-B03E-15D74010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38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58">
              <a:extLst>
                <a:ext uri="{FF2B5EF4-FFF2-40B4-BE49-F238E27FC236}">
                  <a16:creationId xmlns:a16="http://schemas.microsoft.com/office/drawing/2014/main" id="{AF2121DE-5304-45CC-A7AF-C5268E77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59">
              <a:extLst>
                <a:ext uri="{FF2B5EF4-FFF2-40B4-BE49-F238E27FC236}">
                  <a16:creationId xmlns:a16="http://schemas.microsoft.com/office/drawing/2014/main" id="{BB0CFA58-084B-4490-BDDC-368605EC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0">
              <a:extLst>
                <a:ext uri="{FF2B5EF4-FFF2-40B4-BE49-F238E27FC236}">
                  <a16:creationId xmlns:a16="http://schemas.microsoft.com/office/drawing/2014/main" id="{8B2C35C5-2D29-4748-A4EF-CCE21E70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1">
              <a:extLst>
                <a:ext uri="{FF2B5EF4-FFF2-40B4-BE49-F238E27FC236}">
                  <a16:creationId xmlns:a16="http://schemas.microsoft.com/office/drawing/2014/main" id="{A7277BC0-F7C0-4EE5-9A14-8E5087B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62">
              <a:extLst>
                <a:ext uri="{FF2B5EF4-FFF2-40B4-BE49-F238E27FC236}">
                  <a16:creationId xmlns:a16="http://schemas.microsoft.com/office/drawing/2014/main" id="{FC67A55D-1F15-4DB7-A045-8A660C59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563">
              <a:extLst>
                <a:ext uri="{FF2B5EF4-FFF2-40B4-BE49-F238E27FC236}">
                  <a16:creationId xmlns:a16="http://schemas.microsoft.com/office/drawing/2014/main" id="{F512ADB6-2140-4D05-8870-606FE80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64">
              <a:extLst>
                <a:ext uri="{FF2B5EF4-FFF2-40B4-BE49-F238E27FC236}">
                  <a16:creationId xmlns:a16="http://schemas.microsoft.com/office/drawing/2014/main" id="{C77784A4-CE1A-4FE2-B4FC-C063EF6C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65">
              <a:extLst>
                <a:ext uri="{FF2B5EF4-FFF2-40B4-BE49-F238E27FC236}">
                  <a16:creationId xmlns:a16="http://schemas.microsoft.com/office/drawing/2014/main" id="{24FAD010-BAAB-408E-9A36-95DA8FE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2395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66">
              <a:extLst>
                <a:ext uri="{FF2B5EF4-FFF2-40B4-BE49-F238E27FC236}">
                  <a16:creationId xmlns:a16="http://schemas.microsoft.com/office/drawing/2014/main" id="{5A2AF828-7039-4D8B-96E4-E6160DBD6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3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67">
              <a:extLst>
                <a:ext uri="{FF2B5EF4-FFF2-40B4-BE49-F238E27FC236}">
                  <a16:creationId xmlns:a16="http://schemas.microsoft.com/office/drawing/2014/main" id="{B5F6DCD5-9198-4418-A33D-24390ED1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623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68">
              <a:extLst>
                <a:ext uri="{FF2B5EF4-FFF2-40B4-BE49-F238E27FC236}">
                  <a16:creationId xmlns:a16="http://schemas.microsoft.com/office/drawing/2014/main" id="{6C3A6100-3175-4EC8-92DA-E8D512F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38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69">
              <a:extLst>
                <a:ext uri="{FF2B5EF4-FFF2-40B4-BE49-F238E27FC236}">
                  <a16:creationId xmlns:a16="http://schemas.microsoft.com/office/drawing/2014/main" id="{E6DA8350-4ABD-4738-A314-52B75373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70">
              <a:extLst>
                <a:ext uri="{FF2B5EF4-FFF2-40B4-BE49-F238E27FC236}">
                  <a16:creationId xmlns:a16="http://schemas.microsoft.com/office/drawing/2014/main" id="{6C93449F-C1CF-4A5F-BE18-BC9A2707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1">
              <a:extLst>
                <a:ext uri="{FF2B5EF4-FFF2-40B4-BE49-F238E27FC236}">
                  <a16:creationId xmlns:a16="http://schemas.microsoft.com/office/drawing/2014/main" id="{F7B0D831-A13E-4C69-8265-51AAD8C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45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72">
              <a:extLst>
                <a:ext uri="{FF2B5EF4-FFF2-40B4-BE49-F238E27FC236}">
                  <a16:creationId xmlns:a16="http://schemas.microsoft.com/office/drawing/2014/main" id="{7A74A65D-213A-4B7B-A149-B7080357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452"/>
              <a:ext cx="7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73">
              <a:extLst>
                <a:ext uri="{FF2B5EF4-FFF2-40B4-BE49-F238E27FC236}">
                  <a16:creationId xmlns:a16="http://schemas.microsoft.com/office/drawing/2014/main" id="{5EBC757E-C4EB-4DC9-AB3A-A9983E1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4">
              <a:extLst>
                <a:ext uri="{FF2B5EF4-FFF2-40B4-BE49-F238E27FC236}">
                  <a16:creationId xmlns:a16="http://schemas.microsoft.com/office/drawing/2014/main" id="{0232C69C-407E-4564-A849-9005E16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75">
              <a:extLst>
                <a:ext uri="{FF2B5EF4-FFF2-40B4-BE49-F238E27FC236}">
                  <a16:creationId xmlns:a16="http://schemas.microsoft.com/office/drawing/2014/main" id="{15D763A5-1F42-4D3B-A26E-A2D65D0C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76">
              <a:extLst>
                <a:ext uri="{FF2B5EF4-FFF2-40B4-BE49-F238E27FC236}">
                  <a16:creationId xmlns:a16="http://schemas.microsoft.com/office/drawing/2014/main" id="{64733409-F173-401C-AC46-E2B95292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91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77">
              <a:extLst>
                <a:ext uri="{FF2B5EF4-FFF2-40B4-BE49-F238E27FC236}">
                  <a16:creationId xmlns:a16="http://schemas.microsoft.com/office/drawing/2014/main" id="{37A5E5BE-9839-4905-9450-DF064C80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239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78">
              <a:extLst>
                <a:ext uri="{FF2B5EF4-FFF2-40B4-BE49-F238E27FC236}">
                  <a16:creationId xmlns:a16="http://schemas.microsoft.com/office/drawing/2014/main" id="{85CFCC94-6F68-406C-A75D-8972CF85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39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79">
              <a:extLst>
                <a:ext uri="{FF2B5EF4-FFF2-40B4-BE49-F238E27FC236}">
                  <a16:creationId xmlns:a16="http://schemas.microsoft.com/office/drawing/2014/main" id="{0CF49573-D89F-43BE-B7AA-27F6066A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0">
              <a:extLst>
                <a:ext uri="{FF2B5EF4-FFF2-40B4-BE49-F238E27FC236}">
                  <a16:creationId xmlns:a16="http://schemas.microsoft.com/office/drawing/2014/main" id="{4A4AA777-F493-4A19-9456-CDF048A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1">
              <a:extLst>
                <a:ext uri="{FF2B5EF4-FFF2-40B4-BE49-F238E27FC236}">
                  <a16:creationId xmlns:a16="http://schemas.microsoft.com/office/drawing/2014/main" id="{1F1128E7-46B4-4B97-9794-1105DCFA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2">
              <a:extLst>
                <a:ext uri="{FF2B5EF4-FFF2-40B4-BE49-F238E27FC236}">
                  <a16:creationId xmlns:a16="http://schemas.microsoft.com/office/drawing/2014/main" id="{B7256210-8714-4E6E-B267-A0ABED38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3">
              <a:extLst>
                <a:ext uri="{FF2B5EF4-FFF2-40B4-BE49-F238E27FC236}">
                  <a16:creationId xmlns:a16="http://schemas.microsoft.com/office/drawing/2014/main" id="{A75B5DDC-8F2B-484A-828B-CCE5F8B3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4">
              <a:extLst>
                <a:ext uri="{FF2B5EF4-FFF2-40B4-BE49-F238E27FC236}">
                  <a16:creationId xmlns:a16="http://schemas.microsoft.com/office/drawing/2014/main" id="{8036E71E-3958-4E21-B2E0-6500B72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39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5">
              <a:extLst>
                <a:ext uri="{FF2B5EF4-FFF2-40B4-BE49-F238E27FC236}">
                  <a16:creationId xmlns:a16="http://schemas.microsoft.com/office/drawing/2014/main" id="{3708494B-1AE5-40BF-B0A0-DBC6306B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6">
              <a:extLst>
                <a:ext uri="{FF2B5EF4-FFF2-40B4-BE49-F238E27FC236}">
                  <a16:creationId xmlns:a16="http://schemas.microsoft.com/office/drawing/2014/main" id="{B0B243C5-144D-40CA-B1D1-6E3B05A7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7">
              <a:extLst>
                <a:ext uri="{FF2B5EF4-FFF2-40B4-BE49-F238E27FC236}">
                  <a16:creationId xmlns:a16="http://schemas.microsoft.com/office/drawing/2014/main" id="{745D5298-89BC-4C71-A795-FAC8BC5C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88">
              <a:extLst>
                <a:ext uri="{FF2B5EF4-FFF2-40B4-BE49-F238E27FC236}">
                  <a16:creationId xmlns:a16="http://schemas.microsoft.com/office/drawing/2014/main" id="{9575485C-8D3B-4202-BF60-29232468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89">
              <a:extLst>
                <a:ext uri="{FF2B5EF4-FFF2-40B4-BE49-F238E27FC236}">
                  <a16:creationId xmlns:a16="http://schemas.microsoft.com/office/drawing/2014/main" id="{BB3E889C-7E3E-40D6-A938-FC97B365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0">
              <a:extLst>
                <a:ext uri="{FF2B5EF4-FFF2-40B4-BE49-F238E27FC236}">
                  <a16:creationId xmlns:a16="http://schemas.microsoft.com/office/drawing/2014/main" id="{C96F4D99-7230-458D-B161-A381585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1">
              <a:extLst>
                <a:ext uri="{FF2B5EF4-FFF2-40B4-BE49-F238E27FC236}">
                  <a16:creationId xmlns:a16="http://schemas.microsoft.com/office/drawing/2014/main" id="{241F0B34-F156-4ABC-9092-8948BF7F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2">
              <a:extLst>
                <a:ext uri="{FF2B5EF4-FFF2-40B4-BE49-F238E27FC236}">
                  <a16:creationId xmlns:a16="http://schemas.microsoft.com/office/drawing/2014/main" id="{B4440748-E9C8-427E-93FD-38666B7D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3">
              <a:extLst>
                <a:ext uri="{FF2B5EF4-FFF2-40B4-BE49-F238E27FC236}">
                  <a16:creationId xmlns:a16="http://schemas.microsoft.com/office/drawing/2014/main" id="{697AE6C0-C145-45F6-9CEB-B5397932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4">
              <a:extLst>
                <a:ext uri="{FF2B5EF4-FFF2-40B4-BE49-F238E27FC236}">
                  <a16:creationId xmlns:a16="http://schemas.microsoft.com/office/drawing/2014/main" id="{264F0911-28AA-4D51-A691-B837922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5">
              <a:extLst>
                <a:ext uri="{FF2B5EF4-FFF2-40B4-BE49-F238E27FC236}">
                  <a16:creationId xmlns:a16="http://schemas.microsoft.com/office/drawing/2014/main" id="{25BF11FC-E796-4DA9-BE47-F7FA82BF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6">
              <a:extLst>
                <a:ext uri="{FF2B5EF4-FFF2-40B4-BE49-F238E27FC236}">
                  <a16:creationId xmlns:a16="http://schemas.microsoft.com/office/drawing/2014/main" id="{F1147042-5AB1-42D4-9342-54CD47B6B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7">
              <a:extLst>
                <a:ext uri="{FF2B5EF4-FFF2-40B4-BE49-F238E27FC236}">
                  <a16:creationId xmlns:a16="http://schemas.microsoft.com/office/drawing/2014/main" id="{ADE989BE-1EC3-49ED-A1D8-5E1E8CA9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98">
              <a:extLst>
                <a:ext uri="{FF2B5EF4-FFF2-40B4-BE49-F238E27FC236}">
                  <a16:creationId xmlns:a16="http://schemas.microsoft.com/office/drawing/2014/main" id="{441BD045-1FC6-40FC-BF16-1AC4F7F8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599">
              <a:extLst>
                <a:ext uri="{FF2B5EF4-FFF2-40B4-BE49-F238E27FC236}">
                  <a16:creationId xmlns:a16="http://schemas.microsoft.com/office/drawing/2014/main" id="{40799043-51B0-4260-A0E6-9105BBA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0">
              <a:extLst>
                <a:ext uri="{FF2B5EF4-FFF2-40B4-BE49-F238E27FC236}">
                  <a16:creationId xmlns:a16="http://schemas.microsoft.com/office/drawing/2014/main" id="{C98C6021-124A-44D3-9F2F-251A313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1">
              <a:extLst>
                <a:ext uri="{FF2B5EF4-FFF2-40B4-BE49-F238E27FC236}">
                  <a16:creationId xmlns:a16="http://schemas.microsoft.com/office/drawing/2014/main" id="{D974B074-A467-4C6A-ABFC-1F5B25E4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2">
              <a:extLst>
                <a:ext uri="{FF2B5EF4-FFF2-40B4-BE49-F238E27FC236}">
                  <a16:creationId xmlns:a16="http://schemas.microsoft.com/office/drawing/2014/main" id="{1E48A67C-8B00-4CC7-9F13-D5A80E3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3">
              <a:extLst>
                <a:ext uri="{FF2B5EF4-FFF2-40B4-BE49-F238E27FC236}">
                  <a16:creationId xmlns:a16="http://schemas.microsoft.com/office/drawing/2014/main" id="{4D22A5FD-807D-4A88-806D-16EEE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4">
              <a:extLst>
                <a:ext uri="{FF2B5EF4-FFF2-40B4-BE49-F238E27FC236}">
                  <a16:creationId xmlns:a16="http://schemas.microsoft.com/office/drawing/2014/main" id="{F24514F3-E659-4811-BC8E-3722258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5">
              <a:extLst>
                <a:ext uri="{FF2B5EF4-FFF2-40B4-BE49-F238E27FC236}">
                  <a16:creationId xmlns:a16="http://schemas.microsoft.com/office/drawing/2014/main" id="{1566C57E-0902-4608-8385-401D58C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6">
              <a:extLst>
                <a:ext uri="{FF2B5EF4-FFF2-40B4-BE49-F238E27FC236}">
                  <a16:creationId xmlns:a16="http://schemas.microsoft.com/office/drawing/2014/main" id="{C571B0C9-6037-40DA-81CA-60F22592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7">
              <a:extLst>
                <a:ext uri="{FF2B5EF4-FFF2-40B4-BE49-F238E27FC236}">
                  <a16:creationId xmlns:a16="http://schemas.microsoft.com/office/drawing/2014/main" id="{80C10CAB-9FF9-40D8-9898-177739BC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08">
              <a:extLst>
                <a:ext uri="{FF2B5EF4-FFF2-40B4-BE49-F238E27FC236}">
                  <a16:creationId xmlns:a16="http://schemas.microsoft.com/office/drawing/2014/main" id="{BA3310E0-687D-4471-A16D-1A21E6E0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09">
              <a:extLst>
                <a:ext uri="{FF2B5EF4-FFF2-40B4-BE49-F238E27FC236}">
                  <a16:creationId xmlns:a16="http://schemas.microsoft.com/office/drawing/2014/main" id="{E6038980-AF3F-4432-B6F5-6096C4E4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0">
              <a:extLst>
                <a:ext uri="{FF2B5EF4-FFF2-40B4-BE49-F238E27FC236}">
                  <a16:creationId xmlns:a16="http://schemas.microsoft.com/office/drawing/2014/main" id="{68DE52A6-3B89-47A7-83BA-2306A399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1">
              <a:extLst>
                <a:ext uri="{FF2B5EF4-FFF2-40B4-BE49-F238E27FC236}">
                  <a16:creationId xmlns:a16="http://schemas.microsoft.com/office/drawing/2014/main" id="{6FA9EA98-9A45-4081-9514-5EA62CEB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2">
              <a:extLst>
                <a:ext uri="{FF2B5EF4-FFF2-40B4-BE49-F238E27FC236}">
                  <a16:creationId xmlns:a16="http://schemas.microsoft.com/office/drawing/2014/main" id="{AFC70BA9-49A0-430A-A49A-8635A05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9D3E3D28-67FD-4719-9FFD-FCCABEB4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4">
              <a:extLst>
                <a:ext uri="{FF2B5EF4-FFF2-40B4-BE49-F238E27FC236}">
                  <a16:creationId xmlns:a16="http://schemas.microsoft.com/office/drawing/2014/main" id="{CA5A7E4D-88AF-468C-B7B0-32B3557F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5">
              <a:extLst>
                <a:ext uri="{FF2B5EF4-FFF2-40B4-BE49-F238E27FC236}">
                  <a16:creationId xmlns:a16="http://schemas.microsoft.com/office/drawing/2014/main" id="{5167F816-3C98-485B-B936-A6BAF39E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6">
              <a:extLst>
                <a:ext uri="{FF2B5EF4-FFF2-40B4-BE49-F238E27FC236}">
                  <a16:creationId xmlns:a16="http://schemas.microsoft.com/office/drawing/2014/main" id="{E1F853E2-C564-48DC-AA6A-431F8C36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7">
              <a:extLst>
                <a:ext uri="{FF2B5EF4-FFF2-40B4-BE49-F238E27FC236}">
                  <a16:creationId xmlns:a16="http://schemas.microsoft.com/office/drawing/2014/main" id="{92D8728F-DC6A-4D0E-BFD9-59739060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18">
              <a:extLst>
                <a:ext uri="{FF2B5EF4-FFF2-40B4-BE49-F238E27FC236}">
                  <a16:creationId xmlns:a16="http://schemas.microsoft.com/office/drawing/2014/main" id="{8A2A6F12-AE88-417D-A633-CDF70804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19">
              <a:extLst>
                <a:ext uri="{FF2B5EF4-FFF2-40B4-BE49-F238E27FC236}">
                  <a16:creationId xmlns:a16="http://schemas.microsoft.com/office/drawing/2014/main" id="{81FD6007-A6EC-487C-8019-EE07866B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0">
              <a:extLst>
                <a:ext uri="{FF2B5EF4-FFF2-40B4-BE49-F238E27FC236}">
                  <a16:creationId xmlns:a16="http://schemas.microsoft.com/office/drawing/2014/main" id="{E144999D-91C3-41B3-8B47-E68EC68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4C2C2F26-212B-4774-A72D-AAB085DC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Group 622">
              <a:extLst>
                <a:ext uri="{FF2B5EF4-FFF2-40B4-BE49-F238E27FC236}">
                  <a16:creationId xmlns:a16="http://schemas.microsoft.com/office/drawing/2014/main" id="{5274B9EB-B9B9-40DF-B51A-E14B5762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1997"/>
              <a:ext cx="465" cy="255"/>
              <a:chOff x="3474" y="2602"/>
              <a:chExt cx="426" cy="286"/>
            </a:xfrm>
          </p:grpSpPr>
          <p:sp>
            <p:nvSpPr>
              <p:cNvPr id="247" name="Cloud">
                <a:extLst>
                  <a:ext uri="{FF2B5EF4-FFF2-40B4-BE49-F238E27FC236}">
                    <a16:creationId xmlns:a16="http://schemas.microsoft.com/office/drawing/2014/main" id="{45C5747B-332E-4602-B80A-94DF79812D1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Text Box 624">
                <a:extLst>
                  <a:ext uri="{FF2B5EF4-FFF2-40B4-BE49-F238E27FC236}">
                    <a16:creationId xmlns:a16="http://schemas.microsoft.com/office/drawing/2014/main" id="{C3E9FFE4-9FB4-44AE-B711-CCA2C8896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33" name="Line 625">
              <a:extLst>
                <a:ext uri="{FF2B5EF4-FFF2-40B4-BE49-F238E27FC236}">
                  <a16:creationId xmlns:a16="http://schemas.microsoft.com/office/drawing/2014/main" id="{83027E9D-EF6D-42E2-9544-810D28A0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75"/>
              <a:ext cx="117" cy="7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626">
              <a:extLst>
                <a:ext uri="{FF2B5EF4-FFF2-40B4-BE49-F238E27FC236}">
                  <a16:creationId xmlns:a16="http://schemas.microsoft.com/office/drawing/2014/main" id="{8B12CAEE-8801-47C3-8B56-7C0BEF8C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5" name="Group 627">
              <a:extLst>
                <a:ext uri="{FF2B5EF4-FFF2-40B4-BE49-F238E27FC236}">
                  <a16:creationId xmlns:a16="http://schemas.microsoft.com/office/drawing/2014/main" id="{955803BA-4B57-4D2D-AD72-7F4AD4A1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" y="1997"/>
              <a:ext cx="465" cy="255"/>
              <a:chOff x="3474" y="2602"/>
              <a:chExt cx="426" cy="286"/>
            </a:xfrm>
          </p:grpSpPr>
          <p:sp>
            <p:nvSpPr>
              <p:cNvPr id="245" name="Cloud">
                <a:extLst>
                  <a:ext uri="{FF2B5EF4-FFF2-40B4-BE49-F238E27FC236}">
                    <a16:creationId xmlns:a16="http://schemas.microsoft.com/office/drawing/2014/main" id="{AD778305-03EC-4961-B9C6-4061BE65ADA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Text Box 629">
                <a:extLst>
                  <a:ext uri="{FF2B5EF4-FFF2-40B4-BE49-F238E27FC236}">
                    <a16:creationId xmlns:a16="http://schemas.microsoft.com/office/drawing/2014/main" id="{927789E4-F3A5-41F3-A651-098FDCA0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30">
              <a:extLst>
                <a:ext uri="{FF2B5EF4-FFF2-40B4-BE49-F238E27FC236}">
                  <a16:creationId xmlns:a16="http://schemas.microsoft.com/office/drawing/2014/main" id="{C0C7F060-0745-4EFF-8BD7-A6FB5AF1B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1983"/>
              <a:ext cx="465" cy="255"/>
              <a:chOff x="3474" y="2602"/>
              <a:chExt cx="426" cy="286"/>
            </a:xfrm>
          </p:grpSpPr>
          <p:sp>
            <p:nvSpPr>
              <p:cNvPr id="243" name="Cloud">
                <a:extLst>
                  <a:ext uri="{FF2B5EF4-FFF2-40B4-BE49-F238E27FC236}">
                    <a16:creationId xmlns:a16="http://schemas.microsoft.com/office/drawing/2014/main" id="{7908ECC9-D454-4846-BF12-2DD5C92A774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Text Box 632">
                <a:extLst>
                  <a:ext uri="{FF2B5EF4-FFF2-40B4-BE49-F238E27FC236}">
                    <a16:creationId xmlns:a16="http://schemas.microsoft.com/office/drawing/2014/main" id="{ACBC33EF-D0DC-4346-93AA-E245792EB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33">
              <a:extLst>
                <a:ext uri="{FF2B5EF4-FFF2-40B4-BE49-F238E27FC236}">
                  <a16:creationId xmlns:a16="http://schemas.microsoft.com/office/drawing/2014/main" id="{582B6546-4C5E-404F-941A-DD1B8C6C1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983"/>
              <a:ext cx="465" cy="255"/>
              <a:chOff x="3474" y="2602"/>
              <a:chExt cx="426" cy="286"/>
            </a:xfrm>
          </p:grpSpPr>
          <p:sp>
            <p:nvSpPr>
              <p:cNvPr id="241" name="Cloud">
                <a:extLst>
                  <a:ext uri="{FF2B5EF4-FFF2-40B4-BE49-F238E27FC236}">
                    <a16:creationId xmlns:a16="http://schemas.microsoft.com/office/drawing/2014/main" id="{D2B16A1A-5E1D-42A8-8A10-DA69E477A6A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ext Box 635">
                <a:extLst>
                  <a:ext uri="{FF2B5EF4-FFF2-40B4-BE49-F238E27FC236}">
                    <a16:creationId xmlns:a16="http://schemas.microsoft.com/office/drawing/2014/main" id="{8A15E0DE-7309-4A8D-9676-0CBFFA07B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36">
              <a:extLst>
                <a:ext uri="{FF2B5EF4-FFF2-40B4-BE49-F238E27FC236}">
                  <a16:creationId xmlns:a16="http://schemas.microsoft.com/office/drawing/2014/main" id="{B49B3F84-4BF9-43CC-88F2-E41238BF8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1983"/>
              <a:ext cx="465" cy="255"/>
              <a:chOff x="3474" y="2602"/>
              <a:chExt cx="426" cy="286"/>
            </a:xfrm>
          </p:grpSpPr>
          <p:sp>
            <p:nvSpPr>
              <p:cNvPr id="239" name="Cloud">
                <a:extLst>
                  <a:ext uri="{FF2B5EF4-FFF2-40B4-BE49-F238E27FC236}">
                    <a16:creationId xmlns:a16="http://schemas.microsoft.com/office/drawing/2014/main" id="{38E965C0-6145-4E54-BAD3-68450D2F4A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Text Box 638">
                <a:extLst>
                  <a:ext uri="{FF2B5EF4-FFF2-40B4-BE49-F238E27FC236}">
                    <a16:creationId xmlns:a16="http://schemas.microsoft.com/office/drawing/2014/main" id="{C6908C46-2F28-44AB-86E9-2A794EA0E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249" name="Rectangle 640">
            <a:extLst>
              <a:ext uri="{FF2B5EF4-FFF2-40B4-BE49-F238E27FC236}">
                <a16:creationId xmlns:a16="http://schemas.microsoft.com/office/drawing/2014/main" id="{9B86D321-3069-4BAD-ABCB-C1CF22C6F9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754983"/>
            <a:ext cx="8229600" cy="1670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Wait until the branch decision is known: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Then fetch the correct instruction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Reduced from 3 to </a:t>
            </a:r>
            <a:r>
              <a:rPr lang="en-US" sz="2800" b="1" dirty="0"/>
              <a:t>1 clock cycle delay</a:t>
            </a:r>
            <a:endParaRPr lang="en-US" dirty="0"/>
          </a:p>
        </p:txBody>
      </p:sp>
      <p:sp>
        <p:nvSpPr>
          <p:cNvPr id="2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0B776E-9079-4AA5-B4D9-ECF6EF4B1FC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346417"/>
            <a:ext cx="8229600" cy="1316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However, if the register(s) involved in the comparison is produced by preceding instruction: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Further stall is still needed!</a:t>
            </a:r>
            <a:endParaRPr lang="en-US" dirty="0"/>
          </a:p>
        </p:txBody>
      </p:sp>
      <p:grpSp>
        <p:nvGrpSpPr>
          <p:cNvPr id="9" name="Group 245">
            <a:extLst>
              <a:ext uri="{FF2B5EF4-FFF2-40B4-BE49-F238E27FC236}">
                <a16:creationId xmlns:a16="http://schemas.microsoft.com/office/drawing/2014/main" id="{636C9072-E273-4959-8E6A-CB06175579FF}"/>
              </a:ext>
            </a:extLst>
          </p:cNvPr>
          <p:cNvGrpSpPr>
            <a:grpSpLocks/>
          </p:cNvGrpSpPr>
          <p:nvPr/>
        </p:nvGrpSpPr>
        <p:grpSpPr bwMode="auto">
          <a:xfrm>
            <a:off x="569454" y="2870417"/>
            <a:ext cx="7926388" cy="3295650"/>
            <a:chOff x="384" y="1200"/>
            <a:chExt cx="4993" cy="2076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52DA79AA-E551-4D1D-B96A-3BBFEEE2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07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2487BFB1-DA4A-4028-8913-2006DD01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5AB3A56-7092-4762-8AAF-F049A02C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019FE61D-6203-47FA-818D-77FF51E3D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0" y="2299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61B9EDB-C551-4B91-BEF1-FF7089BB2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302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9A4A19F-07EC-4CD2-82EA-F956D3293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516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436AB9F-E4B4-4F59-9397-59225B3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45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886F2E5-8F2E-4377-ADF2-3B5B5747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345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3B0EC46-5601-4A83-BAA9-F6B3041F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45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C80FEECB-5934-4D3D-9B76-427F0C1C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878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7D49EFB6-D97F-4A32-A959-0E6E8641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354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1AEC6712-3227-40C3-B554-A1C08A4F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866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0552F49D-4CDB-4A0F-9179-04D16B118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986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1DE9092A-E0EF-4D24-93B3-7567BFE4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459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390CDAB-70B1-4237-82FE-E49D824A5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354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2193248-2719-4B0A-940C-99B6BC52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0E06C7-35DD-45EA-BA81-5D18BB5C7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16CC518-4518-4772-86FD-15FEA5390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816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A32AF1BC-1A4C-4BDD-9123-5AD79CCD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858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904CE5A4-6FAC-46C4-B119-5BD448CA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857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85032B9-E811-46E5-90A9-1FDF5756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2BE7442-28AA-4992-9EC1-260711F76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777032E1-53C8-4197-AAB4-CAFB00B4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925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EAEB8D1-0B69-4319-8D86-4FA10187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882D0D5-AECD-47A5-B0FF-DD16E87F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FACEDD8E-281E-4893-A61A-771DA5024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1" y="1805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5E02FE70-F05E-4B1C-BEEF-B5639D19C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80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8F6588D7-3FB0-4378-85DB-54CB414F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202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66F0BF02-16D8-4ACF-B17A-D3906C670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50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65B6199-8F36-470F-B5F6-CFAD3613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1850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8ED15F05-C607-4E01-B3C6-E3D8EE38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850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EA6D4BEA-3C18-4412-8566-C6FE78A1A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62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24CBB476-939A-4B5F-A04B-A1D72A12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1925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4D0439A4-FF63-4A18-8D49-A47EF28AB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1976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0B16AFE-B4D3-4832-8665-F0DF83EF9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1871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F64FA5-B4A4-4EF5-BB55-B456F764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BCBFE6A-5B53-420F-978A-4C3ACA7D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1AD49B38-FED5-4E50-BEA8-6941898F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299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42BB4E5-C2CB-47D6-AD6E-D6F3A555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341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1C305DD8-0222-4631-8EC7-89833DA0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341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DB3CFAE-2574-4A82-A637-4A7290C2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>
              <a:extLst>
                <a:ext uri="{FF2B5EF4-FFF2-40B4-BE49-F238E27FC236}">
                  <a16:creationId xmlns:a16="http://schemas.microsoft.com/office/drawing/2014/main" id="{7428BBAE-024C-40E2-A308-6E69AEA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2297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398561A6-41FA-4A0F-8FEC-40BA36EE2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29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47">
              <a:extLst>
                <a:ext uri="{FF2B5EF4-FFF2-40B4-BE49-F238E27FC236}">
                  <a16:creationId xmlns:a16="http://schemas.microsoft.com/office/drawing/2014/main" id="{708F878D-7024-4BCB-8CB3-5C0190F4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514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F374E4E-AD91-4281-91FA-8FB3FB11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194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20E42B8B-C3E2-4FDD-8C63-D55FCEF7C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2405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E3C09EC2-5FA2-4C30-A704-9E8F5417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40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00F5D3A-2AD2-44F5-9AEA-52683A70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354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99941C9D-6624-4C37-9480-6DAE07AC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3">
              <a:extLst>
                <a:ext uri="{FF2B5EF4-FFF2-40B4-BE49-F238E27FC236}">
                  <a16:creationId xmlns:a16="http://schemas.microsoft.com/office/drawing/2014/main" id="{E0D67699-D08F-48C8-91DF-20AD82E8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B431617A-781A-4D77-BD13-4B8A4E62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67CB0E9C-81B1-474E-9FDB-736B855F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D31BD35-F0AB-4707-9D02-F6FC5DB0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360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6C169DD7-F7C6-4D18-9DCC-38131727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D1755F39-3689-4B34-B5AC-6125C9CE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A67C1B2F-EA1B-42A1-9786-3DBF5FCE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360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36F266C6-016F-41CE-9081-5C8DA1AB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C6C2AD8-1677-409F-8B00-0AEBDFBF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C2B33E2B-B50E-4ED2-8D56-DA40038D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CE7054E9-78E2-42B8-BBCE-D2FEF46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EB7C9296-3C64-4BBC-A95E-FCBAC411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E620AE2E-7785-41F4-A110-D1941E40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3AF81BC-3164-4D62-A4A7-5AC0D35C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7">
              <a:extLst>
                <a:ext uri="{FF2B5EF4-FFF2-40B4-BE49-F238E27FC236}">
                  <a16:creationId xmlns:a16="http://schemas.microsoft.com/office/drawing/2014/main" id="{91A60671-6A18-48A6-B47F-F1606CBA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68">
              <a:extLst>
                <a:ext uri="{FF2B5EF4-FFF2-40B4-BE49-F238E27FC236}">
                  <a16:creationId xmlns:a16="http://schemas.microsoft.com/office/drawing/2014/main" id="{0663FF3C-1A41-4439-9E70-8D716717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7C71ED6A-4127-4CE9-B3D1-610202FD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7A8B7C3F-93FC-440E-9B33-CEDABB3F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2B24DD00-AA6E-4EAA-A5AD-9C204AB5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CA327865-59F9-4F7A-B492-519AD7BD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60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831A42E5-60F9-40F1-9CA0-2197EC5D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26A6971D-A30B-4CEE-82EC-7943145E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987A7A94-150F-4ED0-9C37-31FD938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036769AD-B3A9-4272-A602-8A8565AC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200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EB30E2CF-952F-4F2D-884E-D69891B4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C58214AA-88D0-4465-8A18-F84EC060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1200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2FA2054F-2B27-476E-B511-795A7D30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63707D1E-DAE8-44E8-8286-A3106273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1">
              <a:extLst>
                <a:ext uri="{FF2B5EF4-FFF2-40B4-BE49-F238E27FC236}">
                  <a16:creationId xmlns:a16="http://schemas.microsoft.com/office/drawing/2014/main" id="{102ABED7-3B1F-465B-9D6F-0C248B8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00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9B540A1A-6115-44E6-AF37-6D3CBC7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8207301D-97D2-4136-B54D-7DEB7D3B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20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4">
              <a:extLst>
                <a:ext uri="{FF2B5EF4-FFF2-40B4-BE49-F238E27FC236}">
                  <a16:creationId xmlns:a16="http://schemas.microsoft.com/office/drawing/2014/main" id="{140D3DA6-C9CB-4C46-A365-B456D1FD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5">
              <a:extLst>
                <a:ext uri="{FF2B5EF4-FFF2-40B4-BE49-F238E27FC236}">
                  <a16:creationId xmlns:a16="http://schemas.microsoft.com/office/drawing/2014/main" id="{2F70BD44-7207-43E9-BC65-CABEBFF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464C8241-F2AA-4846-B411-E7AA2973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7">
              <a:extLst>
                <a:ext uri="{FF2B5EF4-FFF2-40B4-BE49-F238E27FC236}">
                  <a16:creationId xmlns:a16="http://schemas.microsoft.com/office/drawing/2014/main" id="{54031BF8-2D54-48CB-B1A5-BF6B3953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88">
              <a:extLst>
                <a:ext uri="{FF2B5EF4-FFF2-40B4-BE49-F238E27FC236}">
                  <a16:creationId xmlns:a16="http://schemas.microsoft.com/office/drawing/2014/main" id="{C4B62610-983C-4424-96B7-035C9568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00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B5B44486-0D72-4B20-9F7C-EB511674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0">
              <a:extLst>
                <a:ext uri="{FF2B5EF4-FFF2-40B4-BE49-F238E27FC236}">
                  <a16:creationId xmlns:a16="http://schemas.microsoft.com/office/drawing/2014/main" id="{778C1CD8-55FE-4EDC-B99B-663BB157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1">
              <a:extLst>
                <a:ext uri="{FF2B5EF4-FFF2-40B4-BE49-F238E27FC236}">
                  <a16:creationId xmlns:a16="http://schemas.microsoft.com/office/drawing/2014/main" id="{8178A8B0-6660-43DA-A867-14356AAF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EE73F08F-5BA7-4180-884B-8D9AED39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3">
              <a:extLst>
                <a:ext uri="{FF2B5EF4-FFF2-40B4-BE49-F238E27FC236}">
                  <a16:creationId xmlns:a16="http://schemas.microsoft.com/office/drawing/2014/main" id="{E8874B0B-BC3A-4B75-A97B-50AABA2F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4">
              <a:extLst>
                <a:ext uri="{FF2B5EF4-FFF2-40B4-BE49-F238E27FC236}">
                  <a16:creationId xmlns:a16="http://schemas.microsoft.com/office/drawing/2014/main" id="{53F2D964-A8B3-4D28-B882-F0A61DF3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51AE14F9-AE59-4256-9A76-D0C87B90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6">
              <a:extLst>
                <a:ext uri="{FF2B5EF4-FFF2-40B4-BE49-F238E27FC236}">
                  <a16:creationId xmlns:a16="http://schemas.microsoft.com/office/drawing/2014/main" id="{71EEC81B-A26F-40E4-A3E1-AD6DE23D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7">
              <a:extLst>
                <a:ext uri="{FF2B5EF4-FFF2-40B4-BE49-F238E27FC236}">
                  <a16:creationId xmlns:a16="http://schemas.microsoft.com/office/drawing/2014/main" id="{62548271-AB6B-4D49-B5D1-78F996E7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200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98">
              <a:extLst>
                <a:ext uri="{FF2B5EF4-FFF2-40B4-BE49-F238E27FC236}">
                  <a16:creationId xmlns:a16="http://schemas.microsoft.com/office/drawing/2014/main" id="{EAE611EA-EDD8-4A9E-AA08-71CD74BC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83"/>
              <a:ext cx="7" cy="13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00">
              <a:extLst>
                <a:ext uri="{FF2B5EF4-FFF2-40B4-BE49-F238E27FC236}">
                  <a16:creationId xmlns:a16="http://schemas.microsoft.com/office/drawing/2014/main" id="{9BF944CC-AC5B-4960-AADD-66DFE24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33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1">
              <a:extLst>
                <a:ext uri="{FF2B5EF4-FFF2-40B4-BE49-F238E27FC236}">
                  <a16:creationId xmlns:a16="http://schemas.microsoft.com/office/drawing/2014/main" id="{C09D63BF-F31B-492A-AC8C-71A0DADB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0EE25D57-5D57-43A3-8CA2-56EF4CC1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EDAAAC47-ACD7-4DA4-8375-9DC58BF2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79D96FAA-486C-421C-B1A4-1A19DE5D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8D7702BE-C243-4B07-BA9B-5CBC1F88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6">
              <a:extLst>
                <a:ext uri="{FF2B5EF4-FFF2-40B4-BE49-F238E27FC236}">
                  <a16:creationId xmlns:a16="http://schemas.microsoft.com/office/drawing/2014/main" id="{E8BDEDE0-1A0E-4794-BDEC-89003561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7">
              <a:extLst>
                <a:ext uri="{FF2B5EF4-FFF2-40B4-BE49-F238E27FC236}">
                  <a16:creationId xmlns:a16="http://schemas.microsoft.com/office/drawing/2014/main" id="{527D180F-370F-42AD-AC51-471F4E16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333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8">
              <a:extLst>
                <a:ext uri="{FF2B5EF4-FFF2-40B4-BE49-F238E27FC236}">
                  <a16:creationId xmlns:a16="http://schemas.microsoft.com/office/drawing/2014/main" id="{E0B948D2-80B5-4C44-BC47-2D5F6EBA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0879FF9F-DD1D-43DD-A1E1-69CB96A4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0">
              <a:extLst>
                <a:ext uri="{FF2B5EF4-FFF2-40B4-BE49-F238E27FC236}">
                  <a16:creationId xmlns:a16="http://schemas.microsoft.com/office/drawing/2014/main" id="{BE4E83B9-C9CF-49AD-B4E4-D648815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3B53717E-535E-4B56-B9E4-49409F4B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FF440067-EC6F-4A86-B772-53249516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44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E3740D5C-5907-4F38-BAEA-48FBB762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44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79496F12-4265-43B4-9F0C-EE98519B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44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391516AD-5D69-44C9-BB68-7EC87C8F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AD3DFDA-EE88-491E-B818-3A03C8D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858AD321-2304-49EF-8535-95FF4DDE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44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FC5BA63-27E7-4CE4-9FA2-03FC4256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19">
              <a:extLst>
                <a:ext uri="{FF2B5EF4-FFF2-40B4-BE49-F238E27FC236}">
                  <a16:creationId xmlns:a16="http://schemas.microsoft.com/office/drawing/2014/main" id="{B11EEA2D-BF68-40CD-B978-BBFE9AD2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0">
              <a:extLst>
                <a:ext uri="{FF2B5EF4-FFF2-40B4-BE49-F238E27FC236}">
                  <a16:creationId xmlns:a16="http://schemas.microsoft.com/office/drawing/2014/main" id="{08B46D3A-8A58-4855-AA1A-C917AD19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1">
              <a:extLst>
                <a:ext uri="{FF2B5EF4-FFF2-40B4-BE49-F238E27FC236}">
                  <a16:creationId xmlns:a16="http://schemas.microsoft.com/office/drawing/2014/main" id="{957B8725-F519-480A-807A-CF23C732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2">
              <a:extLst>
                <a:ext uri="{FF2B5EF4-FFF2-40B4-BE49-F238E27FC236}">
                  <a16:creationId xmlns:a16="http://schemas.microsoft.com/office/drawing/2014/main" id="{039308AF-AF5C-49EB-B2A6-E511E5C2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A838499E-5EBA-4BE8-B4C1-0208BFC1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5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F768392F-DA2A-404A-B3EF-FB96D24C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5">
              <a:extLst>
                <a:ext uri="{FF2B5EF4-FFF2-40B4-BE49-F238E27FC236}">
                  <a16:creationId xmlns:a16="http://schemas.microsoft.com/office/drawing/2014/main" id="{4F1F3EFF-F03D-4F65-BE30-1F08E37F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6">
              <a:extLst>
                <a:ext uri="{FF2B5EF4-FFF2-40B4-BE49-F238E27FC236}">
                  <a16:creationId xmlns:a16="http://schemas.microsoft.com/office/drawing/2014/main" id="{062B320E-F9FB-4202-90CD-08F46917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7">
              <a:extLst>
                <a:ext uri="{FF2B5EF4-FFF2-40B4-BE49-F238E27FC236}">
                  <a16:creationId xmlns:a16="http://schemas.microsoft.com/office/drawing/2014/main" id="{C60800F0-78B4-44DA-B1F4-7DFC1DE7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28">
              <a:extLst>
                <a:ext uri="{FF2B5EF4-FFF2-40B4-BE49-F238E27FC236}">
                  <a16:creationId xmlns:a16="http://schemas.microsoft.com/office/drawing/2014/main" id="{F2821F96-7681-4E5E-907A-3539AF39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41F34DE2-7A03-4ACD-8948-392D9D2B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1E9F3A56-B368-4D67-AB5A-BB7FB351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1">
              <a:extLst>
                <a:ext uri="{FF2B5EF4-FFF2-40B4-BE49-F238E27FC236}">
                  <a16:creationId xmlns:a16="http://schemas.microsoft.com/office/drawing/2014/main" id="{11E4CBBB-94C5-4FF9-885F-29B0AE01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132">
              <a:extLst>
                <a:ext uri="{FF2B5EF4-FFF2-40B4-BE49-F238E27FC236}">
                  <a16:creationId xmlns:a16="http://schemas.microsoft.com/office/drawing/2014/main" id="{13709647-A95D-4770-8625-6F7C293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33">
              <a:extLst>
                <a:ext uri="{FF2B5EF4-FFF2-40B4-BE49-F238E27FC236}">
                  <a16:creationId xmlns:a16="http://schemas.microsoft.com/office/drawing/2014/main" id="{1A19B7FC-EE5A-4B7D-8F67-3A470AC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34">
              <a:extLst>
                <a:ext uri="{FF2B5EF4-FFF2-40B4-BE49-F238E27FC236}">
                  <a16:creationId xmlns:a16="http://schemas.microsoft.com/office/drawing/2014/main" id="{AADBC1DA-E9FC-464A-BC62-16A32506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35">
              <a:extLst>
                <a:ext uri="{FF2B5EF4-FFF2-40B4-BE49-F238E27FC236}">
                  <a16:creationId xmlns:a16="http://schemas.microsoft.com/office/drawing/2014/main" id="{0C88A573-A6DE-4600-A7A6-E80F401E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36">
              <a:extLst>
                <a:ext uri="{FF2B5EF4-FFF2-40B4-BE49-F238E27FC236}">
                  <a16:creationId xmlns:a16="http://schemas.microsoft.com/office/drawing/2014/main" id="{D2D9B6E2-B4BA-4FC2-9CC3-DD4BE1FD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37">
              <a:extLst>
                <a:ext uri="{FF2B5EF4-FFF2-40B4-BE49-F238E27FC236}">
                  <a16:creationId xmlns:a16="http://schemas.microsoft.com/office/drawing/2014/main" id="{2CF936E8-97D2-4B73-BACE-C5846973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C58C477D-0F6A-42E3-AD81-DE6D6124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673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39">
              <a:extLst>
                <a:ext uri="{FF2B5EF4-FFF2-40B4-BE49-F238E27FC236}">
                  <a16:creationId xmlns:a16="http://schemas.microsoft.com/office/drawing/2014/main" id="{26CADA7E-87D0-4E60-B8EF-B41685A2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40">
              <a:extLst>
                <a:ext uri="{FF2B5EF4-FFF2-40B4-BE49-F238E27FC236}">
                  <a16:creationId xmlns:a16="http://schemas.microsoft.com/office/drawing/2014/main" id="{8AA3D17D-181E-42A0-ADC4-124490C1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1B4142E6-10B3-4C1B-9BF4-6A171E086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1263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8EAF7B84-1E08-4C41-A11D-472B2495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" y="1246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C8EC4DEC-FCE9-42AA-952D-F06E08E46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D1956C42-34CF-4FCA-9ACD-AACB33C7A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5DD1BEA1-C279-4855-95AB-F0A11BC5E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BCAC0E91-7838-4A42-BECC-E5F3DBEA4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294EBAE4-E379-4727-B85A-CF55BFA2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AEB401BB-E73D-4C99-82E7-519C009A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AC146893-3784-4FE5-8DC5-2CBF141F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1711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6647F200-1AA8-4419-AA24-EC4519F04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54556086-F272-4CCD-93F8-2693D583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D2561240-BC62-4D80-9B7F-838A7DD0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13371D4B-21C7-4CD3-9D9F-59416017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8F79CA0A-5B26-4AB8-947F-7326259D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194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D23A135B-C307-4539-A64D-A8E38E1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156">
              <a:extLst>
                <a:ext uri="{FF2B5EF4-FFF2-40B4-BE49-F238E27FC236}">
                  <a16:creationId xmlns:a16="http://schemas.microsoft.com/office/drawing/2014/main" id="{9D850724-DA37-4101-933E-0A48CE09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57">
              <a:extLst>
                <a:ext uri="{FF2B5EF4-FFF2-40B4-BE49-F238E27FC236}">
                  <a16:creationId xmlns:a16="http://schemas.microsoft.com/office/drawing/2014/main" id="{68C2AEE7-A10E-4BE2-88AF-47BE473B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6058A6F8-0866-42F5-B166-DEF31428C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9" y="2809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985BB2C7-B760-45BB-982D-84B9786F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13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56B9635E-EF29-42C6-B982-657DE0C42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026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7B9C8464-3316-4419-B7D4-EBF1FFE3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A4B226E2-945A-4C49-8E38-33AFD222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646142FD-C157-4013-B10A-A8C0F0D3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813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64">
              <a:extLst>
                <a:ext uri="{FF2B5EF4-FFF2-40B4-BE49-F238E27FC236}">
                  <a16:creationId xmlns:a16="http://schemas.microsoft.com/office/drawing/2014/main" id="{CCD0A4AD-5A9D-405E-B5D4-1F424973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5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165">
              <a:extLst>
                <a:ext uri="{FF2B5EF4-FFF2-40B4-BE49-F238E27FC236}">
                  <a16:creationId xmlns:a16="http://schemas.microsoft.com/office/drawing/2014/main" id="{4A431363-F5C5-437B-89E1-926612D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D6293CD7-87D1-4200-9126-7B9F3C071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9BF95960-6BD4-40C9-BA17-E68CBD08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B9B0226D-D625-43F1-BC5E-0B362775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" y="281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6BA0B0FB-015C-4578-9113-635715A70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13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B1EF20F6-37B1-4183-99E7-7D30E0C4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3026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171">
              <a:extLst>
                <a:ext uri="{FF2B5EF4-FFF2-40B4-BE49-F238E27FC236}">
                  <a16:creationId xmlns:a16="http://schemas.microsoft.com/office/drawing/2014/main" id="{42A063D8-1B3B-4A10-93E5-F64664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2">
              <a:extLst>
                <a:ext uri="{FF2B5EF4-FFF2-40B4-BE49-F238E27FC236}">
                  <a16:creationId xmlns:a16="http://schemas.microsoft.com/office/drawing/2014/main" id="{B2F843A2-1EF1-450D-9ABE-56C4D546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3">
              <a:extLst>
                <a:ext uri="{FF2B5EF4-FFF2-40B4-BE49-F238E27FC236}">
                  <a16:creationId xmlns:a16="http://schemas.microsoft.com/office/drawing/2014/main" id="{291FC370-116B-44F4-A188-96B92826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5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9D0EBC2C-1D93-4974-8982-CA0B999D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07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ECA7A4C8-22F4-4509-ABB7-613FDE456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2813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9E2F4F3C-476B-418D-864F-BF13920A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7">
              <a:extLst>
                <a:ext uri="{FF2B5EF4-FFF2-40B4-BE49-F238E27FC236}">
                  <a16:creationId xmlns:a16="http://schemas.microsoft.com/office/drawing/2014/main" id="{D0B4FF80-DF5D-457E-A534-D37A54C1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78">
              <a:extLst>
                <a:ext uri="{FF2B5EF4-FFF2-40B4-BE49-F238E27FC236}">
                  <a16:creationId xmlns:a16="http://schemas.microsoft.com/office/drawing/2014/main" id="{E2A15CA1-6DA5-4147-AB0E-19E3D9BD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79">
              <a:extLst>
                <a:ext uri="{FF2B5EF4-FFF2-40B4-BE49-F238E27FC236}">
                  <a16:creationId xmlns:a16="http://schemas.microsoft.com/office/drawing/2014/main" id="{A38A438F-2968-4BE9-B5DB-E195C9D8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0">
              <a:extLst>
                <a:ext uri="{FF2B5EF4-FFF2-40B4-BE49-F238E27FC236}">
                  <a16:creationId xmlns:a16="http://schemas.microsoft.com/office/drawing/2014/main" id="{6FA97623-0CC2-4BF0-B2B7-8ED527D1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43F5F89D-B846-4316-910B-4CF36E62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CCEC4C2A-F3B3-48AE-9041-E3C6B46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1B52BB03-EFF1-4E51-AC70-229AD251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867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2FFC1FA8-9A33-4DD2-AE5E-D67BF195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2918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25DF2B62-0FAB-46BE-A162-ED413C08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786FFD9F-F2A3-446B-BCAA-FEF91134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F1EAFB54-C293-46AE-B867-7B8BCC094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BD1B2D94-D847-433A-B0B3-810AFF28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E979C8A5-6ACC-4059-A47C-9640FEA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391F5DA0-042E-4445-88CE-E4FCB97B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F99478C6-25A2-46CA-AB73-7A80ED38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192">
              <a:extLst>
                <a:ext uri="{FF2B5EF4-FFF2-40B4-BE49-F238E27FC236}">
                  <a16:creationId xmlns:a16="http://schemas.microsoft.com/office/drawing/2014/main" id="{6FDFDB9E-E192-4517-8974-11A96B85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93">
              <a:extLst>
                <a:ext uri="{FF2B5EF4-FFF2-40B4-BE49-F238E27FC236}">
                  <a16:creationId xmlns:a16="http://schemas.microsoft.com/office/drawing/2014/main" id="{B4A015E4-431E-4A45-A0B0-03EE12C3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94">
              <a:extLst>
                <a:ext uri="{FF2B5EF4-FFF2-40B4-BE49-F238E27FC236}">
                  <a16:creationId xmlns:a16="http://schemas.microsoft.com/office/drawing/2014/main" id="{3FB1F86C-F07B-4359-A0A0-C23AC815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95">
              <a:extLst>
                <a:ext uri="{FF2B5EF4-FFF2-40B4-BE49-F238E27FC236}">
                  <a16:creationId xmlns:a16="http://schemas.microsoft.com/office/drawing/2014/main" id="{46C3E05F-628E-497F-A01D-711C3C9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96">
              <a:extLst>
                <a:ext uri="{FF2B5EF4-FFF2-40B4-BE49-F238E27FC236}">
                  <a16:creationId xmlns:a16="http://schemas.microsoft.com/office/drawing/2014/main" id="{B637E85A-282A-47F8-9A60-D9632961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97">
              <a:extLst>
                <a:ext uri="{FF2B5EF4-FFF2-40B4-BE49-F238E27FC236}">
                  <a16:creationId xmlns:a16="http://schemas.microsoft.com/office/drawing/2014/main" id="{83DFE60E-3621-4976-87F4-F6DE23D6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98">
              <a:extLst>
                <a:ext uri="{FF2B5EF4-FFF2-40B4-BE49-F238E27FC236}">
                  <a16:creationId xmlns:a16="http://schemas.microsoft.com/office/drawing/2014/main" id="{194F4DBE-61C0-44E8-9F7D-904AB854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99">
              <a:extLst>
                <a:ext uri="{FF2B5EF4-FFF2-40B4-BE49-F238E27FC236}">
                  <a16:creationId xmlns:a16="http://schemas.microsoft.com/office/drawing/2014/main" id="{CE92CD3A-B616-4C3A-A6C9-459360E1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200">
              <a:extLst>
                <a:ext uri="{FF2B5EF4-FFF2-40B4-BE49-F238E27FC236}">
                  <a16:creationId xmlns:a16="http://schemas.microsoft.com/office/drawing/2014/main" id="{BB7FF25E-6A5F-4840-B70A-09CCBDF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201">
              <a:extLst>
                <a:ext uri="{FF2B5EF4-FFF2-40B4-BE49-F238E27FC236}">
                  <a16:creationId xmlns:a16="http://schemas.microsoft.com/office/drawing/2014/main" id="{F7562A2E-1D73-463F-AC32-4DE808B5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202">
              <a:extLst>
                <a:ext uri="{FF2B5EF4-FFF2-40B4-BE49-F238E27FC236}">
                  <a16:creationId xmlns:a16="http://schemas.microsoft.com/office/drawing/2014/main" id="{6B10E447-388D-442E-A12C-E6A5402C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203">
              <a:extLst>
                <a:ext uri="{FF2B5EF4-FFF2-40B4-BE49-F238E27FC236}">
                  <a16:creationId xmlns:a16="http://schemas.microsoft.com/office/drawing/2014/main" id="{423DBD09-5E20-436D-8D09-289B5439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136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204">
              <a:extLst>
                <a:ext uri="{FF2B5EF4-FFF2-40B4-BE49-F238E27FC236}">
                  <a16:creationId xmlns:a16="http://schemas.microsoft.com/office/drawing/2014/main" id="{E15C8660-EC6A-4152-BCFB-167426F7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205">
              <a:extLst>
                <a:ext uri="{FF2B5EF4-FFF2-40B4-BE49-F238E27FC236}">
                  <a16:creationId xmlns:a16="http://schemas.microsoft.com/office/drawing/2014/main" id="{224713DD-1AD1-4A3E-9674-9FBF4726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6">
              <a:extLst>
                <a:ext uri="{FF2B5EF4-FFF2-40B4-BE49-F238E27FC236}">
                  <a16:creationId xmlns:a16="http://schemas.microsoft.com/office/drawing/2014/main" id="{B1E30A89-70A3-46B0-849A-5D861D414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1816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207">
              <a:extLst>
                <a:ext uri="{FF2B5EF4-FFF2-40B4-BE49-F238E27FC236}">
                  <a16:creationId xmlns:a16="http://schemas.microsoft.com/office/drawing/2014/main" id="{24F5B0F8-BC01-47D1-92DA-87A15D19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85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08">
              <a:extLst>
                <a:ext uri="{FF2B5EF4-FFF2-40B4-BE49-F238E27FC236}">
                  <a16:creationId xmlns:a16="http://schemas.microsoft.com/office/drawing/2014/main" id="{9486F21B-BCC0-42F5-9533-BD8C749F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859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9B81E1C5-71B1-4CF3-856F-52FC5112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192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3B6C534B-9E19-4099-850D-F41C938BC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925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1">
              <a:extLst>
                <a:ext uri="{FF2B5EF4-FFF2-40B4-BE49-F238E27FC236}">
                  <a16:creationId xmlns:a16="http://schemas.microsoft.com/office/drawing/2014/main" id="{35D0B696-A86E-408F-8874-0BF32A5C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12">
              <a:extLst>
                <a:ext uri="{FF2B5EF4-FFF2-40B4-BE49-F238E27FC236}">
                  <a16:creationId xmlns:a16="http://schemas.microsoft.com/office/drawing/2014/main" id="{719D18E8-028F-4060-B389-799CAD8A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672AF09D-6427-4E19-B5BD-99A920195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1814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90C847C4-07BB-43FF-BA97-1525AC1F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1816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C04DA1FF-B866-48D3-A5A4-0C6E4DA01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031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6FFEDFA-1F94-4AF3-8346-CF9C623F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85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7">
              <a:extLst>
                <a:ext uri="{FF2B5EF4-FFF2-40B4-BE49-F238E27FC236}">
                  <a16:creationId xmlns:a16="http://schemas.microsoft.com/office/drawing/2014/main" id="{0AF425D5-855A-4163-BE6F-CB6D5971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5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18">
              <a:extLst>
                <a:ext uri="{FF2B5EF4-FFF2-40B4-BE49-F238E27FC236}">
                  <a16:creationId xmlns:a16="http://schemas.microsoft.com/office/drawing/2014/main" id="{5C962A84-0CEE-4E51-8C70-EA056000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5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19">
              <a:extLst>
                <a:ext uri="{FF2B5EF4-FFF2-40B4-BE49-F238E27FC236}">
                  <a16:creationId xmlns:a16="http://schemas.microsoft.com/office/drawing/2014/main" id="{D5ADA2AA-F8BE-4E49-9974-305E400D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341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0">
              <a:extLst>
                <a:ext uri="{FF2B5EF4-FFF2-40B4-BE49-F238E27FC236}">
                  <a16:creationId xmlns:a16="http://schemas.microsoft.com/office/drawing/2014/main" id="{BE9F7D3A-4B87-4265-A08B-F454ADD5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1">
              <a:extLst>
                <a:ext uri="{FF2B5EF4-FFF2-40B4-BE49-F238E27FC236}">
                  <a16:creationId xmlns:a16="http://schemas.microsoft.com/office/drawing/2014/main" id="{7AECBE0A-494D-4392-9E26-D29BFDCE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222">
              <a:extLst>
                <a:ext uri="{FF2B5EF4-FFF2-40B4-BE49-F238E27FC236}">
                  <a16:creationId xmlns:a16="http://schemas.microsoft.com/office/drawing/2014/main" id="{7372FE7E-FF5C-4ADF-9C46-DC86A7F7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194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23">
              <a:extLst>
                <a:ext uri="{FF2B5EF4-FFF2-40B4-BE49-F238E27FC236}">
                  <a16:creationId xmlns:a16="http://schemas.microsoft.com/office/drawing/2014/main" id="{67559C33-8EA6-4745-AA75-315DC5E9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1711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4">
              <a:extLst>
                <a:ext uri="{FF2B5EF4-FFF2-40B4-BE49-F238E27FC236}">
                  <a16:creationId xmlns:a16="http://schemas.microsoft.com/office/drawing/2014/main" id="{DF67655E-151D-42E1-9E8A-78F1503D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2194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25">
              <a:extLst>
                <a:ext uri="{FF2B5EF4-FFF2-40B4-BE49-F238E27FC236}">
                  <a16:creationId xmlns:a16="http://schemas.microsoft.com/office/drawing/2014/main" id="{5F796578-9DF5-4AF1-8079-3D60DC1A8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707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26">
              <a:extLst>
                <a:ext uri="{FF2B5EF4-FFF2-40B4-BE49-F238E27FC236}">
                  <a16:creationId xmlns:a16="http://schemas.microsoft.com/office/drawing/2014/main" id="{3E5D150F-11E6-4D3E-80BE-D71A8BC8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27">
              <a:extLst>
                <a:ext uri="{FF2B5EF4-FFF2-40B4-BE49-F238E27FC236}">
                  <a16:creationId xmlns:a16="http://schemas.microsoft.com/office/drawing/2014/main" id="{3DA92F09-E419-4EC7-B235-306FBC56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925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F37FD47-5730-49A1-BF5C-54972D144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405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E9030CB6-6E3D-4BAA-8452-AD4FA596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405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4DE68068-9CFF-4699-BBA0-76BEB25B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918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83964998-DE72-444E-823F-1A442DCC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918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2">
              <a:extLst>
                <a:ext uri="{FF2B5EF4-FFF2-40B4-BE49-F238E27FC236}">
                  <a16:creationId xmlns:a16="http://schemas.microsoft.com/office/drawing/2014/main" id="{430C25D4-6673-4EF0-9C21-FBD9735D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405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33">
              <a:extLst>
                <a:ext uri="{FF2B5EF4-FFF2-40B4-BE49-F238E27FC236}">
                  <a16:creationId xmlns:a16="http://schemas.microsoft.com/office/drawing/2014/main" id="{FEA138B4-BB1A-45C7-A4FB-81072F85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341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4">
              <a:extLst>
                <a:ext uri="{FF2B5EF4-FFF2-40B4-BE49-F238E27FC236}">
                  <a16:creationId xmlns:a16="http://schemas.microsoft.com/office/drawing/2014/main" id="{304E11E2-4280-4B1D-8562-1C927C63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41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235">
              <a:extLst>
                <a:ext uri="{FF2B5EF4-FFF2-40B4-BE49-F238E27FC236}">
                  <a16:creationId xmlns:a16="http://schemas.microsoft.com/office/drawing/2014/main" id="{8CE5A0AC-2D14-4E74-843C-6E5C8BC7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299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36">
              <a:extLst>
                <a:ext uri="{FF2B5EF4-FFF2-40B4-BE49-F238E27FC236}">
                  <a16:creationId xmlns:a16="http://schemas.microsoft.com/office/drawing/2014/main" id="{224E070A-BB6E-4782-A9B9-8C64099D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238">
              <a:extLst>
                <a:ext uri="{FF2B5EF4-FFF2-40B4-BE49-F238E27FC236}">
                  <a16:creationId xmlns:a16="http://schemas.microsoft.com/office/drawing/2014/main" id="{7D011BF8-D09F-487F-B75E-9BD06E29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859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6" name="Text Box 239">
              <a:extLst>
                <a:ext uri="{FF2B5EF4-FFF2-40B4-BE49-F238E27FC236}">
                  <a16:creationId xmlns:a16="http://schemas.microsoft.com/office/drawing/2014/main" id="{681970FC-0EC5-4567-AD8A-88EC2403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328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grpSp>
          <p:nvGrpSpPr>
            <p:cNvPr id="247" name="Group 241">
              <a:extLst>
                <a:ext uri="{FF2B5EF4-FFF2-40B4-BE49-F238E27FC236}">
                  <a16:creationId xmlns:a16="http://schemas.microsoft.com/office/drawing/2014/main" id="{912E689C-FE51-472A-AFDA-5AC4CB35C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" y="2790"/>
              <a:ext cx="465" cy="255"/>
              <a:chOff x="3474" y="2602"/>
              <a:chExt cx="426" cy="286"/>
            </a:xfrm>
          </p:grpSpPr>
          <p:sp>
            <p:nvSpPr>
              <p:cNvPr id="248" name="Cloud">
                <a:extLst>
                  <a:ext uri="{FF2B5EF4-FFF2-40B4-BE49-F238E27FC236}">
                    <a16:creationId xmlns:a16="http://schemas.microsoft.com/office/drawing/2014/main" id="{CB731032-C97F-4592-93E2-3D600CBE740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Text Box 243">
                <a:extLst>
                  <a:ext uri="{FF2B5EF4-FFF2-40B4-BE49-F238E27FC236}">
                    <a16:creationId xmlns:a16="http://schemas.microsoft.com/office/drawing/2014/main" id="{2C335567-6F39-4DAC-A0BC-D6E5DDBE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0" name="Group 246">
            <a:extLst>
              <a:ext uri="{FF2B5EF4-FFF2-40B4-BE49-F238E27FC236}">
                <a16:creationId xmlns:a16="http://schemas.microsoft.com/office/drawing/2014/main" id="{6FBD52BB-2B3D-4908-BE1F-FA6A40863E43}"/>
              </a:ext>
            </a:extLst>
          </p:cNvPr>
          <p:cNvGrpSpPr>
            <a:grpSpLocks/>
          </p:cNvGrpSpPr>
          <p:nvPr/>
        </p:nvGrpSpPr>
        <p:grpSpPr bwMode="auto">
          <a:xfrm>
            <a:off x="1302880" y="4013417"/>
            <a:ext cx="2849562" cy="703262"/>
            <a:chOff x="845" y="1911"/>
            <a:chExt cx="1795" cy="443"/>
          </a:xfrm>
        </p:grpSpPr>
        <p:sp>
          <p:nvSpPr>
            <p:cNvPr id="251" name="Line 237">
              <a:extLst>
                <a:ext uri="{FF2B5EF4-FFF2-40B4-BE49-F238E27FC236}">
                  <a16:creationId xmlns:a16="http://schemas.microsoft.com/office/drawing/2014/main" id="{BFA7CD06-69F5-4C83-889C-C38B4652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911"/>
              <a:ext cx="96" cy="43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40">
              <a:extLst>
                <a:ext uri="{FF2B5EF4-FFF2-40B4-BE49-F238E27FC236}">
                  <a16:creationId xmlns:a16="http://schemas.microsoft.com/office/drawing/2014/main" id="{B964EEE4-C65E-4A59-9333-9F48DF38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023"/>
              <a:ext cx="0" cy="33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3" name="Rounded Rectangle 250">
            <a:extLst>
              <a:ext uri="{FF2B5EF4-FFF2-40B4-BE49-F238E27FC236}">
                <a16:creationId xmlns:a16="http://schemas.microsoft.com/office/drawing/2014/main" id="{353CC5EF-9256-4F88-A1DD-56125B03D478}"/>
              </a:ext>
            </a:extLst>
          </p:cNvPr>
          <p:cNvSpPr/>
          <p:nvPr/>
        </p:nvSpPr>
        <p:spPr>
          <a:xfrm>
            <a:off x="6895642" y="3632417"/>
            <a:ext cx="1905000" cy="1066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1800" b="1" dirty="0">
                <a:solidFill>
                  <a:prstClr val="black"/>
                </a:solidFill>
              </a:rPr>
              <a:t>is needed before it is produced!</a:t>
            </a:r>
            <a:endParaRPr lang="en-SG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8916AD-20B1-4270-B9E4-1BA3B388085C}"/>
              </a:ext>
            </a:extLst>
          </p:cNvPr>
          <p:cNvSpPr txBox="1">
            <a:spLocks noChangeArrowheads="1"/>
          </p:cNvSpPr>
          <p:nvPr/>
        </p:nvSpPr>
        <p:spPr>
          <a:xfrm>
            <a:off x="446088" y="123390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forwarding path from ALU to ID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One clock cycle delay </a:t>
            </a:r>
            <a:r>
              <a:rPr lang="en-US" sz="2400" dirty="0"/>
              <a:t>is still needed</a:t>
            </a:r>
            <a:endParaRPr lang="en-US" b="1" dirty="0"/>
          </a:p>
        </p:txBody>
      </p:sp>
      <p:grpSp>
        <p:nvGrpSpPr>
          <p:cNvPr id="10" name="Group 493">
            <a:extLst>
              <a:ext uri="{FF2B5EF4-FFF2-40B4-BE49-F238E27FC236}">
                <a16:creationId xmlns:a16="http://schemas.microsoft.com/office/drawing/2014/main" id="{10AEEBA6-C474-4570-BB8C-1EFF71318F8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2873374"/>
            <a:ext cx="7969250" cy="3090863"/>
            <a:chOff x="382" y="1125"/>
            <a:chExt cx="5020" cy="1947"/>
          </a:xfrm>
        </p:grpSpPr>
        <p:sp>
          <p:nvSpPr>
            <p:cNvPr id="11" name="Line 246">
              <a:extLst>
                <a:ext uri="{FF2B5EF4-FFF2-40B4-BE49-F238E27FC236}">
                  <a16:creationId xmlns:a16="http://schemas.microsoft.com/office/drawing/2014/main" id="{4240849F-E702-4358-BC69-79EBEC98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2338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47">
              <a:extLst>
                <a:ext uri="{FF2B5EF4-FFF2-40B4-BE49-F238E27FC236}">
                  <a16:creationId xmlns:a16="http://schemas.microsoft.com/office/drawing/2014/main" id="{F1966A7D-6F3F-4621-B224-AF5B9D05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48">
              <a:extLst>
                <a:ext uri="{FF2B5EF4-FFF2-40B4-BE49-F238E27FC236}">
                  <a16:creationId xmlns:a16="http://schemas.microsoft.com/office/drawing/2014/main" id="{1177B313-E7C1-4BAF-AB98-F4EDEA0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49">
              <a:extLst>
                <a:ext uri="{FF2B5EF4-FFF2-40B4-BE49-F238E27FC236}">
                  <a16:creationId xmlns:a16="http://schemas.microsoft.com/office/drawing/2014/main" id="{C2F9EBA5-9F45-419A-A1C7-63ABDC508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23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0">
              <a:extLst>
                <a:ext uri="{FF2B5EF4-FFF2-40B4-BE49-F238E27FC236}">
                  <a16:creationId xmlns:a16="http://schemas.microsoft.com/office/drawing/2014/main" id="{F8E62DDA-0BD9-4455-97DC-EE063E7B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233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51">
              <a:extLst>
                <a:ext uri="{FF2B5EF4-FFF2-40B4-BE49-F238E27FC236}">
                  <a16:creationId xmlns:a16="http://schemas.microsoft.com/office/drawing/2014/main" id="{D580BC6D-7CD9-4EDB-BC07-75420D1E4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447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252">
              <a:extLst>
                <a:ext uri="{FF2B5EF4-FFF2-40B4-BE49-F238E27FC236}">
                  <a16:creationId xmlns:a16="http://schemas.microsoft.com/office/drawing/2014/main" id="{3F412F1E-A1B1-400A-9977-EED5632E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276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53">
              <a:extLst>
                <a:ext uri="{FF2B5EF4-FFF2-40B4-BE49-F238E27FC236}">
                  <a16:creationId xmlns:a16="http://schemas.microsoft.com/office/drawing/2014/main" id="{8D6CBFF7-2844-49A8-94B4-14D856D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276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54">
              <a:extLst>
                <a:ext uri="{FF2B5EF4-FFF2-40B4-BE49-F238E27FC236}">
                  <a16:creationId xmlns:a16="http://schemas.microsoft.com/office/drawing/2014/main" id="{6D71B794-611A-4140-A22F-B88054E5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76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55">
              <a:extLst>
                <a:ext uri="{FF2B5EF4-FFF2-40B4-BE49-F238E27FC236}">
                  <a16:creationId xmlns:a16="http://schemas.microsoft.com/office/drawing/2014/main" id="{4DA91F10-A9D1-48E4-A363-D022EF38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00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56">
              <a:extLst>
                <a:ext uri="{FF2B5EF4-FFF2-40B4-BE49-F238E27FC236}">
                  <a16:creationId xmlns:a16="http://schemas.microsoft.com/office/drawing/2014/main" id="{459BDBEF-D1B6-4767-9256-432E0FF3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85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57">
              <a:extLst>
                <a:ext uri="{FF2B5EF4-FFF2-40B4-BE49-F238E27FC236}">
                  <a16:creationId xmlns:a16="http://schemas.microsoft.com/office/drawing/2014/main" id="{6A9E2780-9747-4BEE-BEBB-EE1D7340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88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58">
              <a:extLst>
                <a:ext uri="{FF2B5EF4-FFF2-40B4-BE49-F238E27FC236}">
                  <a16:creationId xmlns:a16="http://schemas.microsoft.com/office/drawing/2014/main" id="{58CA8332-A2CF-4CF1-9054-E1229157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08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9">
              <a:extLst>
                <a:ext uri="{FF2B5EF4-FFF2-40B4-BE49-F238E27FC236}">
                  <a16:creationId xmlns:a16="http://schemas.microsoft.com/office/drawing/2014/main" id="{9B37B537-8D26-4057-9AB7-95A6F1AD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90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60">
              <a:extLst>
                <a:ext uri="{FF2B5EF4-FFF2-40B4-BE49-F238E27FC236}">
                  <a16:creationId xmlns:a16="http://schemas.microsoft.com/office/drawing/2014/main" id="{13FDF477-7FAD-4B36-9C83-34E39659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285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1">
              <a:extLst>
                <a:ext uri="{FF2B5EF4-FFF2-40B4-BE49-F238E27FC236}">
                  <a16:creationId xmlns:a16="http://schemas.microsoft.com/office/drawing/2014/main" id="{6C89C8F8-F000-4337-97A6-2B4692BB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8D9D3614-98AF-468A-BF22-876E8A80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3C529540-495F-4694-A77A-2C5A6BE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41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64">
              <a:extLst>
                <a:ext uri="{FF2B5EF4-FFF2-40B4-BE49-F238E27FC236}">
                  <a16:creationId xmlns:a16="http://schemas.microsoft.com/office/drawing/2014/main" id="{FF8AC65E-0600-4382-8B2A-B43523DE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783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65">
              <a:extLst>
                <a:ext uri="{FF2B5EF4-FFF2-40B4-BE49-F238E27FC236}">
                  <a16:creationId xmlns:a16="http://schemas.microsoft.com/office/drawing/2014/main" id="{65AB261E-DC41-4C8B-A054-E8BC0783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82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DD299D6A-938F-422D-9E2D-DCA7B467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3FE7EA3-7E9F-4E94-937E-9D2A5383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68">
              <a:extLst>
                <a:ext uri="{FF2B5EF4-FFF2-40B4-BE49-F238E27FC236}">
                  <a16:creationId xmlns:a16="http://schemas.microsoft.com/office/drawing/2014/main" id="{0C1287C1-CEA5-4087-A356-12F2EBAA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850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9">
              <a:extLst>
                <a:ext uri="{FF2B5EF4-FFF2-40B4-BE49-F238E27FC236}">
                  <a16:creationId xmlns:a16="http://schemas.microsoft.com/office/drawing/2014/main" id="{EB9FFC8F-3BB7-4053-A25D-B71897B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0">
              <a:extLst>
                <a:ext uri="{FF2B5EF4-FFF2-40B4-BE49-F238E27FC236}">
                  <a16:creationId xmlns:a16="http://schemas.microsoft.com/office/drawing/2014/main" id="{4154AD25-0C61-4E75-8047-5F87B0D8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1">
              <a:extLst>
                <a:ext uri="{FF2B5EF4-FFF2-40B4-BE49-F238E27FC236}">
                  <a16:creationId xmlns:a16="http://schemas.microsoft.com/office/drawing/2014/main" id="{CA457D26-2C9C-4534-8065-4E2D3DEA0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0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72">
              <a:extLst>
                <a:ext uri="{FF2B5EF4-FFF2-40B4-BE49-F238E27FC236}">
                  <a16:creationId xmlns:a16="http://schemas.microsoft.com/office/drawing/2014/main" id="{3BA51B0A-44FE-4422-8F5D-6923908D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733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73">
              <a:extLst>
                <a:ext uri="{FF2B5EF4-FFF2-40B4-BE49-F238E27FC236}">
                  <a16:creationId xmlns:a16="http://schemas.microsoft.com/office/drawing/2014/main" id="{B1601F48-12B6-40A3-B20C-3FBCE74B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947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274">
              <a:extLst>
                <a:ext uri="{FF2B5EF4-FFF2-40B4-BE49-F238E27FC236}">
                  <a16:creationId xmlns:a16="http://schemas.microsoft.com/office/drawing/2014/main" id="{6655D1EE-0659-4710-AAD3-A26D7054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75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75">
              <a:extLst>
                <a:ext uri="{FF2B5EF4-FFF2-40B4-BE49-F238E27FC236}">
                  <a16:creationId xmlns:a16="http://schemas.microsoft.com/office/drawing/2014/main" id="{B6E8B915-21AF-418F-9526-8E8CA0E1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775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276">
              <a:extLst>
                <a:ext uri="{FF2B5EF4-FFF2-40B4-BE49-F238E27FC236}">
                  <a16:creationId xmlns:a16="http://schemas.microsoft.com/office/drawing/2014/main" id="{A4000399-D19E-4C2F-9EF2-B7A65FD9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75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77">
              <a:extLst>
                <a:ext uri="{FF2B5EF4-FFF2-40B4-BE49-F238E27FC236}">
                  <a16:creationId xmlns:a16="http://schemas.microsoft.com/office/drawing/2014/main" id="{CCB70EBD-9F09-444C-81E8-F4DC2670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787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78">
              <a:extLst>
                <a:ext uri="{FF2B5EF4-FFF2-40B4-BE49-F238E27FC236}">
                  <a16:creationId xmlns:a16="http://schemas.microsoft.com/office/drawing/2014/main" id="{A44D8059-56D4-48AD-A609-8B0F19E6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50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79">
              <a:extLst>
                <a:ext uri="{FF2B5EF4-FFF2-40B4-BE49-F238E27FC236}">
                  <a16:creationId xmlns:a16="http://schemas.microsoft.com/office/drawing/2014/main" id="{BC93D686-8663-46BE-A2BE-F3504313E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901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0">
              <a:extLst>
                <a:ext uri="{FF2B5EF4-FFF2-40B4-BE49-F238E27FC236}">
                  <a16:creationId xmlns:a16="http://schemas.microsoft.com/office/drawing/2014/main" id="{62FE6B06-FE1F-41F5-B507-8337F66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1796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1">
              <a:extLst>
                <a:ext uri="{FF2B5EF4-FFF2-40B4-BE49-F238E27FC236}">
                  <a16:creationId xmlns:a16="http://schemas.microsoft.com/office/drawing/2014/main" id="{A1CD9DD5-E75F-4558-81F0-F208973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2">
              <a:extLst>
                <a:ext uri="{FF2B5EF4-FFF2-40B4-BE49-F238E27FC236}">
                  <a16:creationId xmlns:a16="http://schemas.microsoft.com/office/drawing/2014/main" id="{72575F79-1C50-4282-95A7-A2ED8E40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83">
              <a:extLst>
                <a:ext uri="{FF2B5EF4-FFF2-40B4-BE49-F238E27FC236}">
                  <a16:creationId xmlns:a16="http://schemas.microsoft.com/office/drawing/2014/main" id="{2B167977-758B-4A9D-8691-0E4CFAC8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2224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284">
              <a:extLst>
                <a:ext uri="{FF2B5EF4-FFF2-40B4-BE49-F238E27FC236}">
                  <a16:creationId xmlns:a16="http://schemas.microsoft.com/office/drawing/2014/main" id="{0B45E965-0399-48F8-BB1F-02D3D1BE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266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85">
              <a:extLst>
                <a:ext uri="{FF2B5EF4-FFF2-40B4-BE49-F238E27FC236}">
                  <a16:creationId xmlns:a16="http://schemas.microsoft.com/office/drawing/2014/main" id="{6F936FA1-C787-44D7-A5BF-5E5E8DA5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66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286">
              <a:extLst>
                <a:ext uri="{FF2B5EF4-FFF2-40B4-BE49-F238E27FC236}">
                  <a16:creationId xmlns:a16="http://schemas.microsoft.com/office/drawing/2014/main" id="{AF5DA819-FD45-4459-9AF6-0F37DBE94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230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287">
              <a:extLst>
                <a:ext uri="{FF2B5EF4-FFF2-40B4-BE49-F238E27FC236}">
                  <a16:creationId xmlns:a16="http://schemas.microsoft.com/office/drawing/2014/main" id="{DF796FD1-94C7-4438-AABA-A31410B1A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228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88">
              <a:extLst>
                <a:ext uri="{FF2B5EF4-FFF2-40B4-BE49-F238E27FC236}">
                  <a16:creationId xmlns:a16="http://schemas.microsoft.com/office/drawing/2014/main" id="{6649A2BF-8BCC-4B39-99F2-771834B4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23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D32C3182-DBCB-45C7-98D4-56F47DFC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44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90">
              <a:extLst>
                <a:ext uri="{FF2B5EF4-FFF2-40B4-BE49-F238E27FC236}">
                  <a16:creationId xmlns:a16="http://schemas.microsoft.com/office/drawing/2014/main" id="{B27773F5-6E95-4BEF-801B-2FC75BB7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125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291">
              <a:extLst>
                <a:ext uri="{FF2B5EF4-FFF2-40B4-BE49-F238E27FC236}">
                  <a16:creationId xmlns:a16="http://schemas.microsoft.com/office/drawing/2014/main" id="{1F1B92BD-0E64-4D01-AF81-4626A96C7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2">
              <a:extLst>
                <a:ext uri="{FF2B5EF4-FFF2-40B4-BE49-F238E27FC236}">
                  <a16:creationId xmlns:a16="http://schemas.microsoft.com/office/drawing/2014/main" id="{ED450DE2-574C-42B5-BA30-AD5B42C0C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3">
              <a:extLst>
                <a:ext uri="{FF2B5EF4-FFF2-40B4-BE49-F238E27FC236}">
                  <a16:creationId xmlns:a16="http://schemas.microsoft.com/office/drawing/2014/main" id="{32ADC613-5E30-4060-AA90-61AE045D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2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94">
              <a:extLst>
                <a:ext uri="{FF2B5EF4-FFF2-40B4-BE49-F238E27FC236}">
                  <a16:creationId xmlns:a16="http://schemas.microsoft.com/office/drawing/2014/main" id="{26442651-C558-4AE3-BA76-339953A4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95">
              <a:extLst>
                <a:ext uri="{FF2B5EF4-FFF2-40B4-BE49-F238E27FC236}">
                  <a16:creationId xmlns:a16="http://schemas.microsoft.com/office/drawing/2014/main" id="{205E2175-9E93-40CC-9620-67CDFF895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296">
              <a:extLst>
                <a:ext uri="{FF2B5EF4-FFF2-40B4-BE49-F238E27FC236}">
                  <a16:creationId xmlns:a16="http://schemas.microsoft.com/office/drawing/2014/main" id="{5D410FC5-1347-4B4E-9E2E-20CEC304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97">
              <a:extLst>
                <a:ext uri="{FF2B5EF4-FFF2-40B4-BE49-F238E27FC236}">
                  <a16:creationId xmlns:a16="http://schemas.microsoft.com/office/drawing/2014/main" id="{9608A7DF-72AE-406F-8E04-B8F247FB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298">
              <a:extLst>
                <a:ext uri="{FF2B5EF4-FFF2-40B4-BE49-F238E27FC236}">
                  <a16:creationId xmlns:a16="http://schemas.microsoft.com/office/drawing/2014/main" id="{4036A55E-0141-4DD4-9D1F-3FD1703E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285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99">
              <a:extLst>
                <a:ext uri="{FF2B5EF4-FFF2-40B4-BE49-F238E27FC236}">
                  <a16:creationId xmlns:a16="http://schemas.microsoft.com/office/drawing/2014/main" id="{C0FC1381-2E49-4765-BC50-62546E18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0">
              <a:extLst>
                <a:ext uri="{FF2B5EF4-FFF2-40B4-BE49-F238E27FC236}">
                  <a16:creationId xmlns:a16="http://schemas.microsoft.com/office/drawing/2014/main" id="{1FA047F1-A2FB-49B8-8FAA-E084DA9F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1">
              <a:extLst>
                <a:ext uri="{FF2B5EF4-FFF2-40B4-BE49-F238E27FC236}">
                  <a16:creationId xmlns:a16="http://schemas.microsoft.com/office/drawing/2014/main" id="{55F8B9E3-61E7-4F16-B9F0-BF9DFFC1B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285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2">
              <a:extLst>
                <a:ext uri="{FF2B5EF4-FFF2-40B4-BE49-F238E27FC236}">
                  <a16:creationId xmlns:a16="http://schemas.microsoft.com/office/drawing/2014/main" id="{05577BFF-FB24-49EC-84D9-3C33EF84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3">
              <a:extLst>
                <a:ext uri="{FF2B5EF4-FFF2-40B4-BE49-F238E27FC236}">
                  <a16:creationId xmlns:a16="http://schemas.microsoft.com/office/drawing/2014/main" id="{E53F32B3-82FB-4DF2-B1DE-6654BD57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04">
              <a:extLst>
                <a:ext uri="{FF2B5EF4-FFF2-40B4-BE49-F238E27FC236}">
                  <a16:creationId xmlns:a16="http://schemas.microsoft.com/office/drawing/2014/main" id="{CA03CF0F-4193-4C1F-9A5B-F1FA7106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05">
              <a:extLst>
                <a:ext uri="{FF2B5EF4-FFF2-40B4-BE49-F238E27FC236}">
                  <a16:creationId xmlns:a16="http://schemas.microsoft.com/office/drawing/2014/main" id="{07185F8C-6956-49C0-9E27-68EC00B7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06">
              <a:extLst>
                <a:ext uri="{FF2B5EF4-FFF2-40B4-BE49-F238E27FC236}">
                  <a16:creationId xmlns:a16="http://schemas.microsoft.com/office/drawing/2014/main" id="{10DD43A2-3F37-4647-A07B-451618CC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07">
              <a:extLst>
                <a:ext uri="{FF2B5EF4-FFF2-40B4-BE49-F238E27FC236}">
                  <a16:creationId xmlns:a16="http://schemas.microsoft.com/office/drawing/2014/main" id="{0EC117D7-CF7B-4162-8659-BDAC5FC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08">
              <a:extLst>
                <a:ext uri="{FF2B5EF4-FFF2-40B4-BE49-F238E27FC236}">
                  <a16:creationId xmlns:a16="http://schemas.microsoft.com/office/drawing/2014/main" id="{D10AE951-7BD6-4AD0-8A5D-663AFF5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09">
              <a:extLst>
                <a:ext uri="{FF2B5EF4-FFF2-40B4-BE49-F238E27FC236}">
                  <a16:creationId xmlns:a16="http://schemas.microsoft.com/office/drawing/2014/main" id="{E3DFEC5C-B47D-4BCA-97E5-46CDAE74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0">
              <a:extLst>
                <a:ext uri="{FF2B5EF4-FFF2-40B4-BE49-F238E27FC236}">
                  <a16:creationId xmlns:a16="http://schemas.microsoft.com/office/drawing/2014/main" id="{B2254BBE-AFF9-4801-8E3B-9857FE6C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1">
              <a:extLst>
                <a:ext uri="{FF2B5EF4-FFF2-40B4-BE49-F238E27FC236}">
                  <a16:creationId xmlns:a16="http://schemas.microsoft.com/office/drawing/2014/main" id="{8A1E2329-41CF-46A0-AF35-A4A3D1BA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2">
              <a:extLst>
                <a:ext uri="{FF2B5EF4-FFF2-40B4-BE49-F238E27FC236}">
                  <a16:creationId xmlns:a16="http://schemas.microsoft.com/office/drawing/2014/main" id="{9F08BE1F-CA47-4AD7-AED6-C8DBB6D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3">
              <a:extLst>
                <a:ext uri="{FF2B5EF4-FFF2-40B4-BE49-F238E27FC236}">
                  <a16:creationId xmlns:a16="http://schemas.microsoft.com/office/drawing/2014/main" id="{51077E3B-5FA5-4F74-981B-B6F6859E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14">
              <a:extLst>
                <a:ext uri="{FF2B5EF4-FFF2-40B4-BE49-F238E27FC236}">
                  <a16:creationId xmlns:a16="http://schemas.microsoft.com/office/drawing/2014/main" id="{E2CA824A-8DE3-4984-A5A3-B5B37ED8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28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15">
              <a:extLst>
                <a:ext uri="{FF2B5EF4-FFF2-40B4-BE49-F238E27FC236}">
                  <a16:creationId xmlns:a16="http://schemas.microsoft.com/office/drawing/2014/main" id="{253E36AA-3581-401C-8F62-DA74B1B6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16">
              <a:extLst>
                <a:ext uri="{FF2B5EF4-FFF2-40B4-BE49-F238E27FC236}">
                  <a16:creationId xmlns:a16="http://schemas.microsoft.com/office/drawing/2014/main" id="{D2B40BC1-E344-4DB5-8F57-A51B886A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17">
              <a:extLst>
                <a:ext uri="{FF2B5EF4-FFF2-40B4-BE49-F238E27FC236}">
                  <a16:creationId xmlns:a16="http://schemas.microsoft.com/office/drawing/2014/main" id="{E4BFB0A6-9F6C-455F-85D7-73503D96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18">
              <a:extLst>
                <a:ext uri="{FF2B5EF4-FFF2-40B4-BE49-F238E27FC236}">
                  <a16:creationId xmlns:a16="http://schemas.microsoft.com/office/drawing/2014/main" id="{C78082D1-D5BF-4787-94DD-23A8D41C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125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19">
              <a:extLst>
                <a:ext uri="{FF2B5EF4-FFF2-40B4-BE49-F238E27FC236}">
                  <a16:creationId xmlns:a16="http://schemas.microsoft.com/office/drawing/2014/main" id="{779C54FB-2E74-4798-8D7A-734E5C26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0">
              <a:extLst>
                <a:ext uri="{FF2B5EF4-FFF2-40B4-BE49-F238E27FC236}">
                  <a16:creationId xmlns:a16="http://schemas.microsoft.com/office/drawing/2014/main" id="{44C7DCD4-62D1-41D9-AEAB-04789EBD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125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1">
              <a:extLst>
                <a:ext uri="{FF2B5EF4-FFF2-40B4-BE49-F238E27FC236}">
                  <a16:creationId xmlns:a16="http://schemas.microsoft.com/office/drawing/2014/main" id="{7C08BD43-B391-4A44-A7A4-60074749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2">
              <a:extLst>
                <a:ext uri="{FF2B5EF4-FFF2-40B4-BE49-F238E27FC236}">
                  <a16:creationId xmlns:a16="http://schemas.microsoft.com/office/drawing/2014/main" id="{CBEBC945-9E34-4890-BD90-C725D07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3">
              <a:extLst>
                <a:ext uri="{FF2B5EF4-FFF2-40B4-BE49-F238E27FC236}">
                  <a16:creationId xmlns:a16="http://schemas.microsoft.com/office/drawing/2014/main" id="{9AB89C10-EC2F-4567-B154-9576575D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25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24">
              <a:extLst>
                <a:ext uri="{FF2B5EF4-FFF2-40B4-BE49-F238E27FC236}">
                  <a16:creationId xmlns:a16="http://schemas.microsoft.com/office/drawing/2014/main" id="{68236DE0-14B4-4758-A586-94AF5DE8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25">
              <a:extLst>
                <a:ext uri="{FF2B5EF4-FFF2-40B4-BE49-F238E27FC236}">
                  <a16:creationId xmlns:a16="http://schemas.microsoft.com/office/drawing/2014/main" id="{5838EA25-902B-40E9-81B1-31A707A0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12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26">
              <a:extLst>
                <a:ext uri="{FF2B5EF4-FFF2-40B4-BE49-F238E27FC236}">
                  <a16:creationId xmlns:a16="http://schemas.microsoft.com/office/drawing/2014/main" id="{E760346A-5B3D-4BD2-BA62-C9E5F367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27">
              <a:extLst>
                <a:ext uri="{FF2B5EF4-FFF2-40B4-BE49-F238E27FC236}">
                  <a16:creationId xmlns:a16="http://schemas.microsoft.com/office/drawing/2014/main" id="{94F60626-C9B0-4CF9-8176-53B8F6E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28">
              <a:extLst>
                <a:ext uri="{FF2B5EF4-FFF2-40B4-BE49-F238E27FC236}">
                  <a16:creationId xmlns:a16="http://schemas.microsoft.com/office/drawing/2014/main" id="{B1945255-E871-4153-9832-089B864B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29">
              <a:extLst>
                <a:ext uri="{FF2B5EF4-FFF2-40B4-BE49-F238E27FC236}">
                  <a16:creationId xmlns:a16="http://schemas.microsoft.com/office/drawing/2014/main" id="{D69494FF-B578-4AE4-9039-2DE0426B0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0">
              <a:extLst>
                <a:ext uri="{FF2B5EF4-FFF2-40B4-BE49-F238E27FC236}">
                  <a16:creationId xmlns:a16="http://schemas.microsoft.com/office/drawing/2014/main" id="{8751FEDF-6BD0-40D9-AED1-49167644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125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1">
              <a:extLst>
                <a:ext uri="{FF2B5EF4-FFF2-40B4-BE49-F238E27FC236}">
                  <a16:creationId xmlns:a16="http://schemas.microsoft.com/office/drawing/2014/main" id="{7BD1C878-0FD6-423B-BBCA-D9F56AE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2">
              <a:extLst>
                <a:ext uri="{FF2B5EF4-FFF2-40B4-BE49-F238E27FC236}">
                  <a16:creationId xmlns:a16="http://schemas.microsoft.com/office/drawing/2014/main" id="{B884196E-2491-4FA1-A83C-5602141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3">
              <a:extLst>
                <a:ext uri="{FF2B5EF4-FFF2-40B4-BE49-F238E27FC236}">
                  <a16:creationId xmlns:a16="http://schemas.microsoft.com/office/drawing/2014/main" id="{353D0D59-E8EF-4DF4-ADB0-23142AF2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34">
              <a:extLst>
                <a:ext uri="{FF2B5EF4-FFF2-40B4-BE49-F238E27FC236}">
                  <a16:creationId xmlns:a16="http://schemas.microsoft.com/office/drawing/2014/main" id="{8F5A7C3D-50D4-4D52-9B8C-D4F05BA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35">
              <a:extLst>
                <a:ext uri="{FF2B5EF4-FFF2-40B4-BE49-F238E27FC236}">
                  <a16:creationId xmlns:a16="http://schemas.microsoft.com/office/drawing/2014/main" id="{C90AB48A-5E0D-455B-97EA-0932BF29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36">
              <a:extLst>
                <a:ext uri="{FF2B5EF4-FFF2-40B4-BE49-F238E27FC236}">
                  <a16:creationId xmlns:a16="http://schemas.microsoft.com/office/drawing/2014/main" id="{0EC84B73-D63B-4DFA-8540-70168018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5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37">
              <a:extLst>
                <a:ext uri="{FF2B5EF4-FFF2-40B4-BE49-F238E27FC236}">
                  <a16:creationId xmlns:a16="http://schemas.microsoft.com/office/drawing/2014/main" id="{5B79045D-A23C-4037-8ADE-E05DD0A3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38">
              <a:extLst>
                <a:ext uri="{FF2B5EF4-FFF2-40B4-BE49-F238E27FC236}">
                  <a16:creationId xmlns:a16="http://schemas.microsoft.com/office/drawing/2014/main" id="{6F9A1F12-E9EB-45A1-B0C3-91B24250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39">
              <a:extLst>
                <a:ext uri="{FF2B5EF4-FFF2-40B4-BE49-F238E27FC236}">
                  <a16:creationId xmlns:a16="http://schemas.microsoft.com/office/drawing/2014/main" id="{CA27ACF3-8A27-425D-BF47-1B643628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125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340">
              <a:extLst>
                <a:ext uri="{FF2B5EF4-FFF2-40B4-BE49-F238E27FC236}">
                  <a16:creationId xmlns:a16="http://schemas.microsoft.com/office/drawing/2014/main" id="{39F69765-81C0-4B15-A8C8-0D69444DA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08"/>
              <a:ext cx="5" cy="12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342">
              <a:extLst>
                <a:ext uri="{FF2B5EF4-FFF2-40B4-BE49-F238E27FC236}">
                  <a16:creationId xmlns:a16="http://schemas.microsoft.com/office/drawing/2014/main" id="{48B7102C-D3F9-464B-964B-1A6DCF2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258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343">
              <a:extLst>
                <a:ext uri="{FF2B5EF4-FFF2-40B4-BE49-F238E27FC236}">
                  <a16:creationId xmlns:a16="http://schemas.microsoft.com/office/drawing/2014/main" id="{743F3B2D-CA42-47A8-8418-60CB8DA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44">
              <a:extLst>
                <a:ext uri="{FF2B5EF4-FFF2-40B4-BE49-F238E27FC236}">
                  <a16:creationId xmlns:a16="http://schemas.microsoft.com/office/drawing/2014/main" id="{F660BDD7-03EC-42DE-92B3-11C7DEB1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45">
              <a:extLst>
                <a:ext uri="{FF2B5EF4-FFF2-40B4-BE49-F238E27FC236}">
                  <a16:creationId xmlns:a16="http://schemas.microsoft.com/office/drawing/2014/main" id="{F305EDEE-CEE3-4F36-96A3-16529F7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46">
              <a:extLst>
                <a:ext uri="{FF2B5EF4-FFF2-40B4-BE49-F238E27FC236}">
                  <a16:creationId xmlns:a16="http://schemas.microsoft.com/office/drawing/2014/main" id="{05939C9D-EFE9-43A8-8887-3FAC5F8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47">
              <a:extLst>
                <a:ext uri="{FF2B5EF4-FFF2-40B4-BE49-F238E27FC236}">
                  <a16:creationId xmlns:a16="http://schemas.microsoft.com/office/drawing/2014/main" id="{3FDC0B60-B85E-4434-B7F0-7A901539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48">
              <a:extLst>
                <a:ext uri="{FF2B5EF4-FFF2-40B4-BE49-F238E27FC236}">
                  <a16:creationId xmlns:a16="http://schemas.microsoft.com/office/drawing/2014/main" id="{7EAAADA9-7D7E-4F44-AE52-0ED6CD3A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58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49">
              <a:extLst>
                <a:ext uri="{FF2B5EF4-FFF2-40B4-BE49-F238E27FC236}">
                  <a16:creationId xmlns:a16="http://schemas.microsoft.com/office/drawing/2014/main" id="{C232E531-BDB3-47BB-B070-87430B6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258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0">
              <a:extLst>
                <a:ext uri="{FF2B5EF4-FFF2-40B4-BE49-F238E27FC236}">
                  <a16:creationId xmlns:a16="http://schemas.microsoft.com/office/drawing/2014/main" id="{60BEAFE2-7ED3-4834-AB9E-EFE2E62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1">
              <a:extLst>
                <a:ext uri="{FF2B5EF4-FFF2-40B4-BE49-F238E27FC236}">
                  <a16:creationId xmlns:a16="http://schemas.microsoft.com/office/drawing/2014/main" id="{556D296C-33CC-416F-A618-5062333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2">
              <a:extLst>
                <a:ext uri="{FF2B5EF4-FFF2-40B4-BE49-F238E27FC236}">
                  <a16:creationId xmlns:a16="http://schemas.microsoft.com/office/drawing/2014/main" id="{DD40C929-9C5A-4DE9-8DBD-54C814A0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3">
              <a:extLst>
                <a:ext uri="{FF2B5EF4-FFF2-40B4-BE49-F238E27FC236}">
                  <a16:creationId xmlns:a16="http://schemas.microsoft.com/office/drawing/2014/main" id="{CEC57184-05E1-4283-9F10-1934719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54">
              <a:extLst>
                <a:ext uri="{FF2B5EF4-FFF2-40B4-BE49-F238E27FC236}">
                  <a16:creationId xmlns:a16="http://schemas.microsoft.com/office/drawing/2014/main" id="{9659363C-1663-4767-91D5-D3F4D9A9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72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55">
              <a:extLst>
                <a:ext uri="{FF2B5EF4-FFF2-40B4-BE49-F238E27FC236}">
                  <a16:creationId xmlns:a16="http://schemas.microsoft.com/office/drawing/2014/main" id="{2AD02604-2C2D-4FA5-AEA3-4C9FC207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372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56">
              <a:extLst>
                <a:ext uri="{FF2B5EF4-FFF2-40B4-BE49-F238E27FC236}">
                  <a16:creationId xmlns:a16="http://schemas.microsoft.com/office/drawing/2014/main" id="{DBED91AD-044F-4913-AD70-CB24A71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37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57">
              <a:extLst>
                <a:ext uri="{FF2B5EF4-FFF2-40B4-BE49-F238E27FC236}">
                  <a16:creationId xmlns:a16="http://schemas.microsoft.com/office/drawing/2014/main" id="{2D1C6B81-88FF-429C-97CF-B7BE2AC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58">
              <a:extLst>
                <a:ext uri="{FF2B5EF4-FFF2-40B4-BE49-F238E27FC236}">
                  <a16:creationId xmlns:a16="http://schemas.microsoft.com/office/drawing/2014/main" id="{300A91F4-1616-41E2-B5E2-450B2DD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59">
              <a:extLst>
                <a:ext uri="{FF2B5EF4-FFF2-40B4-BE49-F238E27FC236}">
                  <a16:creationId xmlns:a16="http://schemas.microsoft.com/office/drawing/2014/main" id="{9D094C4C-17DD-493B-ABB9-29F1C5C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0">
              <a:extLst>
                <a:ext uri="{FF2B5EF4-FFF2-40B4-BE49-F238E27FC236}">
                  <a16:creationId xmlns:a16="http://schemas.microsoft.com/office/drawing/2014/main" id="{D03CA2D1-74F4-41A8-9B21-970AFBD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1">
              <a:extLst>
                <a:ext uri="{FF2B5EF4-FFF2-40B4-BE49-F238E27FC236}">
                  <a16:creationId xmlns:a16="http://schemas.microsoft.com/office/drawing/2014/main" id="{4A5A546A-08E0-4468-B52B-56A39572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2">
              <a:extLst>
                <a:ext uri="{FF2B5EF4-FFF2-40B4-BE49-F238E27FC236}">
                  <a16:creationId xmlns:a16="http://schemas.microsoft.com/office/drawing/2014/main" id="{E3FB007F-54C2-45F6-8D58-46CB2E40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3">
              <a:extLst>
                <a:ext uri="{FF2B5EF4-FFF2-40B4-BE49-F238E27FC236}">
                  <a16:creationId xmlns:a16="http://schemas.microsoft.com/office/drawing/2014/main" id="{546D3F4D-7146-4EEE-B7C1-AFD57C38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64">
              <a:extLst>
                <a:ext uri="{FF2B5EF4-FFF2-40B4-BE49-F238E27FC236}">
                  <a16:creationId xmlns:a16="http://schemas.microsoft.com/office/drawing/2014/main" id="{0F81E046-4AE7-48D8-BD16-91A9F3CA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65">
              <a:extLst>
                <a:ext uri="{FF2B5EF4-FFF2-40B4-BE49-F238E27FC236}">
                  <a16:creationId xmlns:a16="http://schemas.microsoft.com/office/drawing/2014/main" id="{0C2D89E9-A276-4AFC-898D-FC12F31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82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66">
              <a:extLst>
                <a:ext uri="{FF2B5EF4-FFF2-40B4-BE49-F238E27FC236}">
                  <a16:creationId xmlns:a16="http://schemas.microsoft.com/office/drawing/2014/main" id="{10E5D66E-AF31-49B4-8190-79515AA2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67">
              <a:extLst>
                <a:ext uri="{FF2B5EF4-FFF2-40B4-BE49-F238E27FC236}">
                  <a16:creationId xmlns:a16="http://schemas.microsoft.com/office/drawing/2014/main" id="{4A28D95E-7902-4531-A356-073EEA9A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68">
              <a:extLst>
                <a:ext uri="{FF2B5EF4-FFF2-40B4-BE49-F238E27FC236}">
                  <a16:creationId xmlns:a16="http://schemas.microsoft.com/office/drawing/2014/main" id="{10A7837E-5536-4862-9F2D-498A63F8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69">
              <a:extLst>
                <a:ext uri="{FF2B5EF4-FFF2-40B4-BE49-F238E27FC236}">
                  <a16:creationId xmlns:a16="http://schemas.microsoft.com/office/drawing/2014/main" id="{1F7F5949-0B32-4997-AA05-579E929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0">
              <a:extLst>
                <a:ext uri="{FF2B5EF4-FFF2-40B4-BE49-F238E27FC236}">
                  <a16:creationId xmlns:a16="http://schemas.microsoft.com/office/drawing/2014/main" id="{80DFDC0C-569A-4D11-9F65-F5A40FFB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1">
              <a:extLst>
                <a:ext uri="{FF2B5EF4-FFF2-40B4-BE49-F238E27FC236}">
                  <a16:creationId xmlns:a16="http://schemas.microsoft.com/office/drawing/2014/main" id="{B6841D92-3C69-40C8-82CF-24B13279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2">
              <a:extLst>
                <a:ext uri="{FF2B5EF4-FFF2-40B4-BE49-F238E27FC236}">
                  <a16:creationId xmlns:a16="http://schemas.microsoft.com/office/drawing/2014/main" id="{BA71578E-B09E-4F71-90DB-7449347E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3">
              <a:extLst>
                <a:ext uri="{FF2B5EF4-FFF2-40B4-BE49-F238E27FC236}">
                  <a16:creationId xmlns:a16="http://schemas.microsoft.com/office/drawing/2014/main" id="{F1D3F4BB-640F-40AE-AB49-D66AA8FD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74">
              <a:extLst>
                <a:ext uri="{FF2B5EF4-FFF2-40B4-BE49-F238E27FC236}">
                  <a16:creationId xmlns:a16="http://schemas.microsoft.com/office/drawing/2014/main" id="{7E7FB528-76D6-4528-9D46-B17A79E4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75">
              <a:extLst>
                <a:ext uri="{FF2B5EF4-FFF2-40B4-BE49-F238E27FC236}">
                  <a16:creationId xmlns:a16="http://schemas.microsoft.com/office/drawing/2014/main" id="{40B992B7-E8BE-47A1-9464-8790C7BF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76">
              <a:extLst>
                <a:ext uri="{FF2B5EF4-FFF2-40B4-BE49-F238E27FC236}">
                  <a16:creationId xmlns:a16="http://schemas.microsoft.com/office/drawing/2014/main" id="{50351DDC-5DED-4777-A794-6F5B5972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77">
              <a:extLst>
                <a:ext uri="{FF2B5EF4-FFF2-40B4-BE49-F238E27FC236}">
                  <a16:creationId xmlns:a16="http://schemas.microsoft.com/office/drawing/2014/main" id="{F7F62FAC-EC77-494D-B5E0-869D355E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78">
              <a:extLst>
                <a:ext uri="{FF2B5EF4-FFF2-40B4-BE49-F238E27FC236}">
                  <a16:creationId xmlns:a16="http://schemas.microsoft.com/office/drawing/2014/main" id="{39D4D0CA-0930-4403-B95F-D0FB9164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79">
              <a:extLst>
                <a:ext uri="{FF2B5EF4-FFF2-40B4-BE49-F238E27FC236}">
                  <a16:creationId xmlns:a16="http://schemas.microsoft.com/office/drawing/2014/main" id="{54CAEB12-82C2-4CB8-91F4-F905D0D3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0">
              <a:extLst>
                <a:ext uri="{FF2B5EF4-FFF2-40B4-BE49-F238E27FC236}">
                  <a16:creationId xmlns:a16="http://schemas.microsoft.com/office/drawing/2014/main" id="{6861A311-D0B3-4369-BB1C-DDC9EC5D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98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1">
              <a:extLst>
                <a:ext uri="{FF2B5EF4-FFF2-40B4-BE49-F238E27FC236}">
                  <a16:creationId xmlns:a16="http://schemas.microsoft.com/office/drawing/2014/main" id="{4312CF36-782B-44BE-8855-9724DD9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2">
              <a:extLst>
                <a:ext uri="{FF2B5EF4-FFF2-40B4-BE49-F238E27FC236}">
                  <a16:creationId xmlns:a16="http://schemas.microsoft.com/office/drawing/2014/main" id="{8544D000-B370-4AAE-988B-A26B82D4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Line 383">
              <a:extLst>
                <a:ext uri="{FF2B5EF4-FFF2-40B4-BE49-F238E27FC236}">
                  <a16:creationId xmlns:a16="http://schemas.microsoft.com/office/drawing/2014/main" id="{F6627FFF-C890-47C9-B375-99761FA0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188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7B2475D-1BDB-4DE4-A82A-E6EF6870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171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85">
              <a:extLst>
                <a:ext uri="{FF2B5EF4-FFF2-40B4-BE49-F238E27FC236}">
                  <a16:creationId xmlns:a16="http://schemas.microsoft.com/office/drawing/2014/main" id="{A1A1BB13-6311-4708-B5AF-5C4DBA6D2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86">
              <a:extLst>
                <a:ext uri="{FF2B5EF4-FFF2-40B4-BE49-F238E27FC236}">
                  <a16:creationId xmlns:a16="http://schemas.microsoft.com/office/drawing/2014/main" id="{28DCD39C-407B-49C5-9590-0BB791699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87">
              <a:extLst>
                <a:ext uri="{FF2B5EF4-FFF2-40B4-BE49-F238E27FC236}">
                  <a16:creationId xmlns:a16="http://schemas.microsoft.com/office/drawing/2014/main" id="{F09DB37F-92B7-46B8-AB63-CA150D28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88">
              <a:extLst>
                <a:ext uri="{FF2B5EF4-FFF2-40B4-BE49-F238E27FC236}">
                  <a16:creationId xmlns:a16="http://schemas.microsoft.com/office/drawing/2014/main" id="{13C35824-CC47-47B1-ADCF-31E83E8A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89">
              <a:extLst>
                <a:ext uri="{FF2B5EF4-FFF2-40B4-BE49-F238E27FC236}">
                  <a16:creationId xmlns:a16="http://schemas.microsoft.com/office/drawing/2014/main" id="{4F41979C-CC4F-45D9-8D69-A172BB32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0">
              <a:extLst>
                <a:ext uri="{FF2B5EF4-FFF2-40B4-BE49-F238E27FC236}">
                  <a16:creationId xmlns:a16="http://schemas.microsoft.com/office/drawing/2014/main" id="{7EB84E7E-BAD2-491D-B375-CFF2F2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1">
              <a:extLst>
                <a:ext uri="{FF2B5EF4-FFF2-40B4-BE49-F238E27FC236}">
                  <a16:creationId xmlns:a16="http://schemas.microsoft.com/office/drawing/2014/main" id="{2D261B64-E36F-4D7C-8E52-66907177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636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2">
              <a:extLst>
                <a:ext uri="{FF2B5EF4-FFF2-40B4-BE49-F238E27FC236}">
                  <a16:creationId xmlns:a16="http://schemas.microsoft.com/office/drawing/2014/main" id="{33C8BF48-423F-470A-9E68-171321B8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3">
              <a:extLst>
                <a:ext uri="{FF2B5EF4-FFF2-40B4-BE49-F238E27FC236}">
                  <a16:creationId xmlns:a16="http://schemas.microsoft.com/office/drawing/2014/main" id="{A7185C00-0316-4287-AC2F-8F9A1165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4">
              <a:extLst>
                <a:ext uri="{FF2B5EF4-FFF2-40B4-BE49-F238E27FC236}">
                  <a16:creationId xmlns:a16="http://schemas.microsoft.com/office/drawing/2014/main" id="{C31EA145-1445-4AA0-A8F2-92BB0E1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95">
              <a:extLst>
                <a:ext uri="{FF2B5EF4-FFF2-40B4-BE49-F238E27FC236}">
                  <a16:creationId xmlns:a16="http://schemas.microsoft.com/office/drawing/2014/main" id="{20F7FB30-4465-4D7B-8900-B7FFD48A9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96">
              <a:extLst>
                <a:ext uri="{FF2B5EF4-FFF2-40B4-BE49-F238E27FC236}">
                  <a16:creationId xmlns:a16="http://schemas.microsoft.com/office/drawing/2014/main" id="{38100939-D6CB-4122-8E70-E3F34BB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125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7">
              <a:extLst>
                <a:ext uri="{FF2B5EF4-FFF2-40B4-BE49-F238E27FC236}">
                  <a16:creationId xmlns:a16="http://schemas.microsoft.com/office/drawing/2014/main" id="{A6B809A6-A8BB-4ACF-8CB1-E030ABF1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398">
              <a:extLst>
                <a:ext uri="{FF2B5EF4-FFF2-40B4-BE49-F238E27FC236}">
                  <a16:creationId xmlns:a16="http://schemas.microsoft.com/office/drawing/2014/main" id="{A3448DC1-C9A3-4A51-88D4-1CE4BF1F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399">
              <a:extLst>
                <a:ext uri="{FF2B5EF4-FFF2-40B4-BE49-F238E27FC236}">
                  <a16:creationId xmlns:a16="http://schemas.microsoft.com/office/drawing/2014/main" id="{82C90F09-0E0A-4997-BCD4-C860B11F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400">
              <a:extLst>
                <a:ext uri="{FF2B5EF4-FFF2-40B4-BE49-F238E27FC236}">
                  <a16:creationId xmlns:a16="http://schemas.microsoft.com/office/drawing/2014/main" id="{0EB98CB3-FF15-49FD-9E51-48AE5A64E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731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1">
              <a:extLst>
                <a:ext uri="{FF2B5EF4-FFF2-40B4-BE49-F238E27FC236}">
                  <a16:creationId xmlns:a16="http://schemas.microsoft.com/office/drawing/2014/main" id="{12DECBB5-E940-4D2D-96EE-4E225BD4B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735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2">
              <a:extLst>
                <a:ext uri="{FF2B5EF4-FFF2-40B4-BE49-F238E27FC236}">
                  <a16:creationId xmlns:a16="http://schemas.microsoft.com/office/drawing/2014/main" id="{4C118016-7122-426F-B49D-40F97A421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948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03">
              <a:extLst>
                <a:ext uri="{FF2B5EF4-FFF2-40B4-BE49-F238E27FC236}">
                  <a16:creationId xmlns:a16="http://schemas.microsoft.com/office/drawing/2014/main" id="{C5B30FBE-E9EF-467E-BE7F-13BCBE48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04">
              <a:extLst>
                <a:ext uri="{FF2B5EF4-FFF2-40B4-BE49-F238E27FC236}">
                  <a16:creationId xmlns:a16="http://schemas.microsoft.com/office/drawing/2014/main" id="{2E5F1B99-9893-477C-8925-9BB1B47F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5">
              <a:extLst>
                <a:ext uri="{FF2B5EF4-FFF2-40B4-BE49-F238E27FC236}">
                  <a16:creationId xmlns:a16="http://schemas.microsoft.com/office/drawing/2014/main" id="{B92A8E33-702A-42B8-8D6F-9E6C432A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735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406">
              <a:extLst>
                <a:ext uri="{FF2B5EF4-FFF2-40B4-BE49-F238E27FC236}">
                  <a16:creationId xmlns:a16="http://schemas.microsoft.com/office/drawing/2014/main" id="{188E1720-C3A8-44B2-96F7-957D5D6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407">
              <a:extLst>
                <a:ext uri="{FF2B5EF4-FFF2-40B4-BE49-F238E27FC236}">
                  <a16:creationId xmlns:a16="http://schemas.microsoft.com/office/drawing/2014/main" id="{264ECCB4-4984-41AF-A973-706539CD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408">
              <a:extLst>
                <a:ext uri="{FF2B5EF4-FFF2-40B4-BE49-F238E27FC236}">
                  <a16:creationId xmlns:a16="http://schemas.microsoft.com/office/drawing/2014/main" id="{DF7BE928-F37A-4088-8B16-58C1F402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409">
              <a:extLst>
                <a:ext uri="{FF2B5EF4-FFF2-40B4-BE49-F238E27FC236}">
                  <a16:creationId xmlns:a16="http://schemas.microsoft.com/office/drawing/2014/main" id="{D424EE63-91EA-441D-9076-3927857B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410">
              <a:extLst>
                <a:ext uri="{FF2B5EF4-FFF2-40B4-BE49-F238E27FC236}">
                  <a16:creationId xmlns:a16="http://schemas.microsoft.com/office/drawing/2014/main" id="{37FDCCF2-7866-47AB-A973-2C649F21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2732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1">
              <a:extLst>
                <a:ext uri="{FF2B5EF4-FFF2-40B4-BE49-F238E27FC236}">
                  <a16:creationId xmlns:a16="http://schemas.microsoft.com/office/drawing/2014/main" id="{FAFA7D16-703E-46B7-8E5D-2FF66716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3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2">
              <a:extLst>
                <a:ext uri="{FF2B5EF4-FFF2-40B4-BE49-F238E27FC236}">
                  <a16:creationId xmlns:a16="http://schemas.microsoft.com/office/drawing/2014/main" id="{0D9C0543-B9E0-47DD-A029-11D77547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48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413">
              <a:extLst>
                <a:ext uri="{FF2B5EF4-FFF2-40B4-BE49-F238E27FC236}">
                  <a16:creationId xmlns:a16="http://schemas.microsoft.com/office/drawing/2014/main" id="{E11AE2AE-FAD8-4920-A0F6-1FCACE35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414">
              <a:extLst>
                <a:ext uri="{FF2B5EF4-FFF2-40B4-BE49-F238E27FC236}">
                  <a16:creationId xmlns:a16="http://schemas.microsoft.com/office/drawing/2014/main" id="{97768242-33EB-44E7-847C-0651A23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15">
              <a:extLst>
                <a:ext uri="{FF2B5EF4-FFF2-40B4-BE49-F238E27FC236}">
                  <a16:creationId xmlns:a16="http://schemas.microsoft.com/office/drawing/2014/main" id="{2A7154E2-070F-4142-8E66-A7BF77AC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7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Freeform 416">
              <a:extLst>
                <a:ext uri="{FF2B5EF4-FFF2-40B4-BE49-F238E27FC236}">
                  <a16:creationId xmlns:a16="http://schemas.microsoft.com/office/drawing/2014/main" id="{EB14C3C8-122F-48A7-B690-3BCAA777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629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417">
              <a:extLst>
                <a:ext uri="{FF2B5EF4-FFF2-40B4-BE49-F238E27FC236}">
                  <a16:creationId xmlns:a16="http://schemas.microsoft.com/office/drawing/2014/main" id="{B848BC9E-7CEC-46E1-B848-CE580623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735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418">
              <a:extLst>
                <a:ext uri="{FF2B5EF4-FFF2-40B4-BE49-F238E27FC236}">
                  <a16:creationId xmlns:a16="http://schemas.microsoft.com/office/drawing/2014/main" id="{D949A70A-CC00-4C94-BBB5-98E28A31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419">
              <a:extLst>
                <a:ext uri="{FF2B5EF4-FFF2-40B4-BE49-F238E27FC236}">
                  <a16:creationId xmlns:a16="http://schemas.microsoft.com/office/drawing/2014/main" id="{2315B4FC-DD92-4CB5-8693-BD72F719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0">
              <a:extLst>
                <a:ext uri="{FF2B5EF4-FFF2-40B4-BE49-F238E27FC236}">
                  <a16:creationId xmlns:a16="http://schemas.microsoft.com/office/drawing/2014/main" id="{179D4BE6-72F3-48FF-A4C8-2EFE5248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1">
              <a:extLst>
                <a:ext uri="{FF2B5EF4-FFF2-40B4-BE49-F238E27FC236}">
                  <a16:creationId xmlns:a16="http://schemas.microsoft.com/office/drawing/2014/main" id="{D78F0014-F2CC-4444-A1D7-5CA1E59C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2">
              <a:extLst>
                <a:ext uri="{FF2B5EF4-FFF2-40B4-BE49-F238E27FC236}">
                  <a16:creationId xmlns:a16="http://schemas.microsoft.com/office/drawing/2014/main" id="{445F1125-7351-4411-8650-3A307F5B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423">
              <a:extLst>
                <a:ext uri="{FF2B5EF4-FFF2-40B4-BE49-F238E27FC236}">
                  <a16:creationId xmlns:a16="http://schemas.microsoft.com/office/drawing/2014/main" id="{4B61F888-0FCC-4BAC-B0EC-11642C1F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424">
              <a:extLst>
                <a:ext uri="{FF2B5EF4-FFF2-40B4-BE49-F238E27FC236}">
                  <a16:creationId xmlns:a16="http://schemas.microsoft.com/office/drawing/2014/main" id="{5B91CEB9-AB27-4EE7-9AF0-044D8B8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25">
              <a:extLst>
                <a:ext uri="{FF2B5EF4-FFF2-40B4-BE49-F238E27FC236}">
                  <a16:creationId xmlns:a16="http://schemas.microsoft.com/office/drawing/2014/main" id="{A4DA681C-6806-4E34-AA88-64819C11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89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26">
              <a:extLst>
                <a:ext uri="{FF2B5EF4-FFF2-40B4-BE49-F238E27FC236}">
                  <a16:creationId xmlns:a16="http://schemas.microsoft.com/office/drawing/2014/main" id="{A58B8021-BDFE-42E4-A299-07A18F88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840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27">
              <a:extLst>
                <a:ext uri="{FF2B5EF4-FFF2-40B4-BE49-F238E27FC236}">
                  <a16:creationId xmlns:a16="http://schemas.microsoft.com/office/drawing/2014/main" id="{6BFE1FD2-318E-403E-9AE8-AABB8379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28">
              <a:extLst>
                <a:ext uri="{FF2B5EF4-FFF2-40B4-BE49-F238E27FC236}">
                  <a16:creationId xmlns:a16="http://schemas.microsoft.com/office/drawing/2014/main" id="{9072CA3E-67BE-40B0-BE7B-AC11D0EC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29">
              <a:extLst>
                <a:ext uri="{FF2B5EF4-FFF2-40B4-BE49-F238E27FC236}">
                  <a16:creationId xmlns:a16="http://schemas.microsoft.com/office/drawing/2014/main" id="{980AA68E-96B9-4692-A151-0C2A7EDA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0">
              <a:extLst>
                <a:ext uri="{FF2B5EF4-FFF2-40B4-BE49-F238E27FC236}">
                  <a16:creationId xmlns:a16="http://schemas.microsoft.com/office/drawing/2014/main" id="{35D87E95-65C8-49CA-A93B-11800B5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1">
              <a:extLst>
                <a:ext uri="{FF2B5EF4-FFF2-40B4-BE49-F238E27FC236}">
                  <a16:creationId xmlns:a16="http://schemas.microsoft.com/office/drawing/2014/main" id="{6FC0D3F0-E0D1-4FD6-A225-B6702FC6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2">
              <a:extLst>
                <a:ext uri="{FF2B5EF4-FFF2-40B4-BE49-F238E27FC236}">
                  <a16:creationId xmlns:a16="http://schemas.microsoft.com/office/drawing/2014/main" id="{A7D40325-0D9F-48EB-BAA1-8FD8E6D7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3">
              <a:extLst>
                <a:ext uri="{FF2B5EF4-FFF2-40B4-BE49-F238E27FC236}">
                  <a16:creationId xmlns:a16="http://schemas.microsoft.com/office/drawing/2014/main" id="{AD10541B-E237-4F25-9E31-1EA1F963D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434">
              <a:extLst>
                <a:ext uri="{FF2B5EF4-FFF2-40B4-BE49-F238E27FC236}">
                  <a16:creationId xmlns:a16="http://schemas.microsoft.com/office/drawing/2014/main" id="{29F013B7-DF38-42E4-B5BB-25249DF8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435">
              <a:extLst>
                <a:ext uri="{FF2B5EF4-FFF2-40B4-BE49-F238E27FC236}">
                  <a16:creationId xmlns:a16="http://schemas.microsoft.com/office/drawing/2014/main" id="{E38065FA-94FE-4BDD-93D0-9467B5481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36">
              <a:extLst>
                <a:ext uri="{FF2B5EF4-FFF2-40B4-BE49-F238E27FC236}">
                  <a16:creationId xmlns:a16="http://schemas.microsoft.com/office/drawing/2014/main" id="{5A446BF7-9ACD-4CC7-A24D-E52E989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37">
              <a:extLst>
                <a:ext uri="{FF2B5EF4-FFF2-40B4-BE49-F238E27FC236}">
                  <a16:creationId xmlns:a16="http://schemas.microsoft.com/office/drawing/2014/main" id="{9997B1AF-9C0E-45D9-B307-16FF70F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38">
              <a:extLst>
                <a:ext uri="{FF2B5EF4-FFF2-40B4-BE49-F238E27FC236}">
                  <a16:creationId xmlns:a16="http://schemas.microsoft.com/office/drawing/2014/main" id="{E935E273-002C-4A33-B42B-1B5E89A3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39">
              <a:extLst>
                <a:ext uri="{FF2B5EF4-FFF2-40B4-BE49-F238E27FC236}">
                  <a16:creationId xmlns:a16="http://schemas.microsoft.com/office/drawing/2014/main" id="{B55EF3CC-3D2F-48DF-8330-EA03DFCD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0">
              <a:extLst>
                <a:ext uri="{FF2B5EF4-FFF2-40B4-BE49-F238E27FC236}">
                  <a16:creationId xmlns:a16="http://schemas.microsoft.com/office/drawing/2014/main" id="{0F117552-4F17-41E8-90E7-05107D8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1">
              <a:extLst>
                <a:ext uri="{FF2B5EF4-FFF2-40B4-BE49-F238E27FC236}">
                  <a16:creationId xmlns:a16="http://schemas.microsoft.com/office/drawing/2014/main" id="{68D520EA-0A36-47A0-A5EA-8D551E4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2">
              <a:extLst>
                <a:ext uri="{FF2B5EF4-FFF2-40B4-BE49-F238E27FC236}">
                  <a16:creationId xmlns:a16="http://schemas.microsoft.com/office/drawing/2014/main" id="{DC6F8F82-A7C8-4C55-B82C-943EF3B6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3">
              <a:extLst>
                <a:ext uri="{FF2B5EF4-FFF2-40B4-BE49-F238E27FC236}">
                  <a16:creationId xmlns:a16="http://schemas.microsoft.com/office/drawing/2014/main" id="{C1330647-B88F-489D-8B2D-15F3D2C7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44">
              <a:extLst>
                <a:ext uri="{FF2B5EF4-FFF2-40B4-BE49-F238E27FC236}">
                  <a16:creationId xmlns:a16="http://schemas.microsoft.com/office/drawing/2014/main" id="{73EAE8D1-5193-4B78-B241-D241A2AF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45">
              <a:extLst>
                <a:ext uri="{FF2B5EF4-FFF2-40B4-BE49-F238E27FC236}">
                  <a16:creationId xmlns:a16="http://schemas.microsoft.com/office/drawing/2014/main" id="{141E5D98-4399-48C5-A886-F2130BFD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28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Freeform 446">
              <a:extLst>
                <a:ext uri="{FF2B5EF4-FFF2-40B4-BE49-F238E27FC236}">
                  <a16:creationId xmlns:a16="http://schemas.microsoft.com/office/drawing/2014/main" id="{43E97A5C-6389-4D74-9E85-7813721C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47">
              <a:extLst>
                <a:ext uri="{FF2B5EF4-FFF2-40B4-BE49-F238E27FC236}">
                  <a16:creationId xmlns:a16="http://schemas.microsoft.com/office/drawing/2014/main" id="{E6B7DBA1-C74C-4F25-BD94-376DEDDB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48">
              <a:extLst>
                <a:ext uri="{FF2B5EF4-FFF2-40B4-BE49-F238E27FC236}">
                  <a16:creationId xmlns:a16="http://schemas.microsoft.com/office/drawing/2014/main" id="{0AEF9830-9C60-4C82-AE5D-6A578CF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741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449">
              <a:extLst>
                <a:ext uri="{FF2B5EF4-FFF2-40B4-BE49-F238E27FC236}">
                  <a16:creationId xmlns:a16="http://schemas.microsoft.com/office/drawing/2014/main" id="{5DC4B16D-A412-4FD3-9F4F-4E447885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784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450">
              <a:extLst>
                <a:ext uri="{FF2B5EF4-FFF2-40B4-BE49-F238E27FC236}">
                  <a16:creationId xmlns:a16="http://schemas.microsoft.com/office/drawing/2014/main" id="{DF24817E-D96B-47E8-9493-5B1C0418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84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451">
              <a:extLst>
                <a:ext uri="{FF2B5EF4-FFF2-40B4-BE49-F238E27FC236}">
                  <a16:creationId xmlns:a16="http://schemas.microsoft.com/office/drawing/2014/main" id="{83C2B40E-26BE-4CFA-88FE-1B9039C5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5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452">
              <a:extLst>
                <a:ext uri="{FF2B5EF4-FFF2-40B4-BE49-F238E27FC236}">
                  <a16:creationId xmlns:a16="http://schemas.microsoft.com/office/drawing/2014/main" id="{5B0F61DA-57F5-42F6-917F-DBEDD9E1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850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53">
              <a:extLst>
                <a:ext uri="{FF2B5EF4-FFF2-40B4-BE49-F238E27FC236}">
                  <a16:creationId xmlns:a16="http://schemas.microsoft.com/office/drawing/2014/main" id="{FB599A98-2857-4F53-AC58-AF29217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54">
              <a:extLst>
                <a:ext uri="{FF2B5EF4-FFF2-40B4-BE49-F238E27FC236}">
                  <a16:creationId xmlns:a16="http://schemas.microsoft.com/office/drawing/2014/main" id="{98BD8CBE-EC87-4CDB-BE01-23C75479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455">
              <a:extLst>
                <a:ext uri="{FF2B5EF4-FFF2-40B4-BE49-F238E27FC236}">
                  <a16:creationId xmlns:a16="http://schemas.microsoft.com/office/drawing/2014/main" id="{A98C4364-A0DA-4669-81CB-0F03B947A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1739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56">
              <a:extLst>
                <a:ext uri="{FF2B5EF4-FFF2-40B4-BE49-F238E27FC236}">
                  <a16:creationId xmlns:a16="http://schemas.microsoft.com/office/drawing/2014/main" id="{6C8F01CF-1F9A-41C0-B5A7-2AC30A5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741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57">
              <a:extLst>
                <a:ext uri="{FF2B5EF4-FFF2-40B4-BE49-F238E27FC236}">
                  <a16:creationId xmlns:a16="http://schemas.microsoft.com/office/drawing/2014/main" id="{C021E102-CA22-413C-8048-207680BF3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5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Rectangle 458">
              <a:extLst>
                <a:ext uri="{FF2B5EF4-FFF2-40B4-BE49-F238E27FC236}">
                  <a16:creationId xmlns:a16="http://schemas.microsoft.com/office/drawing/2014/main" id="{CD160634-D9CB-429C-B86D-D6CB3ABA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84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459">
              <a:extLst>
                <a:ext uri="{FF2B5EF4-FFF2-40B4-BE49-F238E27FC236}">
                  <a16:creationId xmlns:a16="http://schemas.microsoft.com/office/drawing/2014/main" id="{55397C5A-D99F-45F5-A1C6-52329A90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0">
              <a:extLst>
                <a:ext uri="{FF2B5EF4-FFF2-40B4-BE49-F238E27FC236}">
                  <a16:creationId xmlns:a16="http://schemas.microsoft.com/office/drawing/2014/main" id="{BFA9F152-9BDF-42B0-ACB6-50B3A89C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8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1">
              <a:extLst>
                <a:ext uri="{FF2B5EF4-FFF2-40B4-BE49-F238E27FC236}">
                  <a16:creationId xmlns:a16="http://schemas.microsoft.com/office/drawing/2014/main" id="{05F27895-00BD-41CB-BDED-69BA4812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2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2">
              <a:extLst>
                <a:ext uri="{FF2B5EF4-FFF2-40B4-BE49-F238E27FC236}">
                  <a16:creationId xmlns:a16="http://schemas.microsoft.com/office/drawing/2014/main" id="{67521454-E970-4F28-A8CE-2564F62B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3">
              <a:extLst>
                <a:ext uri="{FF2B5EF4-FFF2-40B4-BE49-F238E27FC236}">
                  <a16:creationId xmlns:a16="http://schemas.microsoft.com/office/drawing/2014/main" id="{6EE5AA31-7216-4F7D-8DC7-2C1B12A1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Freeform 464">
              <a:extLst>
                <a:ext uri="{FF2B5EF4-FFF2-40B4-BE49-F238E27FC236}">
                  <a16:creationId xmlns:a16="http://schemas.microsoft.com/office/drawing/2014/main" id="{C4CF6C8E-2BDB-41B1-A8A7-F1BF99A7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12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465">
              <a:extLst>
                <a:ext uri="{FF2B5EF4-FFF2-40B4-BE49-F238E27FC236}">
                  <a16:creationId xmlns:a16="http://schemas.microsoft.com/office/drawing/2014/main" id="{03CB0DD0-C545-421C-A4EC-D9E72207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36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66">
              <a:extLst>
                <a:ext uri="{FF2B5EF4-FFF2-40B4-BE49-F238E27FC236}">
                  <a16:creationId xmlns:a16="http://schemas.microsoft.com/office/drawing/2014/main" id="{3EB76162-AEBB-4E90-85C4-F591B00D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125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67">
              <a:extLst>
                <a:ext uri="{FF2B5EF4-FFF2-40B4-BE49-F238E27FC236}">
                  <a16:creationId xmlns:a16="http://schemas.microsoft.com/office/drawing/2014/main" id="{188D8198-51B8-4E2E-9504-573E1B07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629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68">
              <a:extLst>
                <a:ext uri="{FF2B5EF4-FFF2-40B4-BE49-F238E27FC236}">
                  <a16:creationId xmlns:a16="http://schemas.microsoft.com/office/drawing/2014/main" id="{AA3D7396-E559-41A4-A6AC-7AD79EAD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69">
              <a:extLst>
                <a:ext uri="{FF2B5EF4-FFF2-40B4-BE49-F238E27FC236}">
                  <a16:creationId xmlns:a16="http://schemas.microsoft.com/office/drawing/2014/main" id="{461088BE-10B5-4C6B-96BE-0B523593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50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Line 470">
              <a:extLst>
                <a:ext uri="{FF2B5EF4-FFF2-40B4-BE49-F238E27FC236}">
                  <a16:creationId xmlns:a16="http://schemas.microsoft.com/office/drawing/2014/main" id="{51C80BE7-5628-4B37-BFAB-46BA7235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336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1">
              <a:extLst>
                <a:ext uri="{FF2B5EF4-FFF2-40B4-BE49-F238E27FC236}">
                  <a16:creationId xmlns:a16="http://schemas.microsoft.com/office/drawing/2014/main" id="{9D9A7345-DF1F-4D28-8849-DBBF1DDE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2">
              <a:extLst>
                <a:ext uri="{FF2B5EF4-FFF2-40B4-BE49-F238E27FC236}">
                  <a16:creationId xmlns:a16="http://schemas.microsoft.com/office/drawing/2014/main" id="{9E9CDBA5-73AB-488D-BB31-9148DD21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840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3">
              <a:extLst>
                <a:ext uri="{FF2B5EF4-FFF2-40B4-BE49-F238E27FC236}">
                  <a16:creationId xmlns:a16="http://schemas.microsoft.com/office/drawing/2014/main" id="{23780BF4-4038-4AD4-AF48-3470792D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2840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74">
              <a:extLst>
                <a:ext uri="{FF2B5EF4-FFF2-40B4-BE49-F238E27FC236}">
                  <a16:creationId xmlns:a16="http://schemas.microsoft.com/office/drawing/2014/main" id="{EA0AE7FC-8A30-4CD1-AA73-A6DCF4C8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336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475">
              <a:extLst>
                <a:ext uri="{FF2B5EF4-FFF2-40B4-BE49-F238E27FC236}">
                  <a16:creationId xmlns:a16="http://schemas.microsoft.com/office/drawing/2014/main" id="{032D7014-AE4F-4C38-9842-34F80B09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72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476">
              <a:extLst>
                <a:ext uri="{FF2B5EF4-FFF2-40B4-BE49-F238E27FC236}">
                  <a16:creationId xmlns:a16="http://schemas.microsoft.com/office/drawing/2014/main" id="{80DD54D3-7B1B-456F-AB4A-8C6723D5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72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Freeform 477">
              <a:extLst>
                <a:ext uri="{FF2B5EF4-FFF2-40B4-BE49-F238E27FC236}">
                  <a16:creationId xmlns:a16="http://schemas.microsoft.com/office/drawing/2014/main" id="{0C94A59C-34D8-463D-B7A9-5989F383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0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78">
              <a:extLst>
                <a:ext uri="{FF2B5EF4-FFF2-40B4-BE49-F238E27FC236}">
                  <a16:creationId xmlns:a16="http://schemas.microsoft.com/office/drawing/2014/main" id="{FE216FC7-1F84-471D-A426-513DE9A5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Text Box 479">
              <a:extLst>
                <a:ext uri="{FF2B5EF4-FFF2-40B4-BE49-F238E27FC236}">
                  <a16:creationId xmlns:a16="http://schemas.microsoft.com/office/drawing/2014/main" id="{DBA97B1E-949C-47DF-86AE-67293162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784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5" name="Text Box 480">
              <a:extLst>
                <a:ext uri="{FF2B5EF4-FFF2-40B4-BE49-F238E27FC236}">
                  <a16:creationId xmlns:a16="http://schemas.microsoft.com/office/drawing/2014/main" id="{22B864A3-381C-4A79-9294-68959678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3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6" name="Freeform 482">
              <a:extLst>
                <a:ext uri="{FF2B5EF4-FFF2-40B4-BE49-F238E27FC236}">
                  <a16:creationId xmlns:a16="http://schemas.microsoft.com/office/drawing/2014/main" id="{9AD7D226-2432-493C-8955-A93A0C89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83">
              <a:extLst>
                <a:ext uri="{FF2B5EF4-FFF2-40B4-BE49-F238E27FC236}">
                  <a16:creationId xmlns:a16="http://schemas.microsoft.com/office/drawing/2014/main" id="{C0586ACA-FA32-4B58-863B-F1309AFC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Line 484">
              <a:extLst>
                <a:ext uri="{FF2B5EF4-FFF2-40B4-BE49-F238E27FC236}">
                  <a16:creationId xmlns:a16="http://schemas.microsoft.com/office/drawing/2014/main" id="{A796C250-F3BC-43DC-84C1-40F0B91A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341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9" name="Group 485">
              <a:extLst>
                <a:ext uri="{FF2B5EF4-FFF2-40B4-BE49-F238E27FC236}">
                  <a16:creationId xmlns:a16="http://schemas.microsoft.com/office/drawing/2014/main" id="{79657200-4B6A-44CE-BC46-80C5CD698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13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96759F93-8E65-4A47-87E1-5B3A7B6FB4B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487">
                <a:extLst>
                  <a:ext uri="{FF2B5EF4-FFF2-40B4-BE49-F238E27FC236}">
                    <a16:creationId xmlns:a16="http://schemas.microsoft.com/office/drawing/2014/main" id="{A1B6EDD1-AA3A-4701-80F0-4D0291D7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0" name="Group 489">
              <a:extLst>
                <a:ext uri="{FF2B5EF4-FFF2-40B4-BE49-F238E27FC236}">
                  <a16:creationId xmlns:a16="http://schemas.microsoft.com/office/drawing/2014/main" id="{55BFE510-AB6E-4647-AD75-2EDB34E1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715"/>
              <a:ext cx="465" cy="255"/>
              <a:chOff x="3474" y="2602"/>
              <a:chExt cx="426" cy="286"/>
            </a:xfrm>
          </p:grpSpPr>
          <p:sp>
            <p:nvSpPr>
              <p:cNvPr id="251" name="Cloud">
                <a:extLst>
                  <a:ext uri="{FF2B5EF4-FFF2-40B4-BE49-F238E27FC236}">
                    <a16:creationId xmlns:a16="http://schemas.microsoft.com/office/drawing/2014/main" id="{F90FB4F4-F8F1-4680-8406-BF1B3C3B80D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Text Box 491">
                <a:extLst>
                  <a:ext uri="{FF2B5EF4-FFF2-40B4-BE49-F238E27FC236}">
                    <a16:creationId xmlns:a16="http://schemas.microsoft.com/office/drawing/2014/main" id="{9FF2E5AB-CA34-4690-A75D-CC0E12C5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5" name="Group 494">
            <a:extLst>
              <a:ext uri="{FF2B5EF4-FFF2-40B4-BE49-F238E27FC236}">
                <a16:creationId xmlns:a16="http://schemas.microsoft.com/office/drawing/2014/main" id="{F23CBC75-BB82-4640-9573-6B073248E13C}"/>
              </a:ext>
            </a:extLst>
          </p:cNvPr>
          <p:cNvGrpSpPr>
            <a:grpSpLocks/>
          </p:cNvGrpSpPr>
          <p:nvPr/>
        </p:nvGrpSpPr>
        <p:grpSpPr bwMode="auto">
          <a:xfrm>
            <a:off x="1287464" y="3988592"/>
            <a:ext cx="3495675" cy="690563"/>
            <a:chOff x="843" y="1858"/>
            <a:chExt cx="2202" cy="435"/>
          </a:xfrm>
        </p:grpSpPr>
        <p:sp>
          <p:nvSpPr>
            <p:cNvPr id="256" name="Line 481">
              <a:extLst>
                <a:ext uri="{FF2B5EF4-FFF2-40B4-BE49-F238E27FC236}">
                  <a16:creationId xmlns:a16="http://schemas.microsoft.com/office/drawing/2014/main" id="{1AD2CA70-4E14-489D-B041-E5512FA1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48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7" name="Line 488">
              <a:extLst>
                <a:ext uri="{FF2B5EF4-FFF2-40B4-BE49-F238E27FC236}">
                  <a16:creationId xmlns:a16="http://schemas.microsoft.com/office/drawing/2014/main" id="{E94F91CF-E70B-4445-8AC6-C346C7E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858"/>
              <a:ext cx="297" cy="4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FD4193-A7B9-4AD7-92E0-7A9AD5EC44F5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262279"/>
            <a:ext cx="8229600" cy="204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Problem is worse with</a:t>
            </a:r>
            <a:r>
              <a:rPr lang="en-US" b="1" dirty="0"/>
              <a:t> load </a:t>
            </a:r>
            <a:r>
              <a:rPr lang="en-US" dirty="0"/>
              <a:t>followed by </a:t>
            </a:r>
            <a:r>
              <a:rPr lang="en-US" b="1" dirty="0"/>
              <a:t>branch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 to ID forwarding and 2 more stall cycles!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we ended up with 3 total stall cycles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no improvement!</a:t>
            </a:r>
            <a:endParaRPr lang="en-US" dirty="0"/>
          </a:p>
        </p:txBody>
      </p:sp>
      <p:grpSp>
        <p:nvGrpSpPr>
          <p:cNvPr id="9" name="Group 503">
            <a:extLst>
              <a:ext uri="{FF2B5EF4-FFF2-40B4-BE49-F238E27FC236}">
                <a16:creationId xmlns:a16="http://schemas.microsoft.com/office/drawing/2014/main" id="{3D005F6A-8366-4FEE-90BF-092B5181007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75743"/>
            <a:ext cx="8642350" cy="3062288"/>
            <a:chOff x="270" y="1124"/>
            <a:chExt cx="5444" cy="1929"/>
          </a:xfrm>
        </p:grpSpPr>
        <p:sp>
          <p:nvSpPr>
            <p:cNvPr id="10" name="Line 253">
              <a:extLst>
                <a:ext uri="{FF2B5EF4-FFF2-40B4-BE49-F238E27FC236}">
                  <a16:creationId xmlns:a16="http://schemas.microsoft.com/office/drawing/2014/main" id="{C67A85C4-2790-4A9F-8F8B-32B286308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2331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54">
              <a:extLst>
                <a:ext uri="{FF2B5EF4-FFF2-40B4-BE49-F238E27FC236}">
                  <a16:creationId xmlns:a16="http://schemas.microsoft.com/office/drawing/2014/main" id="{F01F762C-D169-4826-8878-3E7EAB1F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55">
              <a:extLst>
                <a:ext uri="{FF2B5EF4-FFF2-40B4-BE49-F238E27FC236}">
                  <a16:creationId xmlns:a16="http://schemas.microsoft.com/office/drawing/2014/main" id="{8C2D8551-E838-4A55-BB90-038A417B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56">
              <a:extLst>
                <a:ext uri="{FF2B5EF4-FFF2-40B4-BE49-F238E27FC236}">
                  <a16:creationId xmlns:a16="http://schemas.microsoft.com/office/drawing/2014/main" id="{333FA58A-23D4-41D8-BC91-36B82DA0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2" y="2223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57">
              <a:extLst>
                <a:ext uri="{FF2B5EF4-FFF2-40B4-BE49-F238E27FC236}">
                  <a16:creationId xmlns:a16="http://schemas.microsoft.com/office/drawing/2014/main" id="{0BFB5B32-3941-4797-A5BA-9E11A008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22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8">
              <a:extLst>
                <a:ext uri="{FF2B5EF4-FFF2-40B4-BE49-F238E27FC236}">
                  <a16:creationId xmlns:a16="http://schemas.microsoft.com/office/drawing/2014/main" id="{FBDA0F52-FA94-408D-A72C-D8AF4C58B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440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59">
              <a:extLst>
                <a:ext uri="{FF2B5EF4-FFF2-40B4-BE49-F238E27FC236}">
                  <a16:creationId xmlns:a16="http://schemas.microsoft.com/office/drawing/2014/main" id="{27D2A18F-4AFA-4722-83BC-111C70DE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269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260">
              <a:extLst>
                <a:ext uri="{FF2B5EF4-FFF2-40B4-BE49-F238E27FC236}">
                  <a16:creationId xmlns:a16="http://schemas.microsoft.com/office/drawing/2014/main" id="{C4B58D08-E7D4-453D-B5C5-475155E5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269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61">
              <a:extLst>
                <a:ext uri="{FF2B5EF4-FFF2-40B4-BE49-F238E27FC236}">
                  <a16:creationId xmlns:a16="http://schemas.microsoft.com/office/drawing/2014/main" id="{394E45A1-CCBF-48F1-9FE6-7DECBDB0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269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62">
              <a:extLst>
                <a:ext uri="{FF2B5EF4-FFF2-40B4-BE49-F238E27FC236}">
                  <a16:creationId xmlns:a16="http://schemas.microsoft.com/office/drawing/2014/main" id="{8862073D-11DF-44D0-BD27-9ACCEEDA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2796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63">
              <a:extLst>
                <a:ext uri="{FF2B5EF4-FFF2-40B4-BE49-F238E27FC236}">
                  <a16:creationId xmlns:a16="http://schemas.microsoft.com/office/drawing/2014/main" id="{4813A19C-1678-4584-9D27-15E56DE31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2278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4">
              <a:extLst>
                <a:ext uri="{FF2B5EF4-FFF2-40B4-BE49-F238E27FC236}">
                  <a16:creationId xmlns:a16="http://schemas.microsoft.com/office/drawing/2014/main" id="{F792C9DD-A6ED-4582-9013-A6ADE4D1A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784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65">
              <a:extLst>
                <a:ext uri="{FF2B5EF4-FFF2-40B4-BE49-F238E27FC236}">
                  <a16:creationId xmlns:a16="http://schemas.microsoft.com/office/drawing/2014/main" id="{77DC3533-F5E8-4FF8-B7E9-07270579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904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66">
              <a:extLst>
                <a:ext uri="{FF2B5EF4-FFF2-40B4-BE49-F238E27FC236}">
                  <a16:creationId xmlns:a16="http://schemas.microsoft.com/office/drawing/2014/main" id="{E3015C69-D243-4FC7-B77A-362D0F581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383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67">
              <a:extLst>
                <a:ext uri="{FF2B5EF4-FFF2-40B4-BE49-F238E27FC236}">
                  <a16:creationId xmlns:a16="http://schemas.microsoft.com/office/drawing/2014/main" id="{8C24C4BE-3AEA-40AF-9335-344DB8E7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278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8">
              <a:extLst>
                <a:ext uri="{FF2B5EF4-FFF2-40B4-BE49-F238E27FC236}">
                  <a16:creationId xmlns:a16="http://schemas.microsoft.com/office/drawing/2014/main" id="{30F06AEE-D93D-410B-B635-0357B447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9">
              <a:extLst>
                <a:ext uri="{FF2B5EF4-FFF2-40B4-BE49-F238E27FC236}">
                  <a16:creationId xmlns:a16="http://schemas.microsoft.com/office/drawing/2014/main" id="{F44BE099-26A9-4C9C-A9CB-9F57D8D8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0">
              <a:extLst>
                <a:ext uri="{FF2B5EF4-FFF2-40B4-BE49-F238E27FC236}">
                  <a16:creationId xmlns:a16="http://schemas.microsoft.com/office/drawing/2014/main" id="{CAC07ED4-59B2-4D4A-ABAD-8EF9DAFDF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740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71">
              <a:extLst>
                <a:ext uri="{FF2B5EF4-FFF2-40B4-BE49-F238E27FC236}">
                  <a16:creationId xmlns:a16="http://schemas.microsoft.com/office/drawing/2014/main" id="{58CAA7B6-C6B6-4478-9BA0-C316B8D3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782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272">
              <a:extLst>
                <a:ext uri="{FF2B5EF4-FFF2-40B4-BE49-F238E27FC236}">
                  <a16:creationId xmlns:a16="http://schemas.microsoft.com/office/drawing/2014/main" id="{A60CD9E3-9AB3-450E-8B2A-9EFBA229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781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Freeform 273">
              <a:extLst>
                <a:ext uri="{FF2B5EF4-FFF2-40B4-BE49-F238E27FC236}">
                  <a16:creationId xmlns:a16="http://schemas.microsoft.com/office/drawing/2014/main" id="{FC992513-E065-40BB-929F-BB28E3502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39A5DF42-BA65-4EC2-A559-D90A1758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75">
              <a:extLst>
                <a:ext uri="{FF2B5EF4-FFF2-40B4-BE49-F238E27FC236}">
                  <a16:creationId xmlns:a16="http://schemas.microsoft.com/office/drawing/2014/main" id="{4AB677F0-75A2-41CF-85B8-79309A8B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1849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ED4D4937-8734-4B6D-AE4F-57A9CC63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F61F165C-0553-4156-9116-21D6616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278">
              <a:extLst>
                <a:ext uri="{FF2B5EF4-FFF2-40B4-BE49-F238E27FC236}">
                  <a16:creationId xmlns:a16="http://schemas.microsoft.com/office/drawing/2014/main" id="{BEF158D3-A7BB-45B8-9A9B-11CABF913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7" y="1729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9">
              <a:extLst>
                <a:ext uri="{FF2B5EF4-FFF2-40B4-BE49-F238E27FC236}">
                  <a16:creationId xmlns:a16="http://schemas.microsoft.com/office/drawing/2014/main" id="{AAAF733A-2752-460D-8097-C58A4817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73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80">
              <a:extLst>
                <a:ext uri="{FF2B5EF4-FFF2-40B4-BE49-F238E27FC236}">
                  <a16:creationId xmlns:a16="http://schemas.microsoft.com/office/drawing/2014/main" id="{1D2A5C57-F5A9-4A53-8CFB-C2A3C0D59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946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81">
              <a:extLst>
                <a:ext uri="{FF2B5EF4-FFF2-40B4-BE49-F238E27FC236}">
                  <a16:creationId xmlns:a16="http://schemas.microsoft.com/office/drawing/2014/main" id="{E9EAC9AF-A48A-45C6-B950-35AF90C6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1774"/>
              <a:ext cx="5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282">
              <a:extLst>
                <a:ext uri="{FF2B5EF4-FFF2-40B4-BE49-F238E27FC236}">
                  <a16:creationId xmlns:a16="http://schemas.microsoft.com/office/drawing/2014/main" id="{FAC9F4A2-065F-4D21-8D2A-302D2DA9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774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83">
              <a:extLst>
                <a:ext uri="{FF2B5EF4-FFF2-40B4-BE49-F238E27FC236}">
                  <a16:creationId xmlns:a16="http://schemas.microsoft.com/office/drawing/2014/main" id="{516D8169-93D3-4A07-8F78-9A9F8621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774"/>
              <a:ext cx="43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284">
              <a:extLst>
                <a:ext uri="{FF2B5EF4-FFF2-40B4-BE49-F238E27FC236}">
                  <a16:creationId xmlns:a16="http://schemas.microsoft.com/office/drawing/2014/main" id="{890A168A-5C01-4093-9CDF-304D8A80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1786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85">
              <a:extLst>
                <a:ext uri="{FF2B5EF4-FFF2-40B4-BE49-F238E27FC236}">
                  <a16:creationId xmlns:a16="http://schemas.microsoft.com/office/drawing/2014/main" id="{99774065-A9BD-4390-B069-C588C8A9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849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6">
              <a:extLst>
                <a:ext uri="{FF2B5EF4-FFF2-40B4-BE49-F238E27FC236}">
                  <a16:creationId xmlns:a16="http://schemas.microsoft.com/office/drawing/2014/main" id="{33349150-74C9-4ABA-AB54-46C86FA0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900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7">
              <a:extLst>
                <a:ext uri="{FF2B5EF4-FFF2-40B4-BE49-F238E27FC236}">
                  <a16:creationId xmlns:a16="http://schemas.microsoft.com/office/drawing/2014/main" id="{B7A90D51-0D3A-465E-93E9-FA55D9C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795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8">
              <a:extLst>
                <a:ext uri="{FF2B5EF4-FFF2-40B4-BE49-F238E27FC236}">
                  <a16:creationId xmlns:a16="http://schemas.microsoft.com/office/drawing/2014/main" id="{8DFC4681-32B1-4F5C-A12F-1715C464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9">
              <a:extLst>
                <a:ext uri="{FF2B5EF4-FFF2-40B4-BE49-F238E27FC236}">
                  <a16:creationId xmlns:a16="http://schemas.microsoft.com/office/drawing/2014/main" id="{E66F585D-D1E4-477F-A7FA-5ABF5046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0">
              <a:extLst>
                <a:ext uri="{FF2B5EF4-FFF2-40B4-BE49-F238E27FC236}">
                  <a16:creationId xmlns:a16="http://schemas.microsoft.com/office/drawing/2014/main" id="{BF9CA81F-81AD-4424-B1F1-5B815EAC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2223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291">
              <a:extLst>
                <a:ext uri="{FF2B5EF4-FFF2-40B4-BE49-F238E27FC236}">
                  <a16:creationId xmlns:a16="http://schemas.microsoft.com/office/drawing/2014/main" id="{02A1C00F-4325-4DD2-A8EF-66B3D9D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65"/>
              <a:ext cx="2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292">
              <a:extLst>
                <a:ext uri="{FF2B5EF4-FFF2-40B4-BE49-F238E27FC236}">
                  <a16:creationId xmlns:a16="http://schemas.microsoft.com/office/drawing/2014/main" id="{CD66544A-81B1-42C1-85FD-00EB0DA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265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Freeform 293">
              <a:extLst>
                <a:ext uri="{FF2B5EF4-FFF2-40B4-BE49-F238E27FC236}">
                  <a16:creationId xmlns:a16="http://schemas.microsoft.com/office/drawing/2014/main" id="{807CFF86-BD72-4DD6-A0A8-3D38437D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3C320DAD-117A-404A-B8DB-FAFC6FC6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221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95">
              <a:extLst>
                <a:ext uri="{FF2B5EF4-FFF2-40B4-BE49-F238E27FC236}">
                  <a16:creationId xmlns:a16="http://schemas.microsoft.com/office/drawing/2014/main" id="{16D1BBB7-8C0F-4DD7-9465-61A2C3A8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223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296">
              <a:extLst>
                <a:ext uri="{FF2B5EF4-FFF2-40B4-BE49-F238E27FC236}">
                  <a16:creationId xmlns:a16="http://schemas.microsoft.com/office/drawing/2014/main" id="{39B82008-6759-41CF-9487-9C59D5C7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438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3DB60EB5-13E4-42A6-81C4-D0C68726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2118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8">
              <a:extLst>
                <a:ext uri="{FF2B5EF4-FFF2-40B4-BE49-F238E27FC236}">
                  <a16:creationId xmlns:a16="http://schemas.microsoft.com/office/drawing/2014/main" id="{7A04C18F-6831-4A8D-86C2-881DA7208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333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99">
              <a:extLst>
                <a:ext uri="{FF2B5EF4-FFF2-40B4-BE49-F238E27FC236}">
                  <a16:creationId xmlns:a16="http://schemas.microsoft.com/office/drawing/2014/main" id="{E032EDFB-7EDB-4FDE-B70D-885DF0C8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329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FC77A5C9-6BC6-402B-A15A-7EEEFB02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2278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01">
              <a:extLst>
                <a:ext uri="{FF2B5EF4-FFF2-40B4-BE49-F238E27FC236}">
                  <a16:creationId xmlns:a16="http://schemas.microsoft.com/office/drawing/2014/main" id="{0A302634-5D0D-4292-8A99-88B13224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02">
              <a:extLst>
                <a:ext uri="{FF2B5EF4-FFF2-40B4-BE49-F238E27FC236}">
                  <a16:creationId xmlns:a16="http://schemas.microsoft.com/office/drawing/2014/main" id="{EE9AA16B-EF72-49A8-A062-4234432B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03">
              <a:extLst>
                <a:ext uri="{FF2B5EF4-FFF2-40B4-BE49-F238E27FC236}">
                  <a16:creationId xmlns:a16="http://schemas.microsoft.com/office/drawing/2014/main" id="{965CBA99-5167-4A42-984F-1795E680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04">
              <a:extLst>
                <a:ext uri="{FF2B5EF4-FFF2-40B4-BE49-F238E27FC236}">
                  <a16:creationId xmlns:a16="http://schemas.microsoft.com/office/drawing/2014/main" id="{0B5165C8-DAAD-4AE7-B61D-37D2E796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05">
              <a:extLst>
                <a:ext uri="{FF2B5EF4-FFF2-40B4-BE49-F238E27FC236}">
                  <a16:creationId xmlns:a16="http://schemas.microsoft.com/office/drawing/2014/main" id="{E7A187B8-1C11-4C47-9EFB-71721072C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284"/>
              <a:ext cx="5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6">
              <a:extLst>
                <a:ext uri="{FF2B5EF4-FFF2-40B4-BE49-F238E27FC236}">
                  <a16:creationId xmlns:a16="http://schemas.microsoft.com/office/drawing/2014/main" id="{4A2E8289-B46F-4B93-BA99-AB69874D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7">
              <a:extLst>
                <a:ext uri="{FF2B5EF4-FFF2-40B4-BE49-F238E27FC236}">
                  <a16:creationId xmlns:a16="http://schemas.microsoft.com/office/drawing/2014/main" id="{28CA346B-E652-4E99-9C43-4248088E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8">
              <a:extLst>
                <a:ext uri="{FF2B5EF4-FFF2-40B4-BE49-F238E27FC236}">
                  <a16:creationId xmlns:a16="http://schemas.microsoft.com/office/drawing/2014/main" id="{99AB9480-0B76-4B03-9B57-0E7D6F5C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284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9">
              <a:extLst>
                <a:ext uri="{FF2B5EF4-FFF2-40B4-BE49-F238E27FC236}">
                  <a16:creationId xmlns:a16="http://schemas.microsoft.com/office/drawing/2014/main" id="{74E7F13F-A038-4DF6-A4E4-9D686975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10">
              <a:extLst>
                <a:ext uri="{FF2B5EF4-FFF2-40B4-BE49-F238E27FC236}">
                  <a16:creationId xmlns:a16="http://schemas.microsoft.com/office/drawing/2014/main" id="{D3631397-1686-478F-8FBC-8574F5DD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11">
              <a:extLst>
                <a:ext uri="{FF2B5EF4-FFF2-40B4-BE49-F238E27FC236}">
                  <a16:creationId xmlns:a16="http://schemas.microsoft.com/office/drawing/2014/main" id="{CE4CEED3-1F59-45F0-B7D7-F2217A177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12">
              <a:extLst>
                <a:ext uri="{FF2B5EF4-FFF2-40B4-BE49-F238E27FC236}">
                  <a16:creationId xmlns:a16="http://schemas.microsoft.com/office/drawing/2014/main" id="{7AB1E580-79AE-4E20-BFE5-A7BFD26C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13">
              <a:extLst>
                <a:ext uri="{FF2B5EF4-FFF2-40B4-BE49-F238E27FC236}">
                  <a16:creationId xmlns:a16="http://schemas.microsoft.com/office/drawing/2014/main" id="{573DE1E0-AEF7-474A-A148-1FB2D223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14">
              <a:extLst>
                <a:ext uri="{FF2B5EF4-FFF2-40B4-BE49-F238E27FC236}">
                  <a16:creationId xmlns:a16="http://schemas.microsoft.com/office/drawing/2014/main" id="{8BE9A181-2EE9-4612-A784-07C3F6A7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15">
              <a:extLst>
                <a:ext uri="{FF2B5EF4-FFF2-40B4-BE49-F238E27FC236}">
                  <a16:creationId xmlns:a16="http://schemas.microsoft.com/office/drawing/2014/main" id="{1E285AB5-014A-45AD-A8A1-5085D139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6">
              <a:extLst>
                <a:ext uri="{FF2B5EF4-FFF2-40B4-BE49-F238E27FC236}">
                  <a16:creationId xmlns:a16="http://schemas.microsoft.com/office/drawing/2014/main" id="{1E2D002B-BDA9-4A76-88CC-498ED87E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7">
              <a:extLst>
                <a:ext uri="{FF2B5EF4-FFF2-40B4-BE49-F238E27FC236}">
                  <a16:creationId xmlns:a16="http://schemas.microsoft.com/office/drawing/2014/main" id="{66953521-E083-47C0-BDFD-F25DD2FB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8">
              <a:extLst>
                <a:ext uri="{FF2B5EF4-FFF2-40B4-BE49-F238E27FC236}">
                  <a16:creationId xmlns:a16="http://schemas.microsoft.com/office/drawing/2014/main" id="{DA5BCFBE-AEB3-4EC9-A4A0-9DBD7FFD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9">
              <a:extLst>
                <a:ext uri="{FF2B5EF4-FFF2-40B4-BE49-F238E27FC236}">
                  <a16:creationId xmlns:a16="http://schemas.microsoft.com/office/drawing/2014/main" id="{46008784-930D-4CFA-951B-B9F77BC0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20">
              <a:extLst>
                <a:ext uri="{FF2B5EF4-FFF2-40B4-BE49-F238E27FC236}">
                  <a16:creationId xmlns:a16="http://schemas.microsoft.com/office/drawing/2014/main" id="{C8EC0E1B-853B-4D1E-BCCC-D98A7A0B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21">
              <a:extLst>
                <a:ext uri="{FF2B5EF4-FFF2-40B4-BE49-F238E27FC236}">
                  <a16:creationId xmlns:a16="http://schemas.microsoft.com/office/drawing/2014/main" id="{A83D4D3B-D1CA-4761-A4DB-4DE6400F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284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22">
              <a:extLst>
                <a:ext uri="{FF2B5EF4-FFF2-40B4-BE49-F238E27FC236}">
                  <a16:creationId xmlns:a16="http://schemas.microsoft.com/office/drawing/2014/main" id="{5F88F68F-C7B2-4A93-A07F-B002235B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23">
              <a:extLst>
                <a:ext uri="{FF2B5EF4-FFF2-40B4-BE49-F238E27FC236}">
                  <a16:creationId xmlns:a16="http://schemas.microsoft.com/office/drawing/2014/main" id="{63E80DE1-5C80-4056-AFBB-70A4BB89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24">
              <a:extLst>
                <a:ext uri="{FF2B5EF4-FFF2-40B4-BE49-F238E27FC236}">
                  <a16:creationId xmlns:a16="http://schemas.microsoft.com/office/drawing/2014/main" id="{F2C933BF-3536-4EC2-9EBA-A9FD4748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25">
              <a:extLst>
                <a:ext uri="{FF2B5EF4-FFF2-40B4-BE49-F238E27FC236}">
                  <a16:creationId xmlns:a16="http://schemas.microsoft.com/office/drawing/2014/main" id="{5EE309AB-DF2D-40EB-8851-93041CC2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124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87A14412-CC2F-4077-A0E2-87775C8B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7">
              <a:extLst>
                <a:ext uri="{FF2B5EF4-FFF2-40B4-BE49-F238E27FC236}">
                  <a16:creationId xmlns:a16="http://schemas.microsoft.com/office/drawing/2014/main" id="{367EF3AA-8552-4367-8B12-9EFFECFD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24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8">
              <a:extLst>
                <a:ext uri="{FF2B5EF4-FFF2-40B4-BE49-F238E27FC236}">
                  <a16:creationId xmlns:a16="http://schemas.microsoft.com/office/drawing/2014/main" id="{851BAA47-EB3B-44E6-B003-7DC5DC1C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9">
              <a:extLst>
                <a:ext uri="{FF2B5EF4-FFF2-40B4-BE49-F238E27FC236}">
                  <a16:creationId xmlns:a16="http://schemas.microsoft.com/office/drawing/2014/main" id="{1FA1C283-934A-4490-9F44-7D4DBA44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EB44D469-44A7-4CB4-B10A-D4FA74EB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124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0B7375AF-DD20-408A-B320-5181D6F8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71CA3341-7DBE-40CF-A063-E2796EAA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12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C7D16974-571F-40A1-BE31-0AA7D60F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34">
              <a:extLst>
                <a:ext uri="{FF2B5EF4-FFF2-40B4-BE49-F238E27FC236}">
                  <a16:creationId xmlns:a16="http://schemas.microsoft.com/office/drawing/2014/main" id="{B2E8B46F-2070-4B46-BC81-CD93BC0A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35">
              <a:extLst>
                <a:ext uri="{FF2B5EF4-FFF2-40B4-BE49-F238E27FC236}">
                  <a16:creationId xmlns:a16="http://schemas.microsoft.com/office/drawing/2014/main" id="{105D78FA-5A8E-488D-8C1A-5428F218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6">
              <a:extLst>
                <a:ext uri="{FF2B5EF4-FFF2-40B4-BE49-F238E27FC236}">
                  <a16:creationId xmlns:a16="http://schemas.microsoft.com/office/drawing/2014/main" id="{24C37DE7-F662-4505-A81A-64F96C50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7">
              <a:extLst>
                <a:ext uri="{FF2B5EF4-FFF2-40B4-BE49-F238E27FC236}">
                  <a16:creationId xmlns:a16="http://schemas.microsoft.com/office/drawing/2014/main" id="{A16F13FC-37EC-45E9-8B6D-044CB3C5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124"/>
              <a:ext cx="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8">
              <a:extLst>
                <a:ext uri="{FF2B5EF4-FFF2-40B4-BE49-F238E27FC236}">
                  <a16:creationId xmlns:a16="http://schemas.microsoft.com/office/drawing/2014/main" id="{7EBA6DED-50C4-41CD-85D2-CA1B27C3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9">
              <a:extLst>
                <a:ext uri="{FF2B5EF4-FFF2-40B4-BE49-F238E27FC236}">
                  <a16:creationId xmlns:a16="http://schemas.microsoft.com/office/drawing/2014/main" id="{4B7C0F82-4E96-4C36-BF59-94AF1DFC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40">
              <a:extLst>
                <a:ext uri="{FF2B5EF4-FFF2-40B4-BE49-F238E27FC236}">
                  <a16:creationId xmlns:a16="http://schemas.microsoft.com/office/drawing/2014/main" id="{1F7EF436-4E2B-4FD9-B5EE-53BB516E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41">
              <a:extLst>
                <a:ext uri="{FF2B5EF4-FFF2-40B4-BE49-F238E27FC236}">
                  <a16:creationId xmlns:a16="http://schemas.microsoft.com/office/drawing/2014/main" id="{9F1FFE2D-0E39-4BDB-86FC-138900E0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42">
              <a:extLst>
                <a:ext uri="{FF2B5EF4-FFF2-40B4-BE49-F238E27FC236}">
                  <a16:creationId xmlns:a16="http://schemas.microsoft.com/office/drawing/2014/main" id="{9C89ACD6-25F0-473B-A01F-2301095C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43">
              <a:extLst>
                <a:ext uri="{FF2B5EF4-FFF2-40B4-BE49-F238E27FC236}">
                  <a16:creationId xmlns:a16="http://schemas.microsoft.com/office/drawing/2014/main" id="{4F10CF6C-79FB-424D-A4DC-6EF55B9B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124"/>
              <a:ext cx="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44">
              <a:extLst>
                <a:ext uri="{FF2B5EF4-FFF2-40B4-BE49-F238E27FC236}">
                  <a16:creationId xmlns:a16="http://schemas.microsoft.com/office/drawing/2014/main" id="{0B95350C-0D37-4796-BC9D-08A9E7EA0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45">
              <a:extLst>
                <a:ext uri="{FF2B5EF4-FFF2-40B4-BE49-F238E27FC236}">
                  <a16:creationId xmlns:a16="http://schemas.microsoft.com/office/drawing/2014/main" id="{5783638A-8BCA-4B2D-9876-6F83747E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346">
              <a:extLst>
                <a:ext uri="{FF2B5EF4-FFF2-40B4-BE49-F238E27FC236}">
                  <a16:creationId xmlns:a16="http://schemas.microsoft.com/office/drawing/2014/main" id="{5B9D5FFE-410E-421E-804D-7D7DF765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4"/>
              <a:ext cx="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347">
              <a:extLst>
                <a:ext uri="{FF2B5EF4-FFF2-40B4-BE49-F238E27FC236}">
                  <a16:creationId xmlns:a16="http://schemas.microsoft.com/office/drawing/2014/main" id="{FDFCEF75-072A-4393-BBC6-543549508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0" cy="12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861B0625-DDE8-482A-9606-F8D1411E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257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50">
              <a:extLst>
                <a:ext uri="{FF2B5EF4-FFF2-40B4-BE49-F238E27FC236}">
                  <a16:creationId xmlns:a16="http://schemas.microsoft.com/office/drawing/2014/main" id="{01B2279A-F2D2-4015-8440-4978C0B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51">
              <a:extLst>
                <a:ext uri="{FF2B5EF4-FFF2-40B4-BE49-F238E27FC236}">
                  <a16:creationId xmlns:a16="http://schemas.microsoft.com/office/drawing/2014/main" id="{33C441C6-C658-424A-911C-CF7E5F96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52">
              <a:extLst>
                <a:ext uri="{FF2B5EF4-FFF2-40B4-BE49-F238E27FC236}">
                  <a16:creationId xmlns:a16="http://schemas.microsoft.com/office/drawing/2014/main" id="{DF62A8E2-69D0-4F49-AC7A-762541E9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53">
              <a:extLst>
                <a:ext uri="{FF2B5EF4-FFF2-40B4-BE49-F238E27FC236}">
                  <a16:creationId xmlns:a16="http://schemas.microsoft.com/office/drawing/2014/main" id="{BE595862-C805-4B28-882A-A6A329A4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54">
              <a:extLst>
                <a:ext uri="{FF2B5EF4-FFF2-40B4-BE49-F238E27FC236}">
                  <a16:creationId xmlns:a16="http://schemas.microsoft.com/office/drawing/2014/main" id="{C5EB79D2-516B-415E-9F22-8AE75023D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55">
              <a:extLst>
                <a:ext uri="{FF2B5EF4-FFF2-40B4-BE49-F238E27FC236}">
                  <a16:creationId xmlns:a16="http://schemas.microsoft.com/office/drawing/2014/main" id="{14B95AB5-1B63-42F6-B994-76ACCA9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25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6">
              <a:extLst>
                <a:ext uri="{FF2B5EF4-FFF2-40B4-BE49-F238E27FC236}">
                  <a16:creationId xmlns:a16="http://schemas.microsoft.com/office/drawing/2014/main" id="{44020AB6-E2FB-4DF3-8517-34A5A21C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57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7">
              <a:extLst>
                <a:ext uri="{FF2B5EF4-FFF2-40B4-BE49-F238E27FC236}">
                  <a16:creationId xmlns:a16="http://schemas.microsoft.com/office/drawing/2014/main" id="{EC37A31A-EDE9-4D4D-A685-BC435B4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8">
              <a:extLst>
                <a:ext uri="{FF2B5EF4-FFF2-40B4-BE49-F238E27FC236}">
                  <a16:creationId xmlns:a16="http://schemas.microsoft.com/office/drawing/2014/main" id="{7487CA8B-4C7E-4DD7-8BD1-23490BE7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9">
              <a:extLst>
                <a:ext uri="{FF2B5EF4-FFF2-40B4-BE49-F238E27FC236}">
                  <a16:creationId xmlns:a16="http://schemas.microsoft.com/office/drawing/2014/main" id="{00C5D544-042B-4B7A-9AB9-0665CCA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60">
              <a:extLst>
                <a:ext uri="{FF2B5EF4-FFF2-40B4-BE49-F238E27FC236}">
                  <a16:creationId xmlns:a16="http://schemas.microsoft.com/office/drawing/2014/main" id="{F59116E5-3D6B-4B96-9455-80AE743F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61">
              <a:extLst>
                <a:ext uri="{FF2B5EF4-FFF2-40B4-BE49-F238E27FC236}">
                  <a16:creationId xmlns:a16="http://schemas.microsoft.com/office/drawing/2014/main" id="{1B622613-EBD8-4F84-B245-FBD6B85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371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62">
              <a:extLst>
                <a:ext uri="{FF2B5EF4-FFF2-40B4-BE49-F238E27FC236}">
                  <a16:creationId xmlns:a16="http://schemas.microsoft.com/office/drawing/2014/main" id="{0A1665ED-C732-4C08-BEED-2EEDACCD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3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63">
              <a:extLst>
                <a:ext uri="{FF2B5EF4-FFF2-40B4-BE49-F238E27FC236}">
                  <a16:creationId xmlns:a16="http://schemas.microsoft.com/office/drawing/2014/main" id="{5BCABD8B-D2ED-44FF-9D03-2B3D5DBF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371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64">
              <a:extLst>
                <a:ext uri="{FF2B5EF4-FFF2-40B4-BE49-F238E27FC236}">
                  <a16:creationId xmlns:a16="http://schemas.microsoft.com/office/drawing/2014/main" id="{952E3704-3A04-4081-AE41-51F157E7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65">
              <a:extLst>
                <a:ext uri="{FF2B5EF4-FFF2-40B4-BE49-F238E27FC236}">
                  <a16:creationId xmlns:a16="http://schemas.microsoft.com/office/drawing/2014/main" id="{80547FA9-FF8B-4D20-9312-A6A7BBD9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6">
              <a:extLst>
                <a:ext uri="{FF2B5EF4-FFF2-40B4-BE49-F238E27FC236}">
                  <a16:creationId xmlns:a16="http://schemas.microsoft.com/office/drawing/2014/main" id="{0E4C4B56-8A65-4E93-909B-951243D4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71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7">
              <a:extLst>
                <a:ext uri="{FF2B5EF4-FFF2-40B4-BE49-F238E27FC236}">
                  <a16:creationId xmlns:a16="http://schemas.microsoft.com/office/drawing/2014/main" id="{5A18B009-2AEA-41A5-A946-7F22ACC4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8">
              <a:extLst>
                <a:ext uri="{FF2B5EF4-FFF2-40B4-BE49-F238E27FC236}">
                  <a16:creationId xmlns:a16="http://schemas.microsoft.com/office/drawing/2014/main" id="{5623D92E-07B8-426A-A3F9-39E384DF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9">
              <a:extLst>
                <a:ext uri="{FF2B5EF4-FFF2-40B4-BE49-F238E27FC236}">
                  <a16:creationId xmlns:a16="http://schemas.microsoft.com/office/drawing/2014/main" id="{47019C96-1528-46D1-A407-C7397667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70">
              <a:extLst>
                <a:ext uri="{FF2B5EF4-FFF2-40B4-BE49-F238E27FC236}">
                  <a16:creationId xmlns:a16="http://schemas.microsoft.com/office/drawing/2014/main" id="{1433E6A0-AB3E-41EF-84B7-EB58E201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71">
              <a:extLst>
                <a:ext uri="{FF2B5EF4-FFF2-40B4-BE49-F238E27FC236}">
                  <a16:creationId xmlns:a16="http://schemas.microsoft.com/office/drawing/2014/main" id="{55052F98-6D8C-4C2E-B1C0-87142E17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72">
              <a:extLst>
                <a:ext uri="{FF2B5EF4-FFF2-40B4-BE49-F238E27FC236}">
                  <a16:creationId xmlns:a16="http://schemas.microsoft.com/office/drawing/2014/main" id="{130597B9-177B-494D-A590-D4BFDF60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481"/>
              <a:ext cx="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73">
              <a:extLst>
                <a:ext uri="{FF2B5EF4-FFF2-40B4-BE49-F238E27FC236}">
                  <a16:creationId xmlns:a16="http://schemas.microsoft.com/office/drawing/2014/main" id="{25B5DBEB-BBE4-421F-B9C8-95F17861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74">
              <a:extLst>
                <a:ext uri="{FF2B5EF4-FFF2-40B4-BE49-F238E27FC236}">
                  <a16:creationId xmlns:a16="http://schemas.microsoft.com/office/drawing/2014/main" id="{9B49883E-F156-4D37-9D5D-946022C6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75">
              <a:extLst>
                <a:ext uri="{FF2B5EF4-FFF2-40B4-BE49-F238E27FC236}">
                  <a16:creationId xmlns:a16="http://schemas.microsoft.com/office/drawing/2014/main" id="{273A28D0-CC45-4985-AF60-E7A088874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6">
              <a:extLst>
                <a:ext uri="{FF2B5EF4-FFF2-40B4-BE49-F238E27FC236}">
                  <a16:creationId xmlns:a16="http://schemas.microsoft.com/office/drawing/2014/main" id="{C722E37F-1927-47C3-A154-913C13D9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7">
              <a:extLst>
                <a:ext uri="{FF2B5EF4-FFF2-40B4-BE49-F238E27FC236}">
                  <a16:creationId xmlns:a16="http://schemas.microsoft.com/office/drawing/2014/main" id="{0DAFEECD-4B4E-4E09-9311-60DE38BD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8">
              <a:extLst>
                <a:ext uri="{FF2B5EF4-FFF2-40B4-BE49-F238E27FC236}">
                  <a16:creationId xmlns:a16="http://schemas.microsoft.com/office/drawing/2014/main" id="{DE4A3D19-C668-48D0-A502-1709C6D0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9">
              <a:extLst>
                <a:ext uri="{FF2B5EF4-FFF2-40B4-BE49-F238E27FC236}">
                  <a16:creationId xmlns:a16="http://schemas.microsoft.com/office/drawing/2014/main" id="{E0CDECC7-15C1-4C00-B80F-6C28FE74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80">
              <a:extLst>
                <a:ext uri="{FF2B5EF4-FFF2-40B4-BE49-F238E27FC236}">
                  <a16:creationId xmlns:a16="http://schemas.microsoft.com/office/drawing/2014/main" id="{45BB219B-6CE7-445E-B2D1-9441CAE3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81">
              <a:extLst>
                <a:ext uri="{FF2B5EF4-FFF2-40B4-BE49-F238E27FC236}">
                  <a16:creationId xmlns:a16="http://schemas.microsoft.com/office/drawing/2014/main" id="{24A7EDB8-0381-4672-AED8-FF8F8B36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82">
              <a:extLst>
                <a:ext uri="{FF2B5EF4-FFF2-40B4-BE49-F238E27FC236}">
                  <a16:creationId xmlns:a16="http://schemas.microsoft.com/office/drawing/2014/main" id="{BAA4B472-B63F-44AC-A9B5-E8336008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83">
              <a:extLst>
                <a:ext uri="{FF2B5EF4-FFF2-40B4-BE49-F238E27FC236}">
                  <a16:creationId xmlns:a16="http://schemas.microsoft.com/office/drawing/2014/main" id="{72BB4506-8FF7-4A90-A2F0-20D98D35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84">
              <a:extLst>
                <a:ext uri="{FF2B5EF4-FFF2-40B4-BE49-F238E27FC236}">
                  <a16:creationId xmlns:a16="http://schemas.microsoft.com/office/drawing/2014/main" id="{C7D6AD24-FE0E-45DF-A074-E7358F19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85">
              <a:extLst>
                <a:ext uri="{FF2B5EF4-FFF2-40B4-BE49-F238E27FC236}">
                  <a16:creationId xmlns:a16="http://schemas.microsoft.com/office/drawing/2014/main" id="{EF2DDACE-6FB1-42D0-A3C5-05185355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6">
              <a:extLst>
                <a:ext uri="{FF2B5EF4-FFF2-40B4-BE49-F238E27FC236}">
                  <a16:creationId xmlns:a16="http://schemas.microsoft.com/office/drawing/2014/main" id="{20BD6F96-B559-4F6A-A531-6A357EB2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7">
              <a:extLst>
                <a:ext uri="{FF2B5EF4-FFF2-40B4-BE49-F238E27FC236}">
                  <a16:creationId xmlns:a16="http://schemas.microsoft.com/office/drawing/2014/main" id="{6B253C4F-41C0-4DB6-A7B5-0E6A13D1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1597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8">
              <a:extLst>
                <a:ext uri="{FF2B5EF4-FFF2-40B4-BE49-F238E27FC236}">
                  <a16:creationId xmlns:a16="http://schemas.microsoft.com/office/drawing/2014/main" id="{E452AC05-1B92-43FA-AD5E-0DEFD0E9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389">
              <a:extLst>
                <a:ext uri="{FF2B5EF4-FFF2-40B4-BE49-F238E27FC236}">
                  <a16:creationId xmlns:a16="http://schemas.microsoft.com/office/drawing/2014/main" id="{3CA638F7-82A9-4ACE-8D43-C01941F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390">
              <a:extLst>
                <a:ext uri="{FF2B5EF4-FFF2-40B4-BE49-F238E27FC236}">
                  <a16:creationId xmlns:a16="http://schemas.microsoft.com/office/drawing/2014/main" id="{ADE95493-D197-4E67-AF75-580C0F92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187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91">
              <a:extLst>
                <a:ext uri="{FF2B5EF4-FFF2-40B4-BE49-F238E27FC236}">
                  <a16:creationId xmlns:a16="http://schemas.microsoft.com/office/drawing/2014/main" id="{0E22BC54-C411-46F1-B618-5FD2B9F9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1170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92">
              <a:extLst>
                <a:ext uri="{FF2B5EF4-FFF2-40B4-BE49-F238E27FC236}">
                  <a16:creationId xmlns:a16="http://schemas.microsoft.com/office/drawing/2014/main" id="{19DE2749-4D83-4646-9999-3D3B08C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93">
              <a:extLst>
                <a:ext uri="{FF2B5EF4-FFF2-40B4-BE49-F238E27FC236}">
                  <a16:creationId xmlns:a16="http://schemas.microsoft.com/office/drawing/2014/main" id="{CFBD1D07-A682-4E85-B149-A831E1A2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94">
              <a:extLst>
                <a:ext uri="{FF2B5EF4-FFF2-40B4-BE49-F238E27FC236}">
                  <a16:creationId xmlns:a16="http://schemas.microsoft.com/office/drawing/2014/main" id="{FCFB4789-4935-4135-A2C8-58010F75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95">
              <a:extLst>
                <a:ext uri="{FF2B5EF4-FFF2-40B4-BE49-F238E27FC236}">
                  <a16:creationId xmlns:a16="http://schemas.microsoft.com/office/drawing/2014/main" id="{179A3168-3D8F-4B7C-BE09-55B943D2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6">
              <a:extLst>
                <a:ext uri="{FF2B5EF4-FFF2-40B4-BE49-F238E27FC236}">
                  <a16:creationId xmlns:a16="http://schemas.microsoft.com/office/drawing/2014/main" id="{113F10E7-1909-4C34-BF6B-6554C01A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7">
              <a:extLst>
                <a:ext uri="{FF2B5EF4-FFF2-40B4-BE49-F238E27FC236}">
                  <a16:creationId xmlns:a16="http://schemas.microsoft.com/office/drawing/2014/main" id="{332389FC-E245-416F-9F8A-061C5618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8">
              <a:extLst>
                <a:ext uri="{FF2B5EF4-FFF2-40B4-BE49-F238E27FC236}">
                  <a16:creationId xmlns:a16="http://schemas.microsoft.com/office/drawing/2014/main" id="{54680156-0515-4D73-8C67-CDBC796B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635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9">
              <a:extLst>
                <a:ext uri="{FF2B5EF4-FFF2-40B4-BE49-F238E27FC236}">
                  <a16:creationId xmlns:a16="http://schemas.microsoft.com/office/drawing/2014/main" id="{F1A867DA-D680-47CD-A93F-7DA99D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400">
              <a:extLst>
                <a:ext uri="{FF2B5EF4-FFF2-40B4-BE49-F238E27FC236}">
                  <a16:creationId xmlns:a16="http://schemas.microsoft.com/office/drawing/2014/main" id="{6F3DD2F5-A45A-4206-8625-99EC973B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401">
              <a:extLst>
                <a:ext uri="{FF2B5EF4-FFF2-40B4-BE49-F238E27FC236}">
                  <a16:creationId xmlns:a16="http://schemas.microsoft.com/office/drawing/2014/main" id="{7A89D7C2-042B-4D25-A228-3B4CA9F3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402">
              <a:extLst>
                <a:ext uri="{FF2B5EF4-FFF2-40B4-BE49-F238E27FC236}">
                  <a16:creationId xmlns:a16="http://schemas.microsoft.com/office/drawing/2014/main" id="{AF63895C-FBFA-4A34-8847-F2E07E94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403">
              <a:extLst>
                <a:ext uri="{FF2B5EF4-FFF2-40B4-BE49-F238E27FC236}">
                  <a16:creationId xmlns:a16="http://schemas.microsoft.com/office/drawing/2014/main" id="{FACDCB8F-156F-4B5F-BEE7-29E8B9D9C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118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404">
              <a:extLst>
                <a:ext uri="{FF2B5EF4-FFF2-40B4-BE49-F238E27FC236}">
                  <a16:creationId xmlns:a16="http://schemas.microsoft.com/office/drawing/2014/main" id="{07785B89-0D57-40CC-914D-C1477BA5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405">
              <a:extLst>
                <a:ext uri="{FF2B5EF4-FFF2-40B4-BE49-F238E27FC236}">
                  <a16:creationId xmlns:a16="http://schemas.microsoft.com/office/drawing/2014/main" id="{2B2FA8DA-13A5-478A-A563-376831AC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406">
              <a:extLst>
                <a:ext uri="{FF2B5EF4-FFF2-40B4-BE49-F238E27FC236}">
                  <a16:creationId xmlns:a16="http://schemas.microsoft.com/office/drawing/2014/main" id="{4015884B-CF96-4878-8E18-DDF97955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7">
              <a:extLst>
                <a:ext uri="{FF2B5EF4-FFF2-40B4-BE49-F238E27FC236}">
                  <a16:creationId xmlns:a16="http://schemas.microsoft.com/office/drawing/2014/main" id="{6628A15F-0830-403D-82FF-97D6F3ECA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" y="2727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8">
              <a:extLst>
                <a:ext uri="{FF2B5EF4-FFF2-40B4-BE49-F238E27FC236}">
                  <a16:creationId xmlns:a16="http://schemas.microsoft.com/office/drawing/2014/main" id="{6DA24992-2AB3-4C74-8700-EFAAC373D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731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409">
              <a:extLst>
                <a:ext uri="{FF2B5EF4-FFF2-40B4-BE49-F238E27FC236}">
                  <a16:creationId xmlns:a16="http://schemas.microsoft.com/office/drawing/2014/main" id="{59D8C81C-9C4E-4847-8EA7-807671A1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944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10">
              <a:extLst>
                <a:ext uri="{FF2B5EF4-FFF2-40B4-BE49-F238E27FC236}">
                  <a16:creationId xmlns:a16="http://schemas.microsoft.com/office/drawing/2014/main" id="{6E10E026-8944-47D6-B8B4-8C88B0F9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11">
              <a:extLst>
                <a:ext uri="{FF2B5EF4-FFF2-40B4-BE49-F238E27FC236}">
                  <a16:creationId xmlns:a16="http://schemas.microsoft.com/office/drawing/2014/main" id="{49BAC4E3-13E7-41CD-8BA6-EDB8C6DA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412">
              <a:extLst>
                <a:ext uri="{FF2B5EF4-FFF2-40B4-BE49-F238E27FC236}">
                  <a16:creationId xmlns:a16="http://schemas.microsoft.com/office/drawing/2014/main" id="{1873D5F0-3501-4B32-B5CB-1EC7A4B1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2731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413">
              <a:extLst>
                <a:ext uri="{FF2B5EF4-FFF2-40B4-BE49-F238E27FC236}">
                  <a16:creationId xmlns:a16="http://schemas.microsoft.com/office/drawing/2014/main" id="{C2E73F1B-9799-453B-9ED2-5B9C7282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7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414">
              <a:extLst>
                <a:ext uri="{FF2B5EF4-FFF2-40B4-BE49-F238E27FC236}">
                  <a16:creationId xmlns:a16="http://schemas.microsoft.com/office/drawing/2014/main" id="{55A5F7FA-8506-4465-99EE-EF2DDCB9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415">
              <a:extLst>
                <a:ext uri="{FF2B5EF4-FFF2-40B4-BE49-F238E27FC236}">
                  <a16:creationId xmlns:a16="http://schemas.microsoft.com/office/drawing/2014/main" id="{8D9A9E5B-AA45-4BF7-809D-B2104CCF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416">
              <a:extLst>
                <a:ext uri="{FF2B5EF4-FFF2-40B4-BE49-F238E27FC236}">
                  <a16:creationId xmlns:a16="http://schemas.microsoft.com/office/drawing/2014/main" id="{F58776D8-C5BD-4CC3-8FA8-E6C432491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7">
              <a:extLst>
                <a:ext uri="{FF2B5EF4-FFF2-40B4-BE49-F238E27FC236}">
                  <a16:creationId xmlns:a16="http://schemas.microsoft.com/office/drawing/2014/main" id="{EE17F5E8-4E66-44A0-9D4B-D88E4B268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728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8">
              <a:extLst>
                <a:ext uri="{FF2B5EF4-FFF2-40B4-BE49-F238E27FC236}">
                  <a16:creationId xmlns:a16="http://schemas.microsoft.com/office/drawing/2014/main" id="{D0ACBE0B-BC76-4679-928A-40C6D3664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1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19">
              <a:extLst>
                <a:ext uri="{FF2B5EF4-FFF2-40B4-BE49-F238E27FC236}">
                  <a16:creationId xmlns:a16="http://schemas.microsoft.com/office/drawing/2014/main" id="{7F91C305-78F9-4E7D-BAE9-1BBB3F99D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94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420">
              <a:extLst>
                <a:ext uri="{FF2B5EF4-FFF2-40B4-BE49-F238E27FC236}">
                  <a16:creationId xmlns:a16="http://schemas.microsoft.com/office/drawing/2014/main" id="{A38523EB-117D-48FF-94F1-4E12CBC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21">
              <a:extLst>
                <a:ext uri="{FF2B5EF4-FFF2-40B4-BE49-F238E27FC236}">
                  <a16:creationId xmlns:a16="http://schemas.microsoft.com/office/drawing/2014/main" id="{37659072-4B9D-469A-8737-8052213D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422">
              <a:extLst>
                <a:ext uri="{FF2B5EF4-FFF2-40B4-BE49-F238E27FC236}">
                  <a16:creationId xmlns:a16="http://schemas.microsoft.com/office/drawing/2014/main" id="{C4F7AFF5-95C8-40FD-9708-EA7E0AE0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773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423">
              <a:extLst>
                <a:ext uri="{FF2B5EF4-FFF2-40B4-BE49-F238E27FC236}">
                  <a16:creationId xmlns:a16="http://schemas.microsoft.com/office/drawing/2014/main" id="{37281158-D21E-456B-94A9-AB1B12F3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25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424">
              <a:extLst>
                <a:ext uri="{FF2B5EF4-FFF2-40B4-BE49-F238E27FC236}">
                  <a16:creationId xmlns:a16="http://schemas.microsoft.com/office/drawing/2014/main" id="{3D9550FA-3D25-445B-AC35-E644075F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" y="2731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425">
              <a:extLst>
                <a:ext uri="{FF2B5EF4-FFF2-40B4-BE49-F238E27FC236}">
                  <a16:creationId xmlns:a16="http://schemas.microsoft.com/office/drawing/2014/main" id="{666BA60B-1F68-4A15-9572-168F01D6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6">
              <a:extLst>
                <a:ext uri="{FF2B5EF4-FFF2-40B4-BE49-F238E27FC236}">
                  <a16:creationId xmlns:a16="http://schemas.microsoft.com/office/drawing/2014/main" id="{8F2F8380-C3AA-4CEB-AC0A-4ECF74EE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7">
              <a:extLst>
                <a:ext uri="{FF2B5EF4-FFF2-40B4-BE49-F238E27FC236}">
                  <a16:creationId xmlns:a16="http://schemas.microsoft.com/office/drawing/2014/main" id="{16ABE197-1FC5-411B-8926-9C15B2F7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8">
              <a:extLst>
                <a:ext uri="{FF2B5EF4-FFF2-40B4-BE49-F238E27FC236}">
                  <a16:creationId xmlns:a16="http://schemas.microsoft.com/office/drawing/2014/main" id="{A6D768EF-2C77-4948-BCEC-35F50A5C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429">
              <a:extLst>
                <a:ext uri="{FF2B5EF4-FFF2-40B4-BE49-F238E27FC236}">
                  <a16:creationId xmlns:a16="http://schemas.microsoft.com/office/drawing/2014/main" id="{8F757059-CEBF-4DCE-AE48-85A0965D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430">
              <a:extLst>
                <a:ext uri="{FF2B5EF4-FFF2-40B4-BE49-F238E27FC236}">
                  <a16:creationId xmlns:a16="http://schemas.microsoft.com/office/drawing/2014/main" id="{9A26C956-1601-495D-A24D-1343AF12F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431">
              <a:extLst>
                <a:ext uri="{FF2B5EF4-FFF2-40B4-BE49-F238E27FC236}">
                  <a16:creationId xmlns:a16="http://schemas.microsoft.com/office/drawing/2014/main" id="{A27EEBD2-1979-4A99-84C8-71B14DF2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32">
              <a:extLst>
                <a:ext uri="{FF2B5EF4-FFF2-40B4-BE49-F238E27FC236}">
                  <a16:creationId xmlns:a16="http://schemas.microsoft.com/office/drawing/2014/main" id="{9D5020C2-789F-4F3F-B8E1-C1A7A50B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33">
              <a:extLst>
                <a:ext uri="{FF2B5EF4-FFF2-40B4-BE49-F238E27FC236}">
                  <a16:creationId xmlns:a16="http://schemas.microsoft.com/office/drawing/2014/main" id="{233F86FD-4872-4CB8-AA6E-0AB95BD7A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836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34">
              <a:extLst>
                <a:ext uri="{FF2B5EF4-FFF2-40B4-BE49-F238E27FC236}">
                  <a16:creationId xmlns:a16="http://schemas.microsoft.com/office/drawing/2014/main" id="{4B4A78E2-861C-4FA3-91F1-FC9EE46B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35">
              <a:extLst>
                <a:ext uri="{FF2B5EF4-FFF2-40B4-BE49-F238E27FC236}">
                  <a16:creationId xmlns:a16="http://schemas.microsoft.com/office/drawing/2014/main" id="{898A3AE2-CEB9-4030-B7A7-CDCACACC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6">
              <a:extLst>
                <a:ext uri="{FF2B5EF4-FFF2-40B4-BE49-F238E27FC236}">
                  <a16:creationId xmlns:a16="http://schemas.microsoft.com/office/drawing/2014/main" id="{82A5323F-B045-4792-964D-C4C7CA10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7">
              <a:extLst>
                <a:ext uri="{FF2B5EF4-FFF2-40B4-BE49-F238E27FC236}">
                  <a16:creationId xmlns:a16="http://schemas.microsoft.com/office/drawing/2014/main" id="{8A010037-A0E9-4705-9202-142A39F2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8">
              <a:extLst>
                <a:ext uri="{FF2B5EF4-FFF2-40B4-BE49-F238E27FC236}">
                  <a16:creationId xmlns:a16="http://schemas.microsoft.com/office/drawing/2014/main" id="{3A34E03A-9EE1-4E4A-BD47-9C571CD7A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9">
              <a:extLst>
                <a:ext uri="{FF2B5EF4-FFF2-40B4-BE49-F238E27FC236}">
                  <a16:creationId xmlns:a16="http://schemas.microsoft.com/office/drawing/2014/main" id="{79C95625-B0F5-4D9E-9F7B-8A5CECF6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40">
              <a:extLst>
                <a:ext uri="{FF2B5EF4-FFF2-40B4-BE49-F238E27FC236}">
                  <a16:creationId xmlns:a16="http://schemas.microsoft.com/office/drawing/2014/main" id="{B6DF9ABF-89D8-4CE0-BBB2-8ABB7F80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441">
              <a:extLst>
                <a:ext uri="{FF2B5EF4-FFF2-40B4-BE49-F238E27FC236}">
                  <a16:creationId xmlns:a16="http://schemas.microsoft.com/office/drawing/2014/main" id="{FE705393-254D-4B3C-88E2-47149357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42">
              <a:extLst>
                <a:ext uri="{FF2B5EF4-FFF2-40B4-BE49-F238E27FC236}">
                  <a16:creationId xmlns:a16="http://schemas.microsoft.com/office/drawing/2014/main" id="{844FC5C8-263B-45CC-926B-DF9A89A8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43">
              <a:extLst>
                <a:ext uri="{FF2B5EF4-FFF2-40B4-BE49-F238E27FC236}">
                  <a16:creationId xmlns:a16="http://schemas.microsoft.com/office/drawing/2014/main" id="{A2B3D83A-CB96-4923-8BB4-07665251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44">
              <a:extLst>
                <a:ext uri="{FF2B5EF4-FFF2-40B4-BE49-F238E27FC236}">
                  <a16:creationId xmlns:a16="http://schemas.microsoft.com/office/drawing/2014/main" id="{E1130306-C8B0-4F00-A34F-91A27D0F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45">
              <a:extLst>
                <a:ext uri="{FF2B5EF4-FFF2-40B4-BE49-F238E27FC236}">
                  <a16:creationId xmlns:a16="http://schemas.microsoft.com/office/drawing/2014/main" id="{AD2F56E0-ED00-4F85-A10A-DCEF0DF5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6">
              <a:extLst>
                <a:ext uri="{FF2B5EF4-FFF2-40B4-BE49-F238E27FC236}">
                  <a16:creationId xmlns:a16="http://schemas.microsoft.com/office/drawing/2014/main" id="{2486A83F-DBE3-4F37-869C-0F351848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7">
              <a:extLst>
                <a:ext uri="{FF2B5EF4-FFF2-40B4-BE49-F238E27FC236}">
                  <a16:creationId xmlns:a16="http://schemas.microsoft.com/office/drawing/2014/main" id="{253B2EF6-4267-4F2B-8D74-EBB96DBA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8">
              <a:extLst>
                <a:ext uri="{FF2B5EF4-FFF2-40B4-BE49-F238E27FC236}">
                  <a16:creationId xmlns:a16="http://schemas.microsoft.com/office/drawing/2014/main" id="{8085DBA7-51E8-4F58-90EA-89973EF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9">
              <a:extLst>
                <a:ext uri="{FF2B5EF4-FFF2-40B4-BE49-F238E27FC236}">
                  <a16:creationId xmlns:a16="http://schemas.microsoft.com/office/drawing/2014/main" id="{56E45308-BB15-4709-937A-4387A681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50">
              <a:extLst>
                <a:ext uri="{FF2B5EF4-FFF2-40B4-BE49-F238E27FC236}">
                  <a16:creationId xmlns:a16="http://schemas.microsoft.com/office/drawing/2014/main" id="{E71EB08D-AC3A-41B1-8338-EC2EA1B1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51">
              <a:extLst>
                <a:ext uri="{FF2B5EF4-FFF2-40B4-BE49-F238E27FC236}">
                  <a16:creationId xmlns:a16="http://schemas.microsoft.com/office/drawing/2014/main" id="{AEC25DA5-1B2E-469B-9BE0-92B7FC21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452">
              <a:extLst>
                <a:ext uri="{FF2B5EF4-FFF2-40B4-BE49-F238E27FC236}">
                  <a16:creationId xmlns:a16="http://schemas.microsoft.com/office/drawing/2014/main" id="{A39C17CF-22E8-4C06-9A49-2CF3B95D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28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453">
              <a:extLst>
                <a:ext uri="{FF2B5EF4-FFF2-40B4-BE49-F238E27FC236}">
                  <a16:creationId xmlns:a16="http://schemas.microsoft.com/office/drawing/2014/main" id="{AE9899E9-65EB-4322-BCC4-0EC25D12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54">
              <a:extLst>
                <a:ext uri="{FF2B5EF4-FFF2-40B4-BE49-F238E27FC236}">
                  <a16:creationId xmlns:a16="http://schemas.microsoft.com/office/drawing/2014/main" id="{6C1177FF-60F2-4256-9954-E510FCE46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55">
              <a:extLst>
                <a:ext uri="{FF2B5EF4-FFF2-40B4-BE49-F238E27FC236}">
                  <a16:creationId xmlns:a16="http://schemas.microsoft.com/office/drawing/2014/main" id="{492ADAD1-E760-4FFC-AAD7-64D6DD83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740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456">
              <a:extLst>
                <a:ext uri="{FF2B5EF4-FFF2-40B4-BE49-F238E27FC236}">
                  <a16:creationId xmlns:a16="http://schemas.microsoft.com/office/drawing/2014/main" id="{3728C5CC-2641-4442-949B-ACD67951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783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457">
              <a:extLst>
                <a:ext uri="{FF2B5EF4-FFF2-40B4-BE49-F238E27FC236}">
                  <a16:creationId xmlns:a16="http://schemas.microsoft.com/office/drawing/2014/main" id="{897EB8E1-22DF-490D-98F4-FB0CDEEC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783"/>
              <a:ext cx="6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458">
              <a:extLst>
                <a:ext uri="{FF2B5EF4-FFF2-40B4-BE49-F238E27FC236}">
                  <a16:creationId xmlns:a16="http://schemas.microsoft.com/office/drawing/2014/main" id="{E3E40022-D04C-4238-B3BC-39FDBA11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84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459">
              <a:extLst>
                <a:ext uri="{FF2B5EF4-FFF2-40B4-BE49-F238E27FC236}">
                  <a16:creationId xmlns:a16="http://schemas.microsoft.com/office/drawing/2014/main" id="{91C52553-EF45-4098-B626-318CB1C62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849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60">
              <a:extLst>
                <a:ext uri="{FF2B5EF4-FFF2-40B4-BE49-F238E27FC236}">
                  <a16:creationId xmlns:a16="http://schemas.microsoft.com/office/drawing/2014/main" id="{4AF2418B-7808-45BC-8554-4814E2A1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61">
              <a:extLst>
                <a:ext uri="{FF2B5EF4-FFF2-40B4-BE49-F238E27FC236}">
                  <a16:creationId xmlns:a16="http://schemas.microsoft.com/office/drawing/2014/main" id="{3FDC6C6D-12A3-45FF-9F7D-C574B186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62">
              <a:extLst>
                <a:ext uri="{FF2B5EF4-FFF2-40B4-BE49-F238E27FC236}">
                  <a16:creationId xmlns:a16="http://schemas.microsoft.com/office/drawing/2014/main" id="{F6924636-0BDB-4FDB-8217-9C67EF0D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1738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63">
              <a:extLst>
                <a:ext uri="{FF2B5EF4-FFF2-40B4-BE49-F238E27FC236}">
                  <a16:creationId xmlns:a16="http://schemas.microsoft.com/office/drawing/2014/main" id="{AA9A3A2D-1C1D-4CF4-B0A7-8CE5BBC6F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740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464">
              <a:extLst>
                <a:ext uri="{FF2B5EF4-FFF2-40B4-BE49-F238E27FC236}">
                  <a16:creationId xmlns:a16="http://schemas.microsoft.com/office/drawing/2014/main" id="{37AED44C-9FF3-470E-8C27-F79DB920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95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465">
              <a:extLst>
                <a:ext uri="{FF2B5EF4-FFF2-40B4-BE49-F238E27FC236}">
                  <a16:creationId xmlns:a16="http://schemas.microsoft.com/office/drawing/2014/main" id="{8B3C9DA9-FB33-4C0F-BEA1-320AB70E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83"/>
              <a:ext cx="5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6">
              <a:extLst>
                <a:ext uri="{FF2B5EF4-FFF2-40B4-BE49-F238E27FC236}">
                  <a16:creationId xmlns:a16="http://schemas.microsoft.com/office/drawing/2014/main" id="{B08881D7-DCDB-422F-AB41-DE15D5D0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783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7">
              <a:extLst>
                <a:ext uri="{FF2B5EF4-FFF2-40B4-BE49-F238E27FC236}">
                  <a16:creationId xmlns:a16="http://schemas.microsoft.com/office/drawing/2014/main" id="{E4ADF86B-94F6-411B-AA07-8F655F21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83"/>
              <a:ext cx="44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8">
              <a:extLst>
                <a:ext uri="{FF2B5EF4-FFF2-40B4-BE49-F238E27FC236}">
                  <a16:creationId xmlns:a16="http://schemas.microsoft.com/office/drawing/2014/main" id="{045FA631-FCBB-4F92-BC33-1820E430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26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9">
              <a:extLst>
                <a:ext uri="{FF2B5EF4-FFF2-40B4-BE49-F238E27FC236}">
                  <a16:creationId xmlns:a16="http://schemas.microsoft.com/office/drawing/2014/main" id="{68C4F908-DFD5-4840-ACFE-99AD2E1E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470">
              <a:extLst>
                <a:ext uri="{FF2B5EF4-FFF2-40B4-BE49-F238E27FC236}">
                  <a16:creationId xmlns:a16="http://schemas.microsoft.com/office/drawing/2014/main" id="{75608BCF-1833-4FB9-923A-C79A0CAC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471">
              <a:extLst>
                <a:ext uri="{FF2B5EF4-FFF2-40B4-BE49-F238E27FC236}">
                  <a16:creationId xmlns:a16="http://schemas.microsoft.com/office/drawing/2014/main" id="{7D476C27-7CB4-4BA1-82E6-2FD4E5D2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18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72">
              <a:extLst>
                <a:ext uri="{FF2B5EF4-FFF2-40B4-BE49-F238E27FC236}">
                  <a16:creationId xmlns:a16="http://schemas.microsoft.com/office/drawing/2014/main" id="{13960D0C-B19D-44A1-9420-002FFB34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1635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73">
              <a:extLst>
                <a:ext uri="{FF2B5EF4-FFF2-40B4-BE49-F238E27FC236}">
                  <a16:creationId xmlns:a16="http://schemas.microsoft.com/office/drawing/2014/main" id="{E030C9BA-14FD-440D-AE09-DC591005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2118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74">
              <a:extLst>
                <a:ext uri="{FF2B5EF4-FFF2-40B4-BE49-F238E27FC236}">
                  <a16:creationId xmlns:a16="http://schemas.microsoft.com/office/drawing/2014/main" id="{7C2533DE-D76D-42DF-8BA8-330B618F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625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75">
              <a:extLst>
                <a:ext uri="{FF2B5EF4-FFF2-40B4-BE49-F238E27FC236}">
                  <a16:creationId xmlns:a16="http://schemas.microsoft.com/office/drawing/2014/main" id="{01BECD2C-38BB-417E-9E2C-96C45BD40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476">
              <a:extLst>
                <a:ext uri="{FF2B5EF4-FFF2-40B4-BE49-F238E27FC236}">
                  <a16:creationId xmlns:a16="http://schemas.microsoft.com/office/drawing/2014/main" id="{B682429D-7C8B-4EAF-AFAF-FE8E8227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849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7">
              <a:extLst>
                <a:ext uri="{FF2B5EF4-FFF2-40B4-BE49-F238E27FC236}">
                  <a16:creationId xmlns:a16="http://schemas.microsoft.com/office/drawing/2014/main" id="{1C25502E-6847-48D1-89EF-965DB67C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329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8">
              <a:extLst>
                <a:ext uri="{FF2B5EF4-FFF2-40B4-BE49-F238E27FC236}">
                  <a16:creationId xmlns:a16="http://schemas.microsoft.com/office/drawing/2014/main" id="{886010F7-D2AB-4E5F-B188-D89D02714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29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9">
              <a:extLst>
                <a:ext uri="{FF2B5EF4-FFF2-40B4-BE49-F238E27FC236}">
                  <a16:creationId xmlns:a16="http://schemas.microsoft.com/office/drawing/2014/main" id="{E56DDEAB-7424-433E-8967-30F43D32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836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480">
              <a:extLst>
                <a:ext uri="{FF2B5EF4-FFF2-40B4-BE49-F238E27FC236}">
                  <a16:creationId xmlns:a16="http://schemas.microsoft.com/office/drawing/2014/main" id="{053D231E-B9B8-402B-945B-F80E2E86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8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81">
              <a:extLst>
                <a:ext uri="{FF2B5EF4-FFF2-40B4-BE49-F238E27FC236}">
                  <a16:creationId xmlns:a16="http://schemas.microsoft.com/office/drawing/2014/main" id="{957DD51B-4207-4156-A23E-B3BBCDBD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29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482">
              <a:extLst>
                <a:ext uri="{FF2B5EF4-FFF2-40B4-BE49-F238E27FC236}">
                  <a16:creationId xmlns:a16="http://schemas.microsoft.com/office/drawing/2014/main" id="{B8BD09DE-D271-4C82-B5C9-93C4ED22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6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483">
              <a:extLst>
                <a:ext uri="{FF2B5EF4-FFF2-40B4-BE49-F238E27FC236}">
                  <a16:creationId xmlns:a16="http://schemas.microsoft.com/office/drawing/2014/main" id="{2E77E8C8-F1BD-4FD7-9872-D546884F5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26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484">
              <a:extLst>
                <a:ext uri="{FF2B5EF4-FFF2-40B4-BE49-F238E27FC236}">
                  <a16:creationId xmlns:a16="http://schemas.microsoft.com/office/drawing/2014/main" id="{B3CFD29F-2D0D-4990-AF0C-36519130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223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85">
              <a:extLst>
                <a:ext uri="{FF2B5EF4-FFF2-40B4-BE49-F238E27FC236}">
                  <a16:creationId xmlns:a16="http://schemas.microsoft.com/office/drawing/2014/main" id="{6B9B4046-1DC7-45BB-9A9A-EA87C7ED1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486">
              <a:extLst>
                <a:ext uri="{FF2B5EF4-FFF2-40B4-BE49-F238E27FC236}">
                  <a16:creationId xmlns:a16="http://schemas.microsoft.com/office/drawing/2014/main" id="{0F4BCB02-2209-4A7F-8BC1-9AA4F458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783"/>
              <a:ext cx="788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lw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0($s1)</a:t>
              </a:r>
            </a:p>
          </p:txBody>
        </p:sp>
        <p:sp>
          <p:nvSpPr>
            <p:cNvPr id="246" name="Text Box 487">
              <a:extLst>
                <a:ext uri="{FF2B5EF4-FFF2-40B4-BE49-F238E27FC236}">
                  <a16:creationId xmlns:a16="http://schemas.microsoft.com/office/drawing/2014/main" id="{035F1A71-2C2B-49AA-93D8-33291DF6F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252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7" name="Freeform 489">
              <a:extLst>
                <a:ext uri="{FF2B5EF4-FFF2-40B4-BE49-F238E27FC236}">
                  <a16:creationId xmlns:a16="http://schemas.microsoft.com/office/drawing/2014/main" id="{F13E4E35-6E3A-4441-B29B-20CD5884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490">
              <a:extLst>
                <a:ext uri="{FF2B5EF4-FFF2-40B4-BE49-F238E27FC236}">
                  <a16:creationId xmlns:a16="http://schemas.microsoft.com/office/drawing/2014/main" id="{13E121CC-EFBF-44E6-B09A-13C3212A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Line 491">
              <a:extLst>
                <a:ext uri="{FF2B5EF4-FFF2-40B4-BE49-F238E27FC236}">
                  <a16:creationId xmlns:a16="http://schemas.microsoft.com/office/drawing/2014/main" id="{C7BF1C94-DC48-43A9-9E9F-57BBA2974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50" name="Group 492">
              <a:extLst>
                <a:ext uri="{FF2B5EF4-FFF2-40B4-BE49-F238E27FC236}">
                  <a16:creationId xmlns:a16="http://schemas.microsoft.com/office/drawing/2014/main" id="{3F449517-E497-4386-9BEE-F57D0158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" y="2221"/>
              <a:ext cx="465" cy="255"/>
              <a:chOff x="3474" y="2602"/>
              <a:chExt cx="426" cy="286"/>
            </a:xfrm>
          </p:grpSpPr>
          <p:sp>
            <p:nvSpPr>
              <p:cNvPr id="257" name="Cloud">
                <a:extLst>
                  <a:ext uri="{FF2B5EF4-FFF2-40B4-BE49-F238E27FC236}">
                    <a16:creationId xmlns:a16="http://schemas.microsoft.com/office/drawing/2014/main" id="{1EFEE098-C30D-46AB-B3EA-6821CC86393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Text Box 494">
                <a:extLst>
                  <a:ext uri="{FF2B5EF4-FFF2-40B4-BE49-F238E27FC236}">
                    <a16:creationId xmlns:a16="http://schemas.microsoft.com/office/drawing/2014/main" id="{4D92E656-7194-4B44-A737-81A05C2EB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1" name="Group 495">
              <a:extLst>
                <a:ext uri="{FF2B5EF4-FFF2-40B4-BE49-F238E27FC236}">
                  <a16:creationId xmlns:a16="http://schemas.microsoft.com/office/drawing/2014/main" id="{A342DDAD-0EE7-44DF-8813-76E975A09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2228"/>
              <a:ext cx="465" cy="255"/>
              <a:chOff x="3474" y="2602"/>
              <a:chExt cx="426" cy="286"/>
            </a:xfrm>
          </p:grpSpPr>
          <p:sp>
            <p:nvSpPr>
              <p:cNvPr id="255" name="Cloud">
                <a:extLst>
                  <a:ext uri="{FF2B5EF4-FFF2-40B4-BE49-F238E27FC236}">
                    <a16:creationId xmlns:a16="http://schemas.microsoft.com/office/drawing/2014/main" id="{E91951ED-DCC4-4B18-81FB-FB964F0E404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Text Box 497">
                <a:extLst>
                  <a:ext uri="{FF2B5EF4-FFF2-40B4-BE49-F238E27FC236}">
                    <a16:creationId xmlns:a16="http://schemas.microsoft.com/office/drawing/2014/main" id="{9EECB8DC-5B44-4137-BF9B-591676C3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2" name="Group 498">
              <a:extLst>
                <a:ext uri="{FF2B5EF4-FFF2-40B4-BE49-F238E27FC236}">
                  <a16:creationId xmlns:a16="http://schemas.microsoft.com/office/drawing/2014/main" id="{4C8EF15A-5EA3-45EB-877A-5016A67E7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2708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C27DB12A-BD49-4730-AD3B-13074751D03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500">
                <a:extLst>
                  <a:ext uri="{FF2B5EF4-FFF2-40B4-BE49-F238E27FC236}">
                    <a16:creationId xmlns:a16="http://schemas.microsoft.com/office/drawing/2014/main" id="{124C93E8-71F1-45FB-BF17-9F2DDB4E1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9" name="Group 504">
            <a:extLst>
              <a:ext uri="{FF2B5EF4-FFF2-40B4-BE49-F238E27FC236}">
                <a16:creationId xmlns:a16="http://schemas.microsoft.com/office/drawing/2014/main" id="{FC189B71-2561-4FBB-B2ED-C196F4DC29C0}"/>
              </a:ext>
            </a:extLst>
          </p:cNvPr>
          <p:cNvGrpSpPr>
            <a:grpSpLocks/>
          </p:cNvGrpSpPr>
          <p:nvPr/>
        </p:nvGrpSpPr>
        <p:grpSpPr bwMode="auto">
          <a:xfrm>
            <a:off x="1051929" y="4489133"/>
            <a:ext cx="4160837" cy="681037"/>
            <a:chOff x="731" y="1849"/>
            <a:chExt cx="2621" cy="429"/>
          </a:xfrm>
        </p:grpSpPr>
        <p:sp>
          <p:nvSpPr>
            <p:cNvPr id="260" name="Line 488">
              <a:extLst>
                <a:ext uri="{FF2B5EF4-FFF2-40B4-BE49-F238E27FC236}">
                  <a16:creationId xmlns:a16="http://schemas.microsoft.com/office/drawing/2014/main" id="{33EA87C3-CAB9-4B77-916E-EAC552B82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947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Line 501">
              <a:extLst>
                <a:ext uri="{FF2B5EF4-FFF2-40B4-BE49-F238E27FC236}">
                  <a16:creationId xmlns:a16="http://schemas.microsoft.com/office/drawing/2014/main" id="{0E0F0C29-31B2-4A06-BE7F-7BC31BFB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849"/>
              <a:ext cx="303" cy="4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62" name="Rounded Rectangle 257">
            <a:extLst>
              <a:ext uri="{FF2B5EF4-FFF2-40B4-BE49-F238E27FC236}">
                <a16:creationId xmlns:a16="http://schemas.microsoft.com/office/drawing/2014/main" id="{F383C8E8-1ACF-45A0-BDAA-9ECA8BF12E24}"/>
              </a:ext>
            </a:extLst>
          </p:cNvPr>
          <p:cNvSpPr/>
          <p:nvPr/>
        </p:nvSpPr>
        <p:spPr>
          <a:xfrm>
            <a:off x="6118225" y="3999631"/>
            <a:ext cx="2667000" cy="8382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ID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forwarding cannot help!</a:t>
            </a:r>
            <a:endParaRPr lang="en-SG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Reduce Stalls: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2CFC1C-BDA1-4E20-A4FF-268D142F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6"/>
            <a:ext cx="8229600" cy="5138605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many branch prediction schemes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only cover the simplest in this course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800" dirty="0"/>
          </a:p>
          <a:p>
            <a:pPr marL="265113" indent="-265113" eaLnBrk="1" hangingPunct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Simple prediction: 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branches are assumed to be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 taken</a:t>
            </a:r>
          </a:p>
          <a:p>
            <a:pPr marL="676275" lvl="1" indent="-349250" eaLnBrk="1" hangingPunct="1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dirty="0"/>
              <a:t>Fetch the successor instruction and start pumping it through the pipeline stages</a:t>
            </a:r>
          </a:p>
          <a:p>
            <a:pPr marL="265113" indent="-265113" eaLnBrk="1" hangingPunct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When the actual branch outcome is known: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 taken</a:t>
            </a:r>
            <a:r>
              <a:rPr lang="en-US" sz="2400" dirty="0"/>
              <a:t>: Guessed correctly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No pipeline stall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Taken</a:t>
            </a:r>
            <a:r>
              <a:rPr lang="en-US" sz="2400" dirty="0"/>
              <a:t>: Guessed wrongly </a:t>
            </a:r>
            <a:r>
              <a:rPr lang="en-US" sz="2400" dirty="0">
                <a:sym typeface="Wingdings" pitchFamily="2" charset="2"/>
              </a:rPr>
              <a:t> Wrong instructions in the pipeline  </a:t>
            </a:r>
            <a:r>
              <a:rPr lang="en-US" sz="2400" b="1" dirty="0">
                <a:solidFill>
                  <a:srgbClr val="C00000"/>
                </a:solidFill>
              </a:rPr>
              <a:t>Flush</a:t>
            </a:r>
            <a:r>
              <a:rPr lang="en-US" sz="2400" dirty="0"/>
              <a:t> successor instruction from the pipeline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Pipeline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F17979-AD29-4464-B814-EF32ED1454F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2"/>
            <a:ext cx="8229600" cy="536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Speedup from pipeline implementation: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Based on the assumption that a new instructions can be "pumped" into pipeline every cycle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However, there are </a:t>
            </a:r>
            <a:r>
              <a:rPr lang="en-US" sz="2800" b="1" dirty="0">
                <a:sym typeface="Wingdings" pitchFamily="2" charset="2"/>
              </a:rPr>
              <a:t>pipeline hazards</a:t>
            </a:r>
            <a:endParaRPr lang="en-US" sz="2800" dirty="0">
              <a:sym typeface="Wingdings" pitchFamily="2" charset="2"/>
            </a:endParaRP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Problems that prevent next instruction from immediately following previous instruction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Structural hazards: 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Simultaneous use of a hardware resource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Data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Data dependencies between instructions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Control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Change in program flow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8E4C15-A83C-45FF-8411-40733931C02C}"/>
              </a:ext>
            </a:extLst>
          </p:cNvPr>
          <p:cNvSpPr/>
          <p:nvPr/>
        </p:nvSpPr>
        <p:spPr>
          <a:xfrm>
            <a:off x="6400801" y="4836695"/>
            <a:ext cx="228600" cy="1496648"/>
          </a:xfrm>
          <a:prstGeom prst="rightBrace">
            <a:avLst>
              <a:gd name="adj1" fmla="val 27584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03A-3B12-401E-9F07-78BC3E4EEF31}"/>
              </a:ext>
            </a:extLst>
          </p:cNvPr>
          <p:cNvSpPr/>
          <p:nvPr/>
        </p:nvSpPr>
        <p:spPr>
          <a:xfrm>
            <a:off x="6697579" y="5066083"/>
            <a:ext cx="2141621" cy="970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Instruction Dependencies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006600"/>
                </a:solidFill>
              </a:rPr>
              <a:t>Correct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303">
            <a:extLst>
              <a:ext uri="{FF2B5EF4-FFF2-40B4-BE49-F238E27FC236}">
                <a16:creationId xmlns:a16="http://schemas.microsoft.com/office/drawing/2014/main" id="{93CA047B-F808-4271-827D-A2401C93DA18}"/>
              </a:ext>
            </a:extLst>
          </p:cNvPr>
          <p:cNvGrpSpPr/>
          <p:nvPr/>
        </p:nvGrpSpPr>
        <p:grpSpPr>
          <a:xfrm>
            <a:off x="509358" y="1447799"/>
            <a:ext cx="8239125" cy="3962401"/>
            <a:chOff x="457200" y="1524000"/>
            <a:chExt cx="8239125" cy="39624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DB2ADA-FDFB-482B-A68B-038CBE11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09A399F-A3FC-47CC-9C89-74789631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3F589B-188D-421C-BA63-D1341416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3037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5EF38-EDD0-4AEB-97B2-44E7F70A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3068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68CE597-6F37-4AAF-839E-6851BDFAD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6688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E3EEE4B-B1B1-4E85-AD40-E6AE861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376738"/>
              <a:ext cx="10160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117DE2D-091F-4F82-A0B5-75293F186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3767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1AFAA9E-5A91-45E9-A31E-57466E7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3767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E84B37A-C51C-4598-B48E-9AD98E06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863" y="3586163"/>
              <a:ext cx="1968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F85589A-4614-4563-8A8D-B20AFCCB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5815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407BAFB-D4B8-4614-98C2-1D21C1CD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770313"/>
              <a:ext cx="4762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5C6BB04-A930-4D3D-A0E4-0260A762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586163"/>
              <a:ext cx="1603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9743259-0E9B-45BC-BE02-3746CE50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621E72C-BB0F-4FD7-B4F7-61FC3584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6860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C59B3E8-3E01-4226-BD44-465EC223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89BAFE6B-3A67-4CAF-864D-AE47E8B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860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1EC85764-B415-435D-8D90-92E0B518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30480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A86633E-F370-4896-A2B9-FC9105D6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E422C66-5BA1-45B3-8931-AE902811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62FB1C2-1E3F-46DC-8E1F-08B00DB8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375EE16B-81D6-4FE8-B9EA-6922158D4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6860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26EDBA7-A482-437F-BC79-B40F8906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30480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8A932C3-7829-4770-9254-3ECFFFAA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1D541CF-8373-455D-84BB-B926FBFA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DDE63F2-2F16-41F5-99DF-1FB4F38A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6860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E910A5B-9E0E-44B6-8349-438FB259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520AF0B-387F-4571-8FFC-22FC0BE8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A030C67-E59C-407A-AF97-15738E55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8638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6109108B-41FC-4A6B-8B14-ADB1733C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733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A2E3C49-8A7B-4749-8D50-2EA3D05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8638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8C71C43-B46E-4C72-BEE5-293C879A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9527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0CB906C-4B30-4343-8B18-B61EB289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7733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AF892BD-343E-4891-8CC8-B049310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8638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EBFF38-2CFB-437E-984A-7EDECCCE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3C6FE6FF-5915-4041-A6EA-8B1B5F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AC0E35D-9D8D-4F94-B3CC-928353BD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4956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F788314-BD2C-4331-BBB9-2D6C2BB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FAE9C4A-4BE0-4DFF-BB18-31D0F76D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F50AD93E-134D-4BFC-B34B-1E7CF0C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3495675"/>
              <a:ext cx="315913" cy="363538"/>
            </a:xfrm>
            <a:custGeom>
              <a:avLst/>
              <a:gdLst>
                <a:gd name="T0" fmla="*/ 768 w 164"/>
                <a:gd name="T1" fmla="*/ 911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911 h 188"/>
                <a:gd name="T8" fmla="*/ 768 w 164"/>
                <a:gd name="T9" fmla="*/ 911 h 188"/>
                <a:gd name="T10" fmla="*/ 768 w 164"/>
                <a:gd name="T11" fmla="*/ 91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196C63ED-9145-45B5-890D-EC9FE1B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6750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88CC2294-654D-403B-B5E1-970D2BD1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3675063"/>
              <a:ext cx="4746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417A3443-4FBC-4613-95F1-EF9F5D02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3675063"/>
              <a:ext cx="4349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D0B3EF4-4963-4ED4-BDD8-2CB9721A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90925"/>
              <a:ext cx="76200" cy="84138"/>
            </a:xfrm>
            <a:custGeom>
              <a:avLst/>
              <a:gdLst>
                <a:gd name="T0" fmla="*/ 0 w 40"/>
                <a:gd name="T1" fmla="*/ 196 h 44"/>
                <a:gd name="T2" fmla="*/ 0 w 40"/>
                <a:gd name="T3" fmla="*/ 0 h 44"/>
                <a:gd name="T4" fmla="*/ 174 w 40"/>
                <a:gd name="T5" fmla="*/ 0 h 44"/>
                <a:gd name="T6" fmla="*/ 0 60000 65536"/>
                <a:gd name="T7" fmla="*/ 0 60000 65536"/>
                <a:gd name="T8" fmla="*/ 0 60000 65536"/>
                <a:gd name="T9" fmla="*/ 0 w 40"/>
                <a:gd name="T10" fmla="*/ 0 h 44"/>
                <a:gd name="T11" fmla="*/ 40 w 40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4">
                  <a:moveTo>
                    <a:pt x="0" y="44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955A2E36-D5A9-4BF8-88C0-E9D7AFE2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5" y="3675063"/>
              <a:ext cx="554038" cy="27781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687 h 144"/>
                <a:gd name="T4" fmla="*/ 1157 w 288"/>
                <a:gd name="T5" fmla="*/ 687 h 144"/>
                <a:gd name="T6" fmla="*/ 1157 w 288"/>
                <a:gd name="T7" fmla="*/ 235 h 144"/>
                <a:gd name="T8" fmla="*/ 1343 w 288"/>
                <a:gd name="T9" fmla="*/ 23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4"/>
                <a:gd name="T17" fmla="*/ 288 w 28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48" y="144"/>
                  </a:lnTo>
                  <a:lnTo>
                    <a:pt x="248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AC270FB9-7EA1-41EA-A0A4-8FCEA4E3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AE515777-4833-47CC-8328-68D1068F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789BB9F-06DB-413A-9AB3-39E1E214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AEC4F74E-AA4B-473D-A07A-8B2418F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0BC88E3D-2B22-42CD-9776-24D6A9D8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5240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4B6DB03F-69FF-4010-BDD6-8E51AB10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5240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9F28B1F-614B-493D-87B9-541E798F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5240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9AA0915-4496-4365-B8C1-C753E4D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764482A-D5AB-4191-86A5-2D2907B3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D2A4995F-ECE6-4581-AF2A-B208BA7F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666B7AB-BACF-415A-AE64-2C1882F6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6D2F8628-CE6A-410B-A2C0-682A716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31533AD7-60FC-412F-9930-60C3632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CC0AF503-4703-46A9-A84C-B29BBD00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41CB7C10-E4F2-490C-B0D1-2C3EEAA9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5240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555D7A35-67EE-4E99-9582-9FD754E4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23EA8220-2F1E-42A1-AD25-8B05ACA2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D8C5EE-0791-46B6-B5EC-1E22C199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D7D53E4C-4DE6-4F7D-9AE6-4AA4CA21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E0703A41-C352-41AF-B7A1-674220C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9936E934-65C5-4026-A34D-6312135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45BA70B9-A81E-40CC-A86C-2B92594C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5240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0BEFD1CE-31E9-417B-9526-379CD19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88304787-A262-404A-A25C-A3CF1AA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524000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E9BBC141-A2A1-40A0-B6B6-F49C20BA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5240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931FA8C6-FF9E-4086-8623-5A45E557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E3E218BC-B8DA-4255-BE7A-FAEC28DE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3ED16BFB-6AA3-4FCF-9D4D-DBC9E9C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5D265A77-7795-46F5-8F8B-A015C89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8">
              <a:extLst>
                <a:ext uri="{FF2B5EF4-FFF2-40B4-BE49-F238E27FC236}">
                  <a16:creationId xmlns:a16="http://schemas.microsoft.com/office/drawing/2014/main" id="{06B271BE-0EA9-4372-B8C5-B1A9214B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92FB87A5-28DB-4C57-A6EF-EF48E5F4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D12EBEB6-61F4-4DCE-B34C-1ADAFCCE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8C3E1F35-A52D-4C4D-9DDA-28A826F0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C625F3B0-B972-4259-9973-2110BE5E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D17334E8-2263-4A59-BCE0-485235D3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213EDAC-7641-4667-BBBF-DF1DAE02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7495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0BA518E8-8246-4CF7-B0A0-62E13344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DE79FE12-664F-4657-A613-FCDCBAEE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6B72566C-DE62-489A-8DCF-112406A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04B4A2EF-4B19-4BF5-8E0B-7E2887A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7495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FBC0DF9A-B3DD-49B6-BD87-A9BE63F4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0BAB7786-996B-47C5-8D07-38948BFD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8E2690A9-3346-4EC6-85CD-87507C75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667000"/>
              <a:ext cx="0" cy="28194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6A6099F6-F1F9-4A50-9E09-7FDF04FA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724025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CF3164E1-0B6B-4E0D-918C-C77EA97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17240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444597EB-E5E4-422F-8A8F-291CBA3E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EFE4008-C887-42AB-9861-2B3B9392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8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AB04BF1F-BD83-492C-A231-14900991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724025"/>
              <a:ext cx="476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6BDFB542-4DF1-44F4-96B3-157FBC3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7240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42331A8-B71A-4DFF-8BB8-9265C585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7240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FB58F9FD-9B96-46D7-9F04-3840AAA4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1724025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4CFEC9BC-89E2-44F7-AA45-CD64C24A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4708F341-5FD7-4586-B5D9-A8306ACE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10F6E38F-9ED2-4F89-85DB-AF1BB1FC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B84A2AEC-4697-4D5F-BC5E-9DCB417A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7C277B8E-C7B5-4DE2-AC9B-79CCA3B0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061CB713-19FB-4984-B9DF-6336F71A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3357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45214F24-70EE-4E69-B297-2CD6A174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193357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8">
              <a:extLst>
                <a:ext uri="{FF2B5EF4-FFF2-40B4-BE49-F238E27FC236}">
                  <a16:creationId xmlns:a16="http://schemas.microsoft.com/office/drawing/2014/main" id="{87B57B3D-0D80-4CCA-9529-50323D39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21F205C3-A727-4653-BE6C-738B097A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" y="193357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D3801071-DA98-411E-91BF-9ABBDA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1933575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F4D194BA-3768-450F-A5B0-D42BBE1B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0B298F5E-B77D-4756-9326-48A3D455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B02E5DB4-067E-4243-B749-3762D1C7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B7B02175-D82F-49F0-B08F-880B8B8B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5A2E60A1-847C-41E3-80DC-6ACEA483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B79A3E3A-6C2D-4C56-810F-0CEE6E95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" y="2138362"/>
              <a:ext cx="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5C48F610-DC54-47BE-8D31-0639B607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FE499372-1948-4062-A150-171FD92A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A05278F0-1061-419E-9369-50B9CF97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3463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D0DF6EC3-733B-4741-B5B8-B9EC4FE8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D9717453-4F7A-4BEF-BC30-F42FEB10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7E6A5EA2-DAB6-4853-956D-F523068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n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6F5AB1EE-B37E-482A-AD5A-C70AE3F2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9DC2B741-3A2A-49CD-9EA1-EE0CA27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D90F00D7-65DD-4A9C-8453-E6C94552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E6520265-EF13-4082-B074-E1DF62CA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00B385D1-8DD2-4CB0-B9DB-199E318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346325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8">
              <a:extLst>
                <a:ext uri="{FF2B5EF4-FFF2-40B4-BE49-F238E27FC236}">
                  <a16:creationId xmlns:a16="http://schemas.microsoft.com/office/drawing/2014/main" id="{CCD45FEE-42FB-4DC5-AF2D-0DEB881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27ED8F0C-9FF5-4AE5-8DE1-4508F000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2346325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31280285-A44A-46F2-8606-AFA0133A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2779F528-D365-4408-B43C-5770C195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11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B3DC0DCA-63FB-43C3-A7C9-EAAA50E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529EB8E3-60ED-4412-9CA7-093FAE52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134">
              <a:extLst>
                <a:ext uri="{FF2B5EF4-FFF2-40B4-BE49-F238E27FC236}">
                  <a16:creationId xmlns:a16="http://schemas.microsoft.com/office/drawing/2014/main" id="{B6225668-A8C7-4265-AAC1-83D4C192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6398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975932BD-7A6B-4603-9D54-49A09143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6033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461D8607-54B7-409A-A7B5-030AC602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0E07FC05-7EC6-4768-BE26-A8B81045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C89EF028-971D-4D69-A9BE-6A200A8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2163F0DE-2052-459E-AC5D-E7E8FB2F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386FAAAB-783B-46D9-B229-7D5BB192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E0AFF13-E51A-4EA3-9BC2-0F1CDDD0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9340FBB0-AB9F-437E-8319-215FC55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4955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3B8C5F13-CED7-4915-9353-4355556F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AC146EEA-5DEE-467C-BD2F-C40E9E18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9F84A8C8-D275-4B61-AB4F-FCA63329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EC9C8F97-4C67-42E1-AAF2-76306DFB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A6E61158-12A9-4DE7-AEBD-FAE5C613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319463"/>
              <a:ext cx="119063" cy="722313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1243C5D3-CD43-4E96-AC0E-66209D7D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9">
              <a:extLst>
                <a:ext uri="{FF2B5EF4-FFF2-40B4-BE49-F238E27FC236}">
                  <a16:creationId xmlns:a16="http://schemas.microsoft.com/office/drawing/2014/main" id="{C0A6E34D-1C51-4419-8318-3BE80289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0">
              <a:extLst>
                <a:ext uri="{FF2B5EF4-FFF2-40B4-BE49-F238E27FC236}">
                  <a16:creationId xmlns:a16="http://schemas.microsoft.com/office/drawing/2014/main" id="{68AFB39E-984C-421D-9BF4-0DCB58D5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76A7EB7D-A510-40FD-98C8-873BD142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2">
              <a:extLst>
                <a:ext uri="{FF2B5EF4-FFF2-40B4-BE49-F238E27FC236}">
                  <a16:creationId xmlns:a16="http://schemas.microsoft.com/office/drawing/2014/main" id="{AC339621-8E5A-4E44-8767-EDF28F10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3068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3">
              <a:extLst>
                <a:ext uri="{FF2B5EF4-FFF2-40B4-BE49-F238E27FC236}">
                  <a16:creationId xmlns:a16="http://schemas.microsoft.com/office/drawing/2014/main" id="{7743AB26-0FD6-48CA-9B42-A7DACC9A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1306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4">
              <a:extLst>
                <a:ext uri="{FF2B5EF4-FFF2-40B4-BE49-F238E27FC236}">
                  <a16:creationId xmlns:a16="http://schemas.microsoft.com/office/drawing/2014/main" id="{DD91BA7B-D26B-4FEF-A89D-7C2D23E2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132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55">
              <a:extLst>
                <a:ext uri="{FF2B5EF4-FFF2-40B4-BE49-F238E27FC236}">
                  <a16:creationId xmlns:a16="http://schemas.microsoft.com/office/drawing/2014/main" id="{F4548997-7CBC-4A5B-9C20-6AE1A460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BADCEE87-EE4C-4637-BACE-5307E3C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4926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632AD0A9-E78D-4142-9D7A-B4CB2B94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8">
              <a:extLst>
                <a:ext uri="{FF2B5EF4-FFF2-40B4-BE49-F238E27FC236}">
                  <a16:creationId xmlns:a16="http://schemas.microsoft.com/office/drawing/2014/main" id="{74C6129F-8FD7-4104-A3C7-8EFF0B07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4021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F9450FE9-8196-4CF5-B537-82DCD018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4926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0">
              <a:extLst>
                <a:ext uri="{FF2B5EF4-FFF2-40B4-BE49-F238E27FC236}">
                  <a16:creationId xmlns:a16="http://schemas.microsoft.com/office/drawing/2014/main" id="{6761AE65-457A-4FDF-90C4-BCC4B471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1">
              <a:extLst>
                <a:ext uri="{FF2B5EF4-FFF2-40B4-BE49-F238E27FC236}">
                  <a16:creationId xmlns:a16="http://schemas.microsoft.com/office/drawing/2014/main" id="{DC7DFB57-A775-415F-B1B4-EC20A7AD0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2">
              <a:extLst>
                <a:ext uri="{FF2B5EF4-FFF2-40B4-BE49-F238E27FC236}">
                  <a16:creationId xmlns:a16="http://schemas.microsoft.com/office/drawing/2014/main" id="{324A7B6D-25D4-4873-A0F3-2034BEE0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5DA0F4A6-ECAA-4D1F-9B9D-CC9452DC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4">
              <a:extLst>
                <a:ext uri="{FF2B5EF4-FFF2-40B4-BE49-F238E27FC236}">
                  <a16:creationId xmlns:a16="http://schemas.microsoft.com/office/drawing/2014/main" id="{45BE1AB7-A4E6-4E89-B793-9DF5CAD6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5">
              <a:extLst>
                <a:ext uri="{FF2B5EF4-FFF2-40B4-BE49-F238E27FC236}">
                  <a16:creationId xmlns:a16="http://schemas.microsoft.com/office/drawing/2014/main" id="{2F4D2E5D-AECD-4CB9-B844-35F488E0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6">
              <a:extLst>
                <a:ext uri="{FF2B5EF4-FFF2-40B4-BE49-F238E27FC236}">
                  <a16:creationId xmlns:a16="http://schemas.microsoft.com/office/drawing/2014/main" id="{B8997EB7-4298-4766-A810-32C7880A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6860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67">
              <a:extLst>
                <a:ext uri="{FF2B5EF4-FFF2-40B4-BE49-F238E27FC236}">
                  <a16:creationId xmlns:a16="http://schemas.microsoft.com/office/drawing/2014/main" id="{41352372-9F09-41B3-ADD5-A532DA8F0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ACF6A17-2E5C-44C9-B5CB-0C4B3B87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3F0EEF0B-324C-4DB7-BD2E-51E5F31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C1D77016-9E0A-4BC2-9E9B-3DEF81AB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B9C9F6EC-2F17-4FED-8481-337AAFDD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03FC5E6E-793C-4BA4-A1C4-7CC50746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4487DBBE-DEFF-41B1-AC6E-DC6176D4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21E13F36-2806-450D-9407-78032E5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565525"/>
              <a:ext cx="114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64F6F64D-0536-426B-841B-B9CC7A81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23DBEC47-E39D-4DA1-AAE5-3F4C492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35655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2DB1A9BE-18F0-4590-87CB-54F02005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252C8A5-E553-43EC-8A05-D1414D23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EFE81E66-20C5-4765-993A-23760ABC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667BE22C-0530-4591-A1CC-8ADADD7E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6EC7CC0C-EF00-4EBD-AFAD-AA2CB4CB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749550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D260A2E3-4CD9-4850-AA93-7C48C0E9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DD9C889A-C0B0-4C71-8A03-29BF2971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4A5712B5-C204-4A8B-9F8E-174F373D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12181FD4-7324-4C41-B056-E07A5E4A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69165856-5F46-49C6-8637-684422A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271AFF73-4705-4D40-81A1-0533F4AE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188">
              <a:extLst>
                <a:ext uri="{FF2B5EF4-FFF2-40B4-BE49-F238E27FC236}">
                  <a16:creationId xmlns:a16="http://schemas.microsoft.com/office/drawing/2014/main" id="{945C1684-1E35-4313-93A3-5DA846C8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492500"/>
              <a:ext cx="4763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89">
              <a:extLst>
                <a:ext uri="{FF2B5EF4-FFF2-40B4-BE49-F238E27FC236}">
                  <a16:creationId xmlns:a16="http://schemas.microsoft.com/office/drawing/2014/main" id="{8A16AFE1-1C3F-41C1-A5F0-0B3EED7A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495675"/>
              <a:ext cx="1714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90">
              <a:extLst>
                <a:ext uri="{FF2B5EF4-FFF2-40B4-BE49-F238E27FC236}">
                  <a16:creationId xmlns:a16="http://schemas.microsoft.com/office/drawing/2014/main" id="{A28164D2-60D9-4B78-94D7-F29B800A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859213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191">
              <a:extLst>
                <a:ext uri="{FF2B5EF4-FFF2-40B4-BE49-F238E27FC236}">
                  <a16:creationId xmlns:a16="http://schemas.microsoft.com/office/drawing/2014/main" id="{A6B18137-8BF8-4B18-8899-5DC0F03D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192">
              <a:extLst>
                <a:ext uri="{FF2B5EF4-FFF2-40B4-BE49-F238E27FC236}">
                  <a16:creationId xmlns:a16="http://schemas.microsoft.com/office/drawing/2014/main" id="{A1A70C7E-5D60-49ED-A641-1DDFA82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93">
              <a:extLst>
                <a:ext uri="{FF2B5EF4-FFF2-40B4-BE49-F238E27FC236}">
                  <a16:creationId xmlns:a16="http://schemas.microsoft.com/office/drawing/2014/main" id="{0EEBEE53-3243-49B2-B5D9-01EAEBD6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Freeform 194">
              <a:extLst>
                <a:ext uri="{FF2B5EF4-FFF2-40B4-BE49-F238E27FC236}">
                  <a16:creationId xmlns:a16="http://schemas.microsoft.com/office/drawing/2014/main" id="{1E92CA31-1AF9-44C0-B3A6-1460534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379 w 84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E927227C-2309-4944-9093-45FC610A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96">
              <a:extLst>
                <a:ext uri="{FF2B5EF4-FFF2-40B4-BE49-F238E27FC236}">
                  <a16:creationId xmlns:a16="http://schemas.microsoft.com/office/drawing/2014/main" id="{B806E1DA-D74D-4635-9CAF-75644BF0C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2063" y="3492500"/>
              <a:ext cx="3175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97">
              <a:extLst>
                <a:ext uri="{FF2B5EF4-FFF2-40B4-BE49-F238E27FC236}">
                  <a16:creationId xmlns:a16="http://schemas.microsoft.com/office/drawing/2014/main" id="{4086F8AA-FF73-4AB0-8DAB-D15243DA0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495675"/>
              <a:ext cx="16351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98">
              <a:extLst>
                <a:ext uri="{FF2B5EF4-FFF2-40B4-BE49-F238E27FC236}">
                  <a16:creationId xmlns:a16="http://schemas.microsoft.com/office/drawing/2014/main" id="{717619A4-C2A6-4FF2-96F3-4C82DE331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859213"/>
              <a:ext cx="1635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Rectangle 199">
              <a:extLst>
                <a:ext uri="{FF2B5EF4-FFF2-40B4-BE49-F238E27FC236}">
                  <a16:creationId xmlns:a16="http://schemas.microsoft.com/office/drawing/2014/main" id="{09A739FF-D47D-4A0B-9987-27AFF03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565525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200">
              <a:extLst>
                <a:ext uri="{FF2B5EF4-FFF2-40B4-BE49-F238E27FC236}">
                  <a16:creationId xmlns:a16="http://schemas.microsoft.com/office/drawing/2014/main" id="{E8656892-C2BB-46EE-9536-ABA52140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201">
              <a:extLst>
                <a:ext uri="{FF2B5EF4-FFF2-40B4-BE49-F238E27FC236}">
                  <a16:creationId xmlns:a16="http://schemas.microsoft.com/office/drawing/2014/main" id="{98772624-17FC-47FE-9AFC-0B4F03C1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Freeform 202">
              <a:extLst>
                <a:ext uri="{FF2B5EF4-FFF2-40B4-BE49-F238E27FC236}">
                  <a16:creationId xmlns:a16="http://schemas.microsoft.com/office/drawing/2014/main" id="{C284ABA4-7895-4420-B58E-5056C7C6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70763B15-7B18-4EF6-9ABA-948650AD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204">
              <a:extLst>
                <a:ext uri="{FF2B5EF4-FFF2-40B4-BE49-F238E27FC236}">
                  <a16:creationId xmlns:a16="http://schemas.microsoft.com/office/drawing/2014/main" id="{401F2A36-7365-4CF2-B0DE-560F9884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3037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205">
              <a:extLst>
                <a:ext uri="{FF2B5EF4-FFF2-40B4-BE49-F238E27FC236}">
                  <a16:creationId xmlns:a16="http://schemas.microsoft.com/office/drawing/2014/main" id="{02582105-46FE-4C64-8A57-D1759E60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3068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206">
              <a:extLst>
                <a:ext uri="{FF2B5EF4-FFF2-40B4-BE49-F238E27FC236}">
                  <a16:creationId xmlns:a16="http://schemas.microsoft.com/office/drawing/2014/main" id="{92758840-8FDF-4AC5-B20F-CFD0166A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88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207">
              <a:extLst>
                <a:ext uri="{FF2B5EF4-FFF2-40B4-BE49-F238E27FC236}">
                  <a16:creationId xmlns:a16="http://schemas.microsoft.com/office/drawing/2014/main" id="{BDBD51CA-8C93-4D3F-B2B4-F287E1B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208">
              <a:extLst>
                <a:ext uri="{FF2B5EF4-FFF2-40B4-BE49-F238E27FC236}">
                  <a16:creationId xmlns:a16="http://schemas.microsoft.com/office/drawing/2014/main" id="{9481E445-263D-4335-9F1B-1084BC7B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209">
              <a:extLst>
                <a:ext uri="{FF2B5EF4-FFF2-40B4-BE49-F238E27FC236}">
                  <a16:creationId xmlns:a16="http://schemas.microsoft.com/office/drawing/2014/main" id="{09404930-5363-4DC8-9893-10B7D3A3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10">
              <a:extLst>
                <a:ext uri="{FF2B5EF4-FFF2-40B4-BE49-F238E27FC236}">
                  <a16:creationId xmlns:a16="http://schemas.microsoft.com/office/drawing/2014/main" id="{9CFAA941-54B1-46B9-827C-9C06DD3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211">
              <a:extLst>
                <a:ext uri="{FF2B5EF4-FFF2-40B4-BE49-F238E27FC236}">
                  <a16:creationId xmlns:a16="http://schemas.microsoft.com/office/drawing/2014/main" id="{4DDC025F-C88B-43EB-9AC0-86038D3B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212">
              <a:extLst>
                <a:ext uri="{FF2B5EF4-FFF2-40B4-BE49-F238E27FC236}">
                  <a16:creationId xmlns:a16="http://schemas.microsoft.com/office/drawing/2014/main" id="{70F8C037-2D13-41E8-AE88-6C381B2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213">
              <a:extLst>
                <a:ext uri="{FF2B5EF4-FFF2-40B4-BE49-F238E27FC236}">
                  <a16:creationId xmlns:a16="http://schemas.microsoft.com/office/drawing/2014/main" id="{CAA1B2E9-D434-405F-A86F-D262DEDE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214">
              <a:extLst>
                <a:ext uri="{FF2B5EF4-FFF2-40B4-BE49-F238E27FC236}">
                  <a16:creationId xmlns:a16="http://schemas.microsoft.com/office/drawing/2014/main" id="{3EDCF56E-2E2A-4818-8299-9EEDA725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15">
              <a:extLst>
                <a:ext uri="{FF2B5EF4-FFF2-40B4-BE49-F238E27FC236}">
                  <a16:creationId xmlns:a16="http://schemas.microsoft.com/office/drawing/2014/main" id="{E3D9E015-0E09-480A-B4E5-5836BECE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16">
              <a:extLst>
                <a:ext uri="{FF2B5EF4-FFF2-40B4-BE49-F238E27FC236}">
                  <a16:creationId xmlns:a16="http://schemas.microsoft.com/office/drawing/2014/main" id="{DCBF1C0A-0679-4B43-A550-1027119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17">
              <a:extLst>
                <a:ext uri="{FF2B5EF4-FFF2-40B4-BE49-F238E27FC236}">
                  <a16:creationId xmlns:a16="http://schemas.microsoft.com/office/drawing/2014/main" id="{3B81A732-E09F-459D-8FE8-92D1C48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18">
              <a:extLst>
                <a:ext uri="{FF2B5EF4-FFF2-40B4-BE49-F238E27FC236}">
                  <a16:creationId xmlns:a16="http://schemas.microsoft.com/office/drawing/2014/main" id="{95ECE5DA-79DD-49D4-A984-0F76639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9">
              <a:extLst>
                <a:ext uri="{FF2B5EF4-FFF2-40B4-BE49-F238E27FC236}">
                  <a16:creationId xmlns:a16="http://schemas.microsoft.com/office/drawing/2014/main" id="{5CFA6C9D-D75B-4AAC-94D4-45048171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20">
              <a:extLst>
                <a:ext uri="{FF2B5EF4-FFF2-40B4-BE49-F238E27FC236}">
                  <a16:creationId xmlns:a16="http://schemas.microsoft.com/office/drawing/2014/main" id="{B9C00608-A668-46BE-AEA1-E04F9F5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21">
              <a:extLst>
                <a:ext uri="{FF2B5EF4-FFF2-40B4-BE49-F238E27FC236}">
                  <a16:creationId xmlns:a16="http://schemas.microsoft.com/office/drawing/2014/main" id="{05427A63-0F21-4965-881A-0B02C6AA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2">
              <a:extLst>
                <a:ext uri="{FF2B5EF4-FFF2-40B4-BE49-F238E27FC236}">
                  <a16:creationId xmlns:a16="http://schemas.microsoft.com/office/drawing/2014/main" id="{C209AE51-A691-4C23-917C-09C24A46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3">
              <a:extLst>
                <a:ext uri="{FF2B5EF4-FFF2-40B4-BE49-F238E27FC236}">
                  <a16:creationId xmlns:a16="http://schemas.microsoft.com/office/drawing/2014/main" id="{A95FF9EB-20DA-47D2-9693-EDA946F9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224">
              <a:extLst>
                <a:ext uri="{FF2B5EF4-FFF2-40B4-BE49-F238E27FC236}">
                  <a16:creationId xmlns:a16="http://schemas.microsoft.com/office/drawing/2014/main" id="{04726BFB-A698-4ADC-9DB4-FA9B92C2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225">
              <a:extLst>
                <a:ext uri="{FF2B5EF4-FFF2-40B4-BE49-F238E27FC236}">
                  <a16:creationId xmlns:a16="http://schemas.microsoft.com/office/drawing/2014/main" id="{A4114DFC-3183-4ACD-BB8F-1C889C13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226">
              <a:extLst>
                <a:ext uri="{FF2B5EF4-FFF2-40B4-BE49-F238E27FC236}">
                  <a16:creationId xmlns:a16="http://schemas.microsoft.com/office/drawing/2014/main" id="{E262C793-DAA4-4370-8B56-6574E0E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227">
              <a:extLst>
                <a:ext uri="{FF2B5EF4-FFF2-40B4-BE49-F238E27FC236}">
                  <a16:creationId xmlns:a16="http://schemas.microsoft.com/office/drawing/2014/main" id="{2DE80D5F-83E3-44E4-AB8F-9E5B5D70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5655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228">
              <a:extLst>
                <a:ext uri="{FF2B5EF4-FFF2-40B4-BE49-F238E27FC236}">
                  <a16:creationId xmlns:a16="http://schemas.microsoft.com/office/drawing/2014/main" id="{197D9691-0390-4E3C-B25A-6EDA0806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29">
              <a:extLst>
                <a:ext uri="{FF2B5EF4-FFF2-40B4-BE49-F238E27FC236}">
                  <a16:creationId xmlns:a16="http://schemas.microsoft.com/office/drawing/2014/main" id="{2C6DDD5B-67FF-4196-A032-C90F5A4E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230">
              <a:extLst>
                <a:ext uri="{FF2B5EF4-FFF2-40B4-BE49-F238E27FC236}">
                  <a16:creationId xmlns:a16="http://schemas.microsoft.com/office/drawing/2014/main" id="{A0344955-7EE1-4267-BCF9-850E5926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Rectangle 231">
              <a:extLst>
                <a:ext uri="{FF2B5EF4-FFF2-40B4-BE49-F238E27FC236}">
                  <a16:creationId xmlns:a16="http://schemas.microsoft.com/office/drawing/2014/main" id="{C0E76A34-6FB7-4F71-8F84-ACCE48E5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8" name="Rectangle 232">
              <a:extLst>
                <a:ext uri="{FF2B5EF4-FFF2-40B4-BE49-F238E27FC236}">
                  <a16:creationId xmlns:a16="http://schemas.microsoft.com/office/drawing/2014/main" id="{2FA7C1D7-DA0F-4F69-BD48-6F8844D0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Rectangle 233">
              <a:extLst>
                <a:ext uri="{FF2B5EF4-FFF2-40B4-BE49-F238E27FC236}">
                  <a16:creationId xmlns:a16="http://schemas.microsoft.com/office/drawing/2014/main" id="{0F8C6DBE-D3A1-4679-B32F-4AD13D71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0" name="Rectangle 234">
              <a:extLst>
                <a:ext uri="{FF2B5EF4-FFF2-40B4-BE49-F238E27FC236}">
                  <a16:creationId xmlns:a16="http://schemas.microsoft.com/office/drawing/2014/main" id="{65451753-8612-431A-81A2-6F22C218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235">
              <a:extLst>
                <a:ext uri="{FF2B5EF4-FFF2-40B4-BE49-F238E27FC236}">
                  <a16:creationId xmlns:a16="http://schemas.microsoft.com/office/drawing/2014/main" id="{6111327F-14AC-451C-9953-7D144FB4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6">
              <a:extLst>
                <a:ext uri="{FF2B5EF4-FFF2-40B4-BE49-F238E27FC236}">
                  <a16:creationId xmlns:a16="http://schemas.microsoft.com/office/drawing/2014/main" id="{C618ADD8-3CE5-4BF9-9339-4053312F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37">
              <a:extLst>
                <a:ext uri="{FF2B5EF4-FFF2-40B4-BE49-F238E27FC236}">
                  <a16:creationId xmlns:a16="http://schemas.microsoft.com/office/drawing/2014/main" id="{88A803B0-950C-4575-8DE1-7C87A746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Rectangle 238">
              <a:extLst>
                <a:ext uri="{FF2B5EF4-FFF2-40B4-BE49-F238E27FC236}">
                  <a16:creationId xmlns:a16="http://schemas.microsoft.com/office/drawing/2014/main" id="{20EB2751-D8C9-40BB-A7A7-5333B94B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" name="Rectangle 239">
              <a:extLst>
                <a:ext uri="{FF2B5EF4-FFF2-40B4-BE49-F238E27FC236}">
                  <a16:creationId xmlns:a16="http://schemas.microsoft.com/office/drawing/2014/main" id="{405199DB-A9E1-409B-8463-D069E94D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Rectangle 240">
              <a:extLst>
                <a:ext uri="{FF2B5EF4-FFF2-40B4-BE49-F238E27FC236}">
                  <a16:creationId xmlns:a16="http://schemas.microsoft.com/office/drawing/2014/main" id="{15059441-7751-4734-A984-8FB78102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41">
              <a:extLst>
                <a:ext uri="{FF2B5EF4-FFF2-40B4-BE49-F238E27FC236}">
                  <a16:creationId xmlns:a16="http://schemas.microsoft.com/office/drawing/2014/main" id="{EF62536D-17D6-400E-A948-7B60A813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42">
              <a:extLst>
                <a:ext uri="{FF2B5EF4-FFF2-40B4-BE49-F238E27FC236}">
                  <a16:creationId xmlns:a16="http://schemas.microsoft.com/office/drawing/2014/main" id="{7ED03895-D103-40F6-8573-EA5E716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43">
              <a:extLst>
                <a:ext uri="{FF2B5EF4-FFF2-40B4-BE49-F238E27FC236}">
                  <a16:creationId xmlns:a16="http://schemas.microsoft.com/office/drawing/2014/main" id="{54C4C2BC-DFF2-40E0-8E8B-CA9C38E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44">
              <a:extLst>
                <a:ext uri="{FF2B5EF4-FFF2-40B4-BE49-F238E27FC236}">
                  <a16:creationId xmlns:a16="http://schemas.microsoft.com/office/drawing/2014/main" id="{1D696C38-5B23-46F9-B474-BEDD661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45">
              <a:extLst>
                <a:ext uri="{FF2B5EF4-FFF2-40B4-BE49-F238E27FC236}">
                  <a16:creationId xmlns:a16="http://schemas.microsoft.com/office/drawing/2014/main" id="{3618CFFA-668E-4DC5-A751-613271B8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46">
              <a:extLst>
                <a:ext uri="{FF2B5EF4-FFF2-40B4-BE49-F238E27FC236}">
                  <a16:creationId xmlns:a16="http://schemas.microsoft.com/office/drawing/2014/main" id="{5D3511A6-0D2E-4299-B225-9F408C8F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776A033F-77B6-4461-94E8-767F86E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48">
              <a:extLst>
                <a:ext uri="{FF2B5EF4-FFF2-40B4-BE49-F238E27FC236}">
                  <a16:creationId xmlns:a16="http://schemas.microsoft.com/office/drawing/2014/main" id="{38B32494-EC18-4860-8137-58EC3B24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Rectangle 249">
              <a:extLst>
                <a:ext uri="{FF2B5EF4-FFF2-40B4-BE49-F238E27FC236}">
                  <a16:creationId xmlns:a16="http://schemas.microsoft.com/office/drawing/2014/main" id="{58031367-187F-41EB-8749-556E3458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Rectangle 250">
              <a:extLst>
                <a:ext uri="{FF2B5EF4-FFF2-40B4-BE49-F238E27FC236}">
                  <a16:creationId xmlns:a16="http://schemas.microsoft.com/office/drawing/2014/main" id="{EC27ECFB-1E01-403E-BE07-AF5CE7E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7" name="Rectangle 251">
              <a:extLst>
                <a:ext uri="{FF2B5EF4-FFF2-40B4-BE49-F238E27FC236}">
                  <a16:creationId xmlns:a16="http://schemas.microsoft.com/office/drawing/2014/main" id="{E27CF91C-E321-43FB-A524-4CF3E5F8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252">
              <a:extLst>
                <a:ext uri="{FF2B5EF4-FFF2-40B4-BE49-F238E27FC236}">
                  <a16:creationId xmlns:a16="http://schemas.microsoft.com/office/drawing/2014/main" id="{7BE50D17-683B-48FD-ADF3-793F8B3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9" name="Rectangle 253">
              <a:extLst>
                <a:ext uri="{FF2B5EF4-FFF2-40B4-BE49-F238E27FC236}">
                  <a16:creationId xmlns:a16="http://schemas.microsoft.com/office/drawing/2014/main" id="{297B56B4-1377-47F5-80DB-55C471DF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Rectangle 254">
              <a:extLst>
                <a:ext uri="{FF2B5EF4-FFF2-40B4-BE49-F238E27FC236}">
                  <a16:creationId xmlns:a16="http://schemas.microsoft.com/office/drawing/2014/main" id="{FB7E25AF-9225-4AB4-BD45-57D969FD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8494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255">
              <a:extLst>
                <a:ext uri="{FF2B5EF4-FFF2-40B4-BE49-F238E27FC236}">
                  <a16:creationId xmlns:a16="http://schemas.microsoft.com/office/drawing/2014/main" id="{530E99BB-3AB1-413E-8DB9-9E9BAC46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8494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256">
              <a:extLst>
                <a:ext uri="{FF2B5EF4-FFF2-40B4-BE49-F238E27FC236}">
                  <a16:creationId xmlns:a16="http://schemas.microsoft.com/office/drawing/2014/main" id="{1B4672DF-006A-4C82-A489-3318D279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257">
              <a:extLst>
                <a:ext uri="{FF2B5EF4-FFF2-40B4-BE49-F238E27FC236}">
                  <a16:creationId xmlns:a16="http://schemas.microsoft.com/office/drawing/2014/main" id="{DB6CA052-1C61-4AD0-81F5-E7F3553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8494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0A7101DB-854C-4783-87F2-DEEB4B4A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Rectangle 259">
              <a:extLst>
                <a:ext uri="{FF2B5EF4-FFF2-40B4-BE49-F238E27FC236}">
                  <a16:creationId xmlns:a16="http://schemas.microsoft.com/office/drawing/2014/main" id="{4B4A13D2-DB4B-4441-958F-95AC6BC1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" name="Freeform 260">
              <a:extLst>
                <a:ext uri="{FF2B5EF4-FFF2-40B4-BE49-F238E27FC236}">
                  <a16:creationId xmlns:a16="http://schemas.microsoft.com/office/drawing/2014/main" id="{4A317EC7-EA3B-4333-A875-331ADEB9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4955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1">
              <a:extLst>
                <a:ext uri="{FF2B5EF4-FFF2-40B4-BE49-F238E27FC236}">
                  <a16:creationId xmlns:a16="http://schemas.microsoft.com/office/drawing/2014/main" id="{D35846E7-9818-4418-8BDB-C65988AD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19463"/>
              <a:ext cx="120650" cy="722313"/>
            </a:xfrm>
            <a:custGeom>
              <a:avLst/>
              <a:gdLst>
                <a:gd name="T0" fmla="*/ 317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Line 262">
              <a:extLst>
                <a:ext uri="{FF2B5EF4-FFF2-40B4-BE49-F238E27FC236}">
                  <a16:creationId xmlns:a16="http://schemas.microsoft.com/office/drawing/2014/main" id="{F7E554D1-E42B-42F6-B711-CD025B01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5815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263">
              <a:extLst>
                <a:ext uri="{FF2B5EF4-FFF2-40B4-BE49-F238E27FC236}">
                  <a16:creationId xmlns:a16="http://schemas.microsoft.com/office/drawing/2014/main" id="{1538621C-5145-4806-8D44-CBD6EB3E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973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4">
              <a:extLst>
                <a:ext uri="{FF2B5EF4-FFF2-40B4-BE49-F238E27FC236}">
                  <a16:creationId xmlns:a16="http://schemas.microsoft.com/office/drawing/2014/main" id="{4D605026-CF6E-4A06-8D32-91C9FB1A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5">
              <a:extLst>
                <a:ext uri="{FF2B5EF4-FFF2-40B4-BE49-F238E27FC236}">
                  <a16:creationId xmlns:a16="http://schemas.microsoft.com/office/drawing/2014/main" id="{410D8155-A8C8-4D16-B119-1D83D4AC8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266">
              <a:extLst>
                <a:ext uri="{FF2B5EF4-FFF2-40B4-BE49-F238E27FC236}">
                  <a16:creationId xmlns:a16="http://schemas.microsoft.com/office/drawing/2014/main" id="{0107DDF1-6A01-4FB9-8BC4-1ADD9D9E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67">
              <a:extLst>
                <a:ext uri="{FF2B5EF4-FFF2-40B4-BE49-F238E27FC236}">
                  <a16:creationId xmlns:a16="http://schemas.microsoft.com/office/drawing/2014/main" id="{AEB4908F-034D-4C6A-AE2F-7B44E8B5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268">
              <a:extLst>
                <a:ext uri="{FF2B5EF4-FFF2-40B4-BE49-F238E27FC236}">
                  <a16:creationId xmlns:a16="http://schemas.microsoft.com/office/drawing/2014/main" id="{84D3DCC9-C6AC-4D2F-A289-20BD9232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269">
              <a:extLst>
                <a:ext uri="{FF2B5EF4-FFF2-40B4-BE49-F238E27FC236}">
                  <a16:creationId xmlns:a16="http://schemas.microsoft.com/office/drawing/2014/main" id="{7AFDCD3F-C898-4D80-8618-F967A372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270">
              <a:extLst>
                <a:ext uri="{FF2B5EF4-FFF2-40B4-BE49-F238E27FC236}">
                  <a16:creationId xmlns:a16="http://schemas.microsoft.com/office/drawing/2014/main" id="{3BDD42BC-68B9-46F9-BCC8-65A1C30F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3767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271">
              <a:extLst>
                <a:ext uri="{FF2B5EF4-FFF2-40B4-BE49-F238E27FC236}">
                  <a16:creationId xmlns:a16="http://schemas.microsoft.com/office/drawing/2014/main" id="{70C44F5B-4D32-4F18-853A-C011C940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272">
              <a:extLst>
                <a:ext uri="{FF2B5EF4-FFF2-40B4-BE49-F238E27FC236}">
                  <a16:creationId xmlns:a16="http://schemas.microsoft.com/office/drawing/2014/main" id="{D673BA90-5787-46A5-9FC6-20F58EE0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273">
              <a:extLst>
                <a:ext uri="{FF2B5EF4-FFF2-40B4-BE49-F238E27FC236}">
                  <a16:creationId xmlns:a16="http://schemas.microsoft.com/office/drawing/2014/main" id="{341F69B9-D8A2-4371-9AC3-1E3913B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74">
              <a:extLst>
                <a:ext uri="{FF2B5EF4-FFF2-40B4-BE49-F238E27FC236}">
                  <a16:creationId xmlns:a16="http://schemas.microsoft.com/office/drawing/2014/main" id="{919CB7F9-24BF-4AE2-9A57-8814D24B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75">
              <a:extLst>
                <a:ext uri="{FF2B5EF4-FFF2-40B4-BE49-F238E27FC236}">
                  <a16:creationId xmlns:a16="http://schemas.microsoft.com/office/drawing/2014/main" id="{44535BD4-F4F7-42C6-9621-BDCF2714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76">
              <a:extLst>
                <a:ext uri="{FF2B5EF4-FFF2-40B4-BE49-F238E27FC236}">
                  <a16:creationId xmlns:a16="http://schemas.microsoft.com/office/drawing/2014/main" id="{0CF21387-9E8C-4EF2-9856-98A437D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77">
              <a:extLst>
                <a:ext uri="{FF2B5EF4-FFF2-40B4-BE49-F238E27FC236}">
                  <a16:creationId xmlns:a16="http://schemas.microsoft.com/office/drawing/2014/main" id="{ACC58196-1644-42C7-893E-1DB71C4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278">
              <a:extLst>
                <a:ext uri="{FF2B5EF4-FFF2-40B4-BE49-F238E27FC236}">
                  <a16:creationId xmlns:a16="http://schemas.microsoft.com/office/drawing/2014/main" id="{02560869-B32B-4DEF-83D0-A2637D2B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279">
              <a:extLst>
                <a:ext uri="{FF2B5EF4-FFF2-40B4-BE49-F238E27FC236}">
                  <a16:creationId xmlns:a16="http://schemas.microsoft.com/office/drawing/2014/main" id="{6A38899D-4D55-4D51-9CA5-E1D16C65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1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280">
              <a:extLst>
                <a:ext uri="{FF2B5EF4-FFF2-40B4-BE49-F238E27FC236}">
                  <a16:creationId xmlns:a16="http://schemas.microsoft.com/office/drawing/2014/main" id="{76DC656B-8260-46AD-A1C2-DD8585A3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281">
              <a:extLst>
                <a:ext uri="{FF2B5EF4-FFF2-40B4-BE49-F238E27FC236}">
                  <a16:creationId xmlns:a16="http://schemas.microsoft.com/office/drawing/2014/main" id="{55BFCE6F-6EBD-43C3-9D5E-E46EE65B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767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282">
              <a:extLst>
                <a:ext uri="{FF2B5EF4-FFF2-40B4-BE49-F238E27FC236}">
                  <a16:creationId xmlns:a16="http://schemas.microsoft.com/office/drawing/2014/main" id="{E371787A-7060-4CBC-97DB-D94FCBA9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767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283">
              <a:extLst>
                <a:ext uri="{FF2B5EF4-FFF2-40B4-BE49-F238E27FC236}">
                  <a16:creationId xmlns:a16="http://schemas.microsoft.com/office/drawing/2014/main" id="{D8084686-C66E-446A-8898-E2F82F8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284">
              <a:extLst>
                <a:ext uri="{FF2B5EF4-FFF2-40B4-BE49-F238E27FC236}">
                  <a16:creationId xmlns:a16="http://schemas.microsoft.com/office/drawing/2014/main" id="{0038C5EF-EBEC-4C4B-9417-184AB9A8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285">
              <a:extLst>
                <a:ext uri="{FF2B5EF4-FFF2-40B4-BE49-F238E27FC236}">
                  <a16:creationId xmlns:a16="http://schemas.microsoft.com/office/drawing/2014/main" id="{177F9F26-3264-4773-9E48-762F931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286">
              <a:extLst>
                <a:ext uri="{FF2B5EF4-FFF2-40B4-BE49-F238E27FC236}">
                  <a16:creationId xmlns:a16="http://schemas.microsoft.com/office/drawing/2014/main" id="{301AF39B-D11A-4C33-9D85-7739448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287">
              <a:extLst>
                <a:ext uri="{FF2B5EF4-FFF2-40B4-BE49-F238E27FC236}">
                  <a16:creationId xmlns:a16="http://schemas.microsoft.com/office/drawing/2014/main" id="{526B5086-B1FE-43E4-8CFB-97F157D6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288">
              <a:extLst>
                <a:ext uri="{FF2B5EF4-FFF2-40B4-BE49-F238E27FC236}">
                  <a16:creationId xmlns:a16="http://schemas.microsoft.com/office/drawing/2014/main" id="{26B8CF3E-B415-46F6-A1B5-56319E92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289">
              <a:extLst>
                <a:ext uri="{FF2B5EF4-FFF2-40B4-BE49-F238E27FC236}">
                  <a16:creationId xmlns:a16="http://schemas.microsoft.com/office/drawing/2014/main" id="{F0004BBB-3EFD-466F-8F7B-B74A5FCF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290">
              <a:extLst>
                <a:ext uri="{FF2B5EF4-FFF2-40B4-BE49-F238E27FC236}">
                  <a16:creationId xmlns:a16="http://schemas.microsoft.com/office/drawing/2014/main" id="{908BA8E4-8E56-4091-8E1A-C3D681A1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291">
              <a:extLst>
                <a:ext uri="{FF2B5EF4-FFF2-40B4-BE49-F238E27FC236}">
                  <a16:creationId xmlns:a16="http://schemas.microsoft.com/office/drawing/2014/main" id="{AA0A6E7F-AAAB-420C-AF97-11F13DEA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292">
              <a:extLst>
                <a:ext uri="{FF2B5EF4-FFF2-40B4-BE49-F238E27FC236}">
                  <a16:creationId xmlns:a16="http://schemas.microsoft.com/office/drawing/2014/main" id="{F7EB4CEB-AFFC-4736-A53D-F15E9E0E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293">
              <a:extLst>
                <a:ext uri="{FF2B5EF4-FFF2-40B4-BE49-F238E27FC236}">
                  <a16:creationId xmlns:a16="http://schemas.microsoft.com/office/drawing/2014/main" id="{C6D3252E-0827-465B-BBFA-F90155C8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294">
              <a:extLst>
                <a:ext uri="{FF2B5EF4-FFF2-40B4-BE49-F238E27FC236}">
                  <a16:creationId xmlns:a16="http://schemas.microsoft.com/office/drawing/2014/main" id="{A6056103-1F4A-4428-9723-AC16988E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295">
              <a:extLst>
                <a:ext uri="{FF2B5EF4-FFF2-40B4-BE49-F238E27FC236}">
                  <a16:creationId xmlns:a16="http://schemas.microsoft.com/office/drawing/2014/main" id="{F9EE8BCD-A911-4A13-93FE-763E7471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296">
              <a:extLst>
                <a:ext uri="{FF2B5EF4-FFF2-40B4-BE49-F238E27FC236}">
                  <a16:creationId xmlns:a16="http://schemas.microsoft.com/office/drawing/2014/main" id="{9D0B0A0D-48B8-4052-97DA-28FF8EA7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297">
              <a:extLst>
                <a:ext uri="{FF2B5EF4-FFF2-40B4-BE49-F238E27FC236}">
                  <a16:creationId xmlns:a16="http://schemas.microsoft.com/office/drawing/2014/main" id="{7360B978-A2C0-403D-BF1A-FD62A5EE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298">
              <a:extLst>
                <a:ext uri="{FF2B5EF4-FFF2-40B4-BE49-F238E27FC236}">
                  <a16:creationId xmlns:a16="http://schemas.microsoft.com/office/drawing/2014/main" id="{51F48B87-2604-4A76-91AB-04D769A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99">
              <a:extLst>
                <a:ext uri="{FF2B5EF4-FFF2-40B4-BE49-F238E27FC236}">
                  <a16:creationId xmlns:a16="http://schemas.microsoft.com/office/drawing/2014/main" id="{10587DF7-7E7D-4971-9FB8-37C9613B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00">
              <a:extLst>
                <a:ext uri="{FF2B5EF4-FFF2-40B4-BE49-F238E27FC236}">
                  <a16:creationId xmlns:a16="http://schemas.microsoft.com/office/drawing/2014/main" id="{77A96CDE-3EB3-41A0-B601-02498EA5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5187950"/>
              <a:ext cx="762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Line 301">
              <a:extLst>
                <a:ext uri="{FF2B5EF4-FFF2-40B4-BE49-F238E27FC236}">
                  <a16:creationId xmlns:a16="http://schemas.microsoft.com/office/drawing/2014/main" id="{89B79700-8ACC-46C0-BCED-C6076B1A8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275" y="2959100"/>
              <a:ext cx="0" cy="53975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08" name="Rounded Rectangle 306">
            <a:extLst>
              <a:ext uri="{FF2B5EF4-FFF2-40B4-BE49-F238E27FC236}">
                <a16:creationId xmlns:a16="http://schemas.microsoft.com/office/drawing/2014/main" id="{238D6909-BB92-4904-891C-2AABBD530D2A}"/>
              </a:ext>
            </a:extLst>
          </p:cNvPr>
          <p:cNvSpPr/>
          <p:nvPr/>
        </p:nvSpPr>
        <p:spPr>
          <a:xfrm>
            <a:off x="5483225" y="5106905"/>
            <a:ext cx="3336925" cy="1141412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not taken 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no stall needed!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C00000"/>
                </a:solidFill>
              </a:rPr>
              <a:t>Wrong Prediction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270">
            <a:extLst>
              <a:ext uri="{FF2B5EF4-FFF2-40B4-BE49-F238E27FC236}">
                <a16:creationId xmlns:a16="http://schemas.microsoft.com/office/drawing/2014/main" id="{42EE47FA-2E99-404C-B865-8803DEF68B24}"/>
              </a:ext>
            </a:extLst>
          </p:cNvPr>
          <p:cNvGrpSpPr/>
          <p:nvPr/>
        </p:nvGrpSpPr>
        <p:grpSpPr>
          <a:xfrm>
            <a:off x="457200" y="1451560"/>
            <a:ext cx="8239125" cy="3328988"/>
            <a:chOff x="457200" y="1295400"/>
            <a:chExt cx="8239125" cy="3328988"/>
          </a:xfrm>
        </p:grpSpPr>
        <p:sp>
          <p:nvSpPr>
            <p:cNvPr id="9" name="Rectangle 565">
              <a:extLst>
                <a:ext uri="{FF2B5EF4-FFF2-40B4-BE49-F238E27FC236}">
                  <a16:creationId xmlns:a16="http://schemas.microsoft.com/office/drawing/2014/main" id="{336794E0-33B7-4893-BDD5-117A8C1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024188"/>
              <a:ext cx="1106488" cy="83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03">
              <a:extLst>
                <a:ext uri="{FF2B5EF4-FFF2-40B4-BE49-F238E27FC236}">
                  <a16:creationId xmlns:a16="http://schemas.microsoft.com/office/drawing/2014/main" id="{9D362D1D-55C1-4E09-98DD-AF7153DA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04">
              <a:extLst>
                <a:ext uri="{FF2B5EF4-FFF2-40B4-BE49-F238E27FC236}">
                  <a16:creationId xmlns:a16="http://schemas.microsoft.com/office/drawing/2014/main" id="{FF946738-C3B3-4CB5-91EF-20CEC351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305">
              <a:extLst>
                <a:ext uri="{FF2B5EF4-FFF2-40B4-BE49-F238E27FC236}">
                  <a16:creationId xmlns:a16="http://schemas.microsoft.com/office/drawing/2014/main" id="{888D56BF-6272-4A80-B792-C8F2213D0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0751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306">
              <a:extLst>
                <a:ext uri="{FF2B5EF4-FFF2-40B4-BE49-F238E27FC236}">
                  <a16:creationId xmlns:a16="http://schemas.microsoft.com/office/drawing/2014/main" id="{FAB72944-2783-4B31-B6D8-849F8DE3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0782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25FEEFD3-7309-40E9-96D5-6B83863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4402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08">
              <a:extLst>
                <a:ext uri="{FF2B5EF4-FFF2-40B4-BE49-F238E27FC236}">
                  <a16:creationId xmlns:a16="http://schemas.microsoft.com/office/drawing/2014/main" id="{CDB43858-1742-41DE-933D-19A0016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148138"/>
              <a:ext cx="10160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309">
              <a:extLst>
                <a:ext uri="{FF2B5EF4-FFF2-40B4-BE49-F238E27FC236}">
                  <a16:creationId xmlns:a16="http://schemas.microsoft.com/office/drawing/2014/main" id="{8F9B4391-6A66-4220-A39C-C8E6C956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1481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10">
              <a:extLst>
                <a:ext uri="{FF2B5EF4-FFF2-40B4-BE49-F238E27FC236}">
                  <a16:creationId xmlns:a16="http://schemas.microsoft.com/office/drawing/2014/main" id="{056085D7-BB6C-487F-A8E9-99E2AD3E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148138"/>
              <a:ext cx="77788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311">
              <a:extLst>
                <a:ext uri="{FF2B5EF4-FFF2-40B4-BE49-F238E27FC236}">
                  <a16:creationId xmlns:a16="http://schemas.microsoft.com/office/drawing/2014/main" id="{4A145D19-5E2B-4E50-AF03-DE2DA8746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529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312">
              <a:extLst>
                <a:ext uri="{FF2B5EF4-FFF2-40B4-BE49-F238E27FC236}">
                  <a16:creationId xmlns:a16="http://schemas.microsoft.com/office/drawing/2014/main" id="{4127C1F0-7F07-4E93-BACF-9DF86777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3">
              <a:extLst>
                <a:ext uri="{FF2B5EF4-FFF2-40B4-BE49-F238E27FC236}">
                  <a16:creationId xmlns:a16="http://schemas.microsoft.com/office/drawing/2014/main" id="{452F55EB-C192-4DE7-9DB6-D8D5F2C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4574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314">
              <a:extLst>
                <a:ext uri="{FF2B5EF4-FFF2-40B4-BE49-F238E27FC236}">
                  <a16:creationId xmlns:a16="http://schemas.microsoft.com/office/drawing/2014/main" id="{018C7ADD-4131-45CF-91E3-2F606EB05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315">
              <a:extLst>
                <a:ext uri="{FF2B5EF4-FFF2-40B4-BE49-F238E27FC236}">
                  <a16:creationId xmlns:a16="http://schemas.microsoft.com/office/drawing/2014/main" id="{478D4C0D-82C0-4C64-9CE4-5872B2CF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4574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62433A93-2875-4F09-9D30-65336ACE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8194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17">
              <a:extLst>
                <a:ext uri="{FF2B5EF4-FFF2-40B4-BE49-F238E27FC236}">
                  <a16:creationId xmlns:a16="http://schemas.microsoft.com/office/drawing/2014/main" id="{D6986CB8-B832-4D5B-902A-D751585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18">
              <a:extLst>
                <a:ext uri="{FF2B5EF4-FFF2-40B4-BE49-F238E27FC236}">
                  <a16:creationId xmlns:a16="http://schemas.microsoft.com/office/drawing/2014/main" id="{26FA9564-9339-4A32-9524-3F43B18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19">
              <a:extLst>
                <a:ext uri="{FF2B5EF4-FFF2-40B4-BE49-F238E27FC236}">
                  <a16:creationId xmlns:a16="http://schemas.microsoft.com/office/drawing/2014/main" id="{FBD60C51-DF45-4862-B82F-42EA1B51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320">
              <a:extLst>
                <a:ext uri="{FF2B5EF4-FFF2-40B4-BE49-F238E27FC236}">
                  <a16:creationId xmlns:a16="http://schemas.microsoft.com/office/drawing/2014/main" id="{B4BB6E84-F7F0-4523-B327-69D776580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574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21">
              <a:extLst>
                <a:ext uri="{FF2B5EF4-FFF2-40B4-BE49-F238E27FC236}">
                  <a16:creationId xmlns:a16="http://schemas.microsoft.com/office/drawing/2014/main" id="{E5E30B96-7F4D-4EF1-83D3-2041F43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8194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2">
              <a:extLst>
                <a:ext uri="{FF2B5EF4-FFF2-40B4-BE49-F238E27FC236}">
                  <a16:creationId xmlns:a16="http://schemas.microsoft.com/office/drawing/2014/main" id="{CE1CADD0-032B-4BB0-B548-E9E316F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23">
              <a:extLst>
                <a:ext uri="{FF2B5EF4-FFF2-40B4-BE49-F238E27FC236}">
                  <a16:creationId xmlns:a16="http://schemas.microsoft.com/office/drawing/2014/main" id="{7AB4ADB0-5864-4847-8087-955D72B5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24">
              <a:extLst>
                <a:ext uri="{FF2B5EF4-FFF2-40B4-BE49-F238E27FC236}">
                  <a16:creationId xmlns:a16="http://schemas.microsoft.com/office/drawing/2014/main" id="{5DD752FF-52D7-4F75-A316-2FED2F08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4574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EDFCF80F-65CF-4567-B755-4552B51E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9C0C2DD-8844-411F-80B4-B0F41F77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27">
              <a:extLst>
                <a:ext uri="{FF2B5EF4-FFF2-40B4-BE49-F238E27FC236}">
                  <a16:creationId xmlns:a16="http://schemas.microsoft.com/office/drawing/2014/main" id="{FF37B16B-94D3-4CD6-9DCC-AE8D70A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6352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id="{200E2863-FFDE-4860-BAA0-048284CF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5447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id="{0DD819BC-72BC-4EEF-97FE-ED49E656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6352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8160CF88-EACA-4BBB-B295-0F3CE8BF2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241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BC728DA9-7A1F-43AB-AFB6-AF29AE00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5447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3A97A622-7EB1-40B5-9765-4CBCCD22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6352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33">
              <a:extLst>
                <a:ext uri="{FF2B5EF4-FFF2-40B4-BE49-F238E27FC236}">
                  <a16:creationId xmlns:a16="http://schemas.microsoft.com/office/drawing/2014/main" id="{3956FB84-A094-49B0-ABCB-A120EE2E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34">
              <a:extLst>
                <a:ext uri="{FF2B5EF4-FFF2-40B4-BE49-F238E27FC236}">
                  <a16:creationId xmlns:a16="http://schemas.microsoft.com/office/drawing/2014/main" id="{6EE1468D-1EDA-48EF-8809-5AF5340F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5">
              <a:extLst>
                <a:ext uri="{FF2B5EF4-FFF2-40B4-BE49-F238E27FC236}">
                  <a16:creationId xmlns:a16="http://schemas.microsoft.com/office/drawing/2014/main" id="{FEABBA99-CF4E-448A-AC31-68EEDFC5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2670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36">
              <a:extLst>
                <a:ext uri="{FF2B5EF4-FFF2-40B4-BE49-F238E27FC236}">
                  <a16:creationId xmlns:a16="http://schemas.microsoft.com/office/drawing/2014/main" id="{7B60C21D-71BF-492A-B864-20465C4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4464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37">
              <a:extLst>
                <a:ext uri="{FF2B5EF4-FFF2-40B4-BE49-F238E27FC236}">
                  <a16:creationId xmlns:a16="http://schemas.microsoft.com/office/drawing/2014/main" id="{60470B4D-9ADE-4476-AA18-042B09BC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338">
              <a:extLst>
                <a:ext uri="{FF2B5EF4-FFF2-40B4-BE49-F238E27FC236}">
                  <a16:creationId xmlns:a16="http://schemas.microsoft.com/office/drawing/2014/main" id="{000EA3C8-3977-4535-AF47-16D1A0F4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35753990-EDCA-405A-809F-E23CC7EB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F8328C16-720F-4E8D-9593-F5B436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67A7C98E-8E34-44F6-8591-F60D1F34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2954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E8E26F37-BD40-4513-ABFE-B7FEA268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2954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C7BDFB5E-E6D8-4143-9B07-B1450C14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2954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12EF0F45-747F-4B7C-A67A-4AC29299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345">
              <a:extLst>
                <a:ext uri="{FF2B5EF4-FFF2-40B4-BE49-F238E27FC236}">
                  <a16:creationId xmlns:a16="http://schemas.microsoft.com/office/drawing/2014/main" id="{A35839AA-A886-4B4D-95F7-7B8A3E7F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346">
              <a:extLst>
                <a:ext uri="{FF2B5EF4-FFF2-40B4-BE49-F238E27FC236}">
                  <a16:creationId xmlns:a16="http://schemas.microsoft.com/office/drawing/2014/main" id="{35E59C50-EC71-4E5E-A148-18AA66CA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347">
              <a:extLst>
                <a:ext uri="{FF2B5EF4-FFF2-40B4-BE49-F238E27FC236}">
                  <a16:creationId xmlns:a16="http://schemas.microsoft.com/office/drawing/2014/main" id="{5E8D790B-4EAA-4131-A0F3-6C339E0B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348">
              <a:extLst>
                <a:ext uri="{FF2B5EF4-FFF2-40B4-BE49-F238E27FC236}">
                  <a16:creationId xmlns:a16="http://schemas.microsoft.com/office/drawing/2014/main" id="{6151F5F9-2919-4E61-A07B-B3C5A90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349">
              <a:extLst>
                <a:ext uri="{FF2B5EF4-FFF2-40B4-BE49-F238E27FC236}">
                  <a16:creationId xmlns:a16="http://schemas.microsoft.com/office/drawing/2014/main" id="{B15E0855-5A74-4C37-8AAA-B37049B9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350">
              <a:extLst>
                <a:ext uri="{FF2B5EF4-FFF2-40B4-BE49-F238E27FC236}">
                  <a16:creationId xmlns:a16="http://schemas.microsoft.com/office/drawing/2014/main" id="{811B3D0C-16F8-4885-83CB-557794F0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51">
              <a:extLst>
                <a:ext uri="{FF2B5EF4-FFF2-40B4-BE49-F238E27FC236}">
                  <a16:creationId xmlns:a16="http://schemas.microsoft.com/office/drawing/2014/main" id="{A289CAF8-CECF-4D85-9942-06A67961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295400"/>
              <a:ext cx="301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52">
              <a:extLst>
                <a:ext uri="{FF2B5EF4-FFF2-40B4-BE49-F238E27FC236}">
                  <a16:creationId xmlns:a16="http://schemas.microsoft.com/office/drawing/2014/main" id="{B3F83D0B-9315-49D0-A483-B0E6D001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53">
              <a:extLst>
                <a:ext uri="{FF2B5EF4-FFF2-40B4-BE49-F238E27FC236}">
                  <a16:creationId xmlns:a16="http://schemas.microsoft.com/office/drawing/2014/main" id="{73767EC0-8403-4654-B539-F3DA2C51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54">
              <a:extLst>
                <a:ext uri="{FF2B5EF4-FFF2-40B4-BE49-F238E27FC236}">
                  <a16:creationId xmlns:a16="http://schemas.microsoft.com/office/drawing/2014/main" id="{94BAD481-E791-4C1F-AC6A-602A0AFC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55">
              <a:extLst>
                <a:ext uri="{FF2B5EF4-FFF2-40B4-BE49-F238E27FC236}">
                  <a16:creationId xmlns:a16="http://schemas.microsoft.com/office/drawing/2014/main" id="{B6CBC7B9-8D8A-4204-91BF-C644C5E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56">
              <a:extLst>
                <a:ext uri="{FF2B5EF4-FFF2-40B4-BE49-F238E27FC236}">
                  <a16:creationId xmlns:a16="http://schemas.microsoft.com/office/drawing/2014/main" id="{414D21A3-CB43-4FC0-A3E5-21119366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57">
              <a:extLst>
                <a:ext uri="{FF2B5EF4-FFF2-40B4-BE49-F238E27FC236}">
                  <a16:creationId xmlns:a16="http://schemas.microsoft.com/office/drawing/2014/main" id="{6BDFCE3F-6BBB-47DF-B289-2031EE2F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58">
              <a:extLst>
                <a:ext uri="{FF2B5EF4-FFF2-40B4-BE49-F238E27FC236}">
                  <a16:creationId xmlns:a16="http://schemas.microsoft.com/office/drawing/2014/main" id="{D6C44622-843E-463C-9302-CCFC6C8E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2954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59">
              <a:extLst>
                <a:ext uri="{FF2B5EF4-FFF2-40B4-BE49-F238E27FC236}">
                  <a16:creationId xmlns:a16="http://schemas.microsoft.com/office/drawing/2014/main" id="{564F0523-3E70-4E29-A918-0EF6C0E9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60">
              <a:extLst>
                <a:ext uri="{FF2B5EF4-FFF2-40B4-BE49-F238E27FC236}">
                  <a16:creationId xmlns:a16="http://schemas.microsoft.com/office/drawing/2014/main" id="{239A948D-AB2C-428D-91D7-5F1553AD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295400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61">
              <a:extLst>
                <a:ext uri="{FF2B5EF4-FFF2-40B4-BE49-F238E27FC236}">
                  <a16:creationId xmlns:a16="http://schemas.microsoft.com/office/drawing/2014/main" id="{74A0D15A-E776-4B13-9B63-5F36B4AD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295400"/>
              <a:ext cx="682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62">
              <a:extLst>
                <a:ext uri="{FF2B5EF4-FFF2-40B4-BE49-F238E27FC236}">
                  <a16:creationId xmlns:a16="http://schemas.microsoft.com/office/drawing/2014/main" id="{ECFEEC45-DE9C-4422-BE91-EB28D91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63">
              <a:extLst>
                <a:ext uri="{FF2B5EF4-FFF2-40B4-BE49-F238E27FC236}">
                  <a16:creationId xmlns:a16="http://schemas.microsoft.com/office/drawing/2014/main" id="{AFE442CC-2E97-49DF-923F-372D22F6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64">
              <a:extLst>
                <a:ext uri="{FF2B5EF4-FFF2-40B4-BE49-F238E27FC236}">
                  <a16:creationId xmlns:a16="http://schemas.microsoft.com/office/drawing/2014/main" id="{98028DC3-8F65-49E2-B24C-B9761BE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65">
              <a:extLst>
                <a:ext uri="{FF2B5EF4-FFF2-40B4-BE49-F238E27FC236}">
                  <a16:creationId xmlns:a16="http://schemas.microsoft.com/office/drawing/2014/main" id="{F329D48F-74EC-44C5-B9F8-C883396C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66">
              <a:extLst>
                <a:ext uri="{FF2B5EF4-FFF2-40B4-BE49-F238E27FC236}">
                  <a16:creationId xmlns:a16="http://schemas.microsoft.com/office/drawing/2014/main" id="{47E3D91F-E1C1-4A29-ABD1-FBB735CE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67">
              <a:extLst>
                <a:ext uri="{FF2B5EF4-FFF2-40B4-BE49-F238E27FC236}">
                  <a16:creationId xmlns:a16="http://schemas.microsoft.com/office/drawing/2014/main" id="{50EF5B3A-8B54-4FED-8F4B-D69CE6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68">
              <a:extLst>
                <a:ext uri="{FF2B5EF4-FFF2-40B4-BE49-F238E27FC236}">
                  <a16:creationId xmlns:a16="http://schemas.microsoft.com/office/drawing/2014/main" id="{DBAC34A4-22AB-4D71-8F8A-C2FAFC9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69">
              <a:extLst>
                <a:ext uri="{FF2B5EF4-FFF2-40B4-BE49-F238E27FC236}">
                  <a16:creationId xmlns:a16="http://schemas.microsoft.com/office/drawing/2014/main" id="{9072446C-38B1-4CB6-A03F-CFE23931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70">
              <a:extLst>
                <a:ext uri="{FF2B5EF4-FFF2-40B4-BE49-F238E27FC236}">
                  <a16:creationId xmlns:a16="http://schemas.microsoft.com/office/drawing/2014/main" id="{9A4926BC-C7D4-4022-89AD-FEB51873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71">
              <a:extLst>
                <a:ext uri="{FF2B5EF4-FFF2-40B4-BE49-F238E27FC236}">
                  <a16:creationId xmlns:a16="http://schemas.microsoft.com/office/drawing/2014/main" id="{2FA1902A-991C-466E-BFF1-24932E47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72">
              <a:extLst>
                <a:ext uri="{FF2B5EF4-FFF2-40B4-BE49-F238E27FC236}">
                  <a16:creationId xmlns:a16="http://schemas.microsoft.com/office/drawing/2014/main" id="{CE28C780-43DF-4F0A-883B-268A48E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5209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73">
              <a:extLst>
                <a:ext uri="{FF2B5EF4-FFF2-40B4-BE49-F238E27FC236}">
                  <a16:creationId xmlns:a16="http://schemas.microsoft.com/office/drawing/2014/main" id="{D21CBD58-588A-4A48-8B08-771169D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74">
              <a:extLst>
                <a:ext uri="{FF2B5EF4-FFF2-40B4-BE49-F238E27FC236}">
                  <a16:creationId xmlns:a16="http://schemas.microsoft.com/office/drawing/2014/main" id="{0E2F74C4-635F-4451-A2C6-1CED784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75">
              <a:extLst>
                <a:ext uri="{FF2B5EF4-FFF2-40B4-BE49-F238E27FC236}">
                  <a16:creationId xmlns:a16="http://schemas.microsoft.com/office/drawing/2014/main" id="{6778D874-8E06-4FEB-8D36-B8BDB4F6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7D6D5DDA-C49D-46B8-8677-E151E51B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5209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77">
              <a:extLst>
                <a:ext uri="{FF2B5EF4-FFF2-40B4-BE49-F238E27FC236}">
                  <a16:creationId xmlns:a16="http://schemas.microsoft.com/office/drawing/2014/main" id="{0CAFF0A3-F9B2-499A-819B-D82CE6C9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78">
              <a:extLst>
                <a:ext uri="{FF2B5EF4-FFF2-40B4-BE49-F238E27FC236}">
                  <a16:creationId xmlns:a16="http://schemas.microsoft.com/office/drawing/2014/main" id="{89FA740B-0233-4BF0-88CD-A89E223C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379">
              <a:extLst>
                <a:ext uri="{FF2B5EF4-FFF2-40B4-BE49-F238E27FC236}">
                  <a16:creationId xmlns:a16="http://schemas.microsoft.com/office/drawing/2014/main" id="{CCA6C009-8CC6-4803-9F97-09BBEE48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438400"/>
              <a:ext cx="0" cy="19812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Group 267">
              <a:extLst>
                <a:ext uri="{FF2B5EF4-FFF2-40B4-BE49-F238E27FC236}">
                  <a16:creationId xmlns:a16="http://schemas.microsoft.com/office/drawing/2014/main" id="{0BFE8CDF-D473-49FE-A49F-620ECF20DD0C}"/>
                </a:ext>
              </a:extLst>
            </p:cNvPr>
            <p:cNvGrpSpPr/>
            <p:nvPr/>
          </p:nvGrpSpPr>
          <p:grpSpPr>
            <a:xfrm>
              <a:off x="457200" y="1571625"/>
              <a:ext cx="1031876" cy="790575"/>
              <a:chOff x="457200" y="1338263"/>
              <a:chExt cx="1031876" cy="790575"/>
            </a:xfrm>
          </p:grpSpPr>
          <p:sp>
            <p:nvSpPr>
              <p:cNvPr id="228" name="Rectangle 381">
                <a:extLst>
                  <a:ext uri="{FF2B5EF4-FFF2-40B4-BE49-F238E27FC236}">
                    <a16:creationId xmlns:a16="http://schemas.microsoft.com/office/drawing/2014/main" id="{70071789-6279-4A29-A0D8-3CA079B4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338263"/>
                <a:ext cx="936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382">
                <a:extLst>
                  <a:ext uri="{FF2B5EF4-FFF2-40B4-BE49-F238E27FC236}">
                    <a16:creationId xmlns:a16="http://schemas.microsoft.com/office/drawing/2014/main" id="{CB5E9952-387F-408C-AFA7-65ADC0E4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13382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383">
                <a:extLst>
                  <a:ext uri="{FF2B5EF4-FFF2-40B4-BE49-F238E27FC236}">
                    <a16:creationId xmlns:a16="http://schemas.microsoft.com/office/drawing/2014/main" id="{BFFFB52F-9630-4055-980A-29A38555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Rectangle 384">
                <a:extLst>
                  <a:ext uri="{FF2B5EF4-FFF2-40B4-BE49-F238E27FC236}">
                    <a16:creationId xmlns:a16="http://schemas.microsoft.com/office/drawing/2014/main" id="{D88BBDAC-8FB2-44B9-B0D7-71260766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738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2" name="Rectangle 385">
                <a:extLst>
                  <a:ext uri="{FF2B5EF4-FFF2-40B4-BE49-F238E27FC236}">
                    <a16:creationId xmlns:a16="http://schemas.microsoft.com/office/drawing/2014/main" id="{F2860E8D-EBA4-4129-9B2C-9165D17A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338263"/>
                <a:ext cx="47625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3" name="Rectangle 386">
                <a:extLst>
                  <a:ext uri="{FF2B5EF4-FFF2-40B4-BE49-F238E27FC236}">
                    <a16:creationId xmlns:a16="http://schemas.microsoft.com/office/drawing/2014/main" id="{9BB3F078-69B7-4FF7-A898-8DB2E8596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3382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4" name="Rectangle 387">
                <a:extLst>
                  <a:ext uri="{FF2B5EF4-FFF2-40B4-BE49-F238E27FC236}">
                    <a16:creationId xmlns:a16="http://schemas.microsoft.com/office/drawing/2014/main" id="{9039C4F0-CB4B-4EBC-B0BA-7A77A4DE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88" y="1338263"/>
                <a:ext cx="1158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5" name="Rectangle 388">
                <a:extLst>
                  <a:ext uri="{FF2B5EF4-FFF2-40B4-BE49-F238E27FC236}">
                    <a16:creationId xmlns:a16="http://schemas.microsoft.com/office/drawing/2014/main" id="{2B04702D-8C8E-4E14-8AD6-39E9A061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338263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389">
                <a:extLst>
                  <a:ext uri="{FF2B5EF4-FFF2-40B4-BE49-F238E27FC236}">
                    <a16:creationId xmlns:a16="http://schemas.microsoft.com/office/drawing/2014/main" id="{A129CC75-1317-4128-A52A-70ED3340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390">
                <a:extLst>
                  <a:ext uri="{FF2B5EF4-FFF2-40B4-BE49-F238E27FC236}">
                    <a16:creationId xmlns:a16="http://schemas.microsoft.com/office/drawing/2014/main" id="{3DCAB23D-93A0-4EC1-A05B-5E62DD9E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Rectangle 391">
                <a:extLst>
                  <a:ext uri="{FF2B5EF4-FFF2-40B4-BE49-F238E27FC236}">
                    <a16:creationId xmlns:a16="http://schemas.microsoft.com/office/drawing/2014/main" id="{693FAE11-961A-4402-8580-15D5475D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" name="Rectangle 392">
                <a:extLst>
                  <a:ext uri="{FF2B5EF4-FFF2-40B4-BE49-F238E27FC236}">
                    <a16:creationId xmlns:a16="http://schemas.microsoft.com/office/drawing/2014/main" id="{FE4AE6A6-0472-4C51-9E36-5A3E4673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0" name="Rectangle 393">
                <a:extLst>
                  <a:ext uri="{FF2B5EF4-FFF2-40B4-BE49-F238E27FC236}">
                    <a16:creationId xmlns:a16="http://schemas.microsoft.com/office/drawing/2014/main" id="{383E3D71-C97F-424F-858D-E50DF15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1" name="Rectangle 394">
                <a:extLst>
                  <a:ext uri="{FF2B5EF4-FFF2-40B4-BE49-F238E27FC236}">
                    <a16:creationId xmlns:a16="http://schemas.microsoft.com/office/drawing/2014/main" id="{AC657419-68F9-43D6-9126-917B108F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54781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" name="Rectangle 395">
                <a:extLst>
                  <a:ext uri="{FF2B5EF4-FFF2-40B4-BE49-F238E27FC236}">
                    <a16:creationId xmlns:a16="http://schemas.microsoft.com/office/drawing/2014/main" id="{6AF106D3-CA75-4802-8FA9-2D8F7A8A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54781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" name="Rectangle 396">
                <a:extLst>
                  <a:ext uri="{FF2B5EF4-FFF2-40B4-BE49-F238E27FC236}">
                    <a16:creationId xmlns:a16="http://schemas.microsoft.com/office/drawing/2014/main" id="{92710E42-D1F7-4C94-93CA-28972B8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397">
                <a:extLst>
                  <a:ext uri="{FF2B5EF4-FFF2-40B4-BE49-F238E27FC236}">
                    <a16:creationId xmlns:a16="http://schemas.microsoft.com/office/drawing/2014/main" id="{FD309396-3B53-4870-BF44-8EE6500A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4781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398">
                <a:extLst>
                  <a:ext uri="{FF2B5EF4-FFF2-40B4-BE49-F238E27FC236}">
                    <a16:creationId xmlns:a16="http://schemas.microsoft.com/office/drawing/2014/main" id="{9ACB848E-1C9A-4223-BCBB-672B4B29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250" y="1547813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Rectangle 399">
                <a:extLst>
                  <a:ext uri="{FF2B5EF4-FFF2-40B4-BE49-F238E27FC236}">
                    <a16:creationId xmlns:a16="http://schemas.microsoft.com/office/drawing/2014/main" id="{97DE26D7-F036-467B-927C-011937F7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" name="Rectangle 400">
                <a:extLst>
                  <a:ext uri="{FF2B5EF4-FFF2-40B4-BE49-F238E27FC236}">
                    <a16:creationId xmlns:a16="http://schemas.microsoft.com/office/drawing/2014/main" id="{65D0547E-86E8-4B2B-82C0-A989190F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Rectangle 401">
                <a:extLst>
                  <a:ext uri="{FF2B5EF4-FFF2-40B4-BE49-F238E27FC236}">
                    <a16:creationId xmlns:a16="http://schemas.microsoft.com/office/drawing/2014/main" id="{4AA3B917-06AD-41FC-BD14-203E8693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2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402">
                <a:extLst>
                  <a:ext uri="{FF2B5EF4-FFF2-40B4-BE49-F238E27FC236}">
                    <a16:creationId xmlns:a16="http://schemas.microsoft.com/office/drawing/2014/main" id="{6B2420FE-FDA1-4F23-B3E4-677C8AE7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7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Rectangle 403">
                <a:extLst>
                  <a:ext uri="{FF2B5EF4-FFF2-40B4-BE49-F238E27FC236}">
                    <a16:creationId xmlns:a16="http://schemas.microsoft.com/office/drawing/2014/main" id="{9D3F894A-8424-4034-A597-8A6822E7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88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404">
                <a:extLst>
                  <a:ext uri="{FF2B5EF4-FFF2-40B4-BE49-F238E27FC236}">
                    <a16:creationId xmlns:a16="http://schemas.microsoft.com/office/drawing/2014/main" id="{1C750FD0-D0D5-4BAF-B3E9-4192C5B4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52600"/>
                <a:ext cx="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405">
                <a:extLst>
                  <a:ext uri="{FF2B5EF4-FFF2-40B4-BE49-F238E27FC236}">
                    <a16:creationId xmlns:a16="http://schemas.microsoft.com/office/drawing/2014/main" id="{080683BC-0E92-413F-8AE0-0F58B51B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406">
                <a:extLst>
                  <a:ext uri="{FF2B5EF4-FFF2-40B4-BE49-F238E27FC236}">
                    <a16:creationId xmlns:a16="http://schemas.microsoft.com/office/drawing/2014/main" id="{6B58415A-1667-4C47-8EA6-08DEEBEA8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Rectangle 407">
                <a:extLst>
                  <a:ext uri="{FF2B5EF4-FFF2-40B4-BE49-F238E27FC236}">
                    <a16:creationId xmlns:a16="http://schemas.microsoft.com/office/drawing/2014/main" id="{ECDB1B15-38EC-47F8-810D-5AD3F39A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19605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408">
                <a:extLst>
                  <a:ext uri="{FF2B5EF4-FFF2-40B4-BE49-F238E27FC236}">
                    <a16:creationId xmlns:a16="http://schemas.microsoft.com/office/drawing/2014/main" id="{630B9626-4347-4E80-8007-A5C0D34F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3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Rectangle 409">
                <a:extLst>
                  <a:ext uri="{FF2B5EF4-FFF2-40B4-BE49-F238E27FC236}">
                    <a16:creationId xmlns:a16="http://schemas.microsoft.com/office/drawing/2014/main" id="{5C471405-751F-40A3-8293-60116627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5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Rectangle 410">
                <a:extLst>
                  <a:ext uri="{FF2B5EF4-FFF2-40B4-BE49-F238E27FC236}">
                    <a16:creationId xmlns:a16="http://schemas.microsoft.com/office/drawing/2014/main" id="{B3860376-578A-46A7-A2A3-C9321D84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Rectangle 411">
                <a:extLst>
                  <a:ext uri="{FF2B5EF4-FFF2-40B4-BE49-F238E27FC236}">
                    <a16:creationId xmlns:a16="http://schemas.microsoft.com/office/drawing/2014/main" id="{FB294ED3-A819-405C-920E-9040709C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9" name="Rectangle 412">
                <a:extLst>
                  <a:ext uri="{FF2B5EF4-FFF2-40B4-BE49-F238E27FC236}">
                    <a16:creationId xmlns:a16="http://schemas.microsoft.com/office/drawing/2014/main" id="{1E374E05-4223-46FD-AE5C-750291A5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Rectangle 413">
                <a:extLst>
                  <a:ext uri="{FF2B5EF4-FFF2-40B4-BE49-F238E27FC236}">
                    <a16:creationId xmlns:a16="http://schemas.microsoft.com/office/drawing/2014/main" id="{5430DB6E-4C37-4981-A3D0-304DB235D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414">
                <a:extLst>
                  <a:ext uri="{FF2B5EF4-FFF2-40B4-BE49-F238E27FC236}">
                    <a16:creationId xmlns:a16="http://schemas.microsoft.com/office/drawing/2014/main" id="{F91F2CB3-D650-42A8-AA44-274D09C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415">
                <a:extLst>
                  <a:ext uri="{FF2B5EF4-FFF2-40B4-BE49-F238E27FC236}">
                    <a16:creationId xmlns:a16="http://schemas.microsoft.com/office/drawing/2014/main" id="{40E2F35D-7852-4B8D-8EC1-0E840D9A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960563"/>
                <a:ext cx="682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416">
                <a:extLst>
                  <a:ext uri="{FF2B5EF4-FFF2-40B4-BE49-F238E27FC236}">
                    <a16:creationId xmlns:a16="http://schemas.microsoft.com/office/drawing/2014/main" id="{4024B213-B066-4869-855F-DB34EA63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600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417">
                <a:extLst>
                  <a:ext uri="{FF2B5EF4-FFF2-40B4-BE49-F238E27FC236}">
                    <a16:creationId xmlns:a16="http://schemas.microsoft.com/office/drawing/2014/main" id="{7BDC0B78-C68D-4CA8-AFA3-143B744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050" y="1960563"/>
                <a:ext cx="301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Rectangle 418">
                <a:extLst>
                  <a:ext uri="{FF2B5EF4-FFF2-40B4-BE49-F238E27FC236}">
                    <a16:creationId xmlns:a16="http://schemas.microsoft.com/office/drawing/2014/main" id="{F6A36DDB-1464-46E5-89C5-37F8229C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388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Rectangle 419">
                <a:extLst>
                  <a:ext uri="{FF2B5EF4-FFF2-40B4-BE49-F238E27FC236}">
                    <a16:creationId xmlns:a16="http://schemas.microsoft.com/office/drawing/2014/main" id="{8963E8B6-6DDC-4A04-888D-5BB2F6C5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1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7" name="Rectangle 420">
                <a:extLst>
                  <a:ext uri="{FF2B5EF4-FFF2-40B4-BE49-F238E27FC236}">
                    <a16:creationId xmlns:a16="http://schemas.microsoft.com/office/drawing/2014/main" id="{CA157C01-D84E-4249-B6BB-C60D10B3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8" name="Rectangle 421">
                <a:extLst>
                  <a:ext uri="{FF2B5EF4-FFF2-40B4-BE49-F238E27FC236}">
                    <a16:creationId xmlns:a16="http://schemas.microsoft.com/office/drawing/2014/main" id="{81FA2F13-3F0B-46EE-A582-B82EB5B8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38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9" name="Line 422">
              <a:extLst>
                <a:ext uri="{FF2B5EF4-FFF2-40B4-BE49-F238E27FC236}">
                  <a16:creationId xmlns:a16="http://schemas.microsoft.com/office/drawing/2014/main" id="{8BB7A1C4-7754-4D76-B32E-D551F46F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4112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23">
              <a:extLst>
                <a:ext uri="{FF2B5EF4-FFF2-40B4-BE49-F238E27FC236}">
                  <a16:creationId xmlns:a16="http://schemas.microsoft.com/office/drawing/2014/main" id="{7D907918-70A5-4565-AC38-74EA5629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747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24">
              <a:extLst>
                <a:ext uri="{FF2B5EF4-FFF2-40B4-BE49-F238E27FC236}">
                  <a16:creationId xmlns:a16="http://schemas.microsoft.com/office/drawing/2014/main" id="{BD0F9CDD-EA61-4FD0-BACF-48993832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25">
              <a:extLst>
                <a:ext uri="{FF2B5EF4-FFF2-40B4-BE49-F238E27FC236}">
                  <a16:creationId xmlns:a16="http://schemas.microsoft.com/office/drawing/2014/main" id="{6DF0FA7D-B9F9-4207-9077-EEAE776B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6">
              <a:extLst>
                <a:ext uri="{FF2B5EF4-FFF2-40B4-BE49-F238E27FC236}">
                  <a16:creationId xmlns:a16="http://schemas.microsoft.com/office/drawing/2014/main" id="{492BFAC2-58F8-4583-8A27-B85E078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27">
              <a:extLst>
                <a:ext uri="{FF2B5EF4-FFF2-40B4-BE49-F238E27FC236}">
                  <a16:creationId xmlns:a16="http://schemas.microsoft.com/office/drawing/2014/main" id="{7401DBFA-F7A5-4FC4-863D-3F12BA62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28">
              <a:extLst>
                <a:ext uri="{FF2B5EF4-FFF2-40B4-BE49-F238E27FC236}">
                  <a16:creationId xmlns:a16="http://schemas.microsoft.com/office/drawing/2014/main" id="{662AEA94-F235-408D-AFA1-04E3324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29">
              <a:extLst>
                <a:ext uri="{FF2B5EF4-FFF2-40B4-BE49-F238E27FC236}">
                  <a16:creationId xmlns:a16="http://schemas.microsoft.com/office/drawing/2014/main" id="{CF39B864-AF65-46E9-BA2F-11E59B96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30">
              <a:extLst>
                <a:ext uri="{FF2B5EF4-FFF2-40B4-BE49-F238E27FC236}">
                  <a16:creationId xmlns:a16="http://schemas.microsoft.com/office/drawing/2014/main" id="{952585D0-B80E-4B53-B01E-D5E986E8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2669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31">
              <a:extLst>
                <a:ext uri="{FF2B5EF4-FFF2-40B4-BE49-F238E27FC236}">
                  <a16:creationId xmlns:a16="http://schemas.microsoft.com/office/drawing/2014/main" id="{77B3F9AF-9920-408E-823A-AE9FA272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2">
              <a:extLst>
                <a:ext uri="{FF2B5EF4-FFF2-40B4-BE49-F238E27FC236}">
                  <a16:creationId xmlns:a16="http://schemas.microsoft.com/office/drawing/2014/main" id="{5FE403CC-B131-434D-9C8D-5E0970E1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33">
              <a:extLst>
                <a:ext uri="{FF2B5EF4-FFF2-40B4-BE49-F238E27FC236}">
                  <a16:creationId xmlns:a16="http://schemas.microsoft.com/office/drawing/2014/main" id="{73082DF4-9CA3-4328-9AD8-8B127079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34">
              <a:extLst>
                <a:ext uri="{FF2B5EF4-FFF2-40B4-BE49-F238E27FC236}">
                  <a16:creationId xmlns:a16="http://schemas.microsoft.com/office/drawing/2014/main" id="{65C3F339-45C5-4297-8FA9-D144EB16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35">
              <a:extLst>
                <a:ext uri="{FF2B5EF4-FFF2-40B4-BE49-F238E27FC236}">
                  <a16:creationId xmlns:a16="http://schemas.microsoft.com/office/drawing/2014/main" id="{B95D633E-EDFF-464C-A945-9E7E5062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0782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36">
              <a:extLst>
                <a:ext uri="{FF2B5EF4-FFF2-40B4-BE49-F238E27FC236}">
                  <a16:creationId xmlns:a16="http://schemas.microsoft.com/office/drawing/2014/main" id="{B9CEEDC9-9C7C-400D-B4C3-B26C3AA1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9020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37">
              <a:extLst>
                <a:ext uri="{FF2B5EF4-FFF2-40B4-BE49-F238E27FC236}">
                  <a16:creationId xmlns:a16="http://schemas.microsoft.com/office/drawing/2014/main" id="{2463F2AE-6E66-4B5E-9CCC-193CE6AB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0846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438">
              <a:extLst>
                <a:ext uri="{FF2B5EF4-FFF2-40B4-BE49-F238E27FC236}">
                  <a16:creationId xmlns:a16="http://schemas.microsoft.com/office/drawing/2014/main" id="{9E6B4B60-5A5E-47FA-BCDB-844A567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439">
              <a:extLst>
                <a:ext uri="{FF2B5EF4-FFF2-40B4-BE49-F238E27FC236}">
                  <a16:creationId xmlns:a16="http://schemas.microsoft.com/office/drawing/2014/main" id="{2A8CEF28-7048-469C-B3E9-0234513D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2640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440">
              <a:extLst>
                <a:ext uri="{FF2B5EF4-FFF2-40B4-BE49-F238E27FC236}">
                  <a16:creationId xmlns:a16="http://schemas.microsoft.com/office/drawing/2014/main" id="{E8D1C2E9-8A72-4908-9930-A3D65922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1">
              <a:extLst>
                <a:ext uri="{FF2B5EF4-FFF2-40B4-BE49-F238E27FC236}">
                  <a16:creationId xmlns:a16="http://schemas.microsoft.com/office/drawing/2014/main" id="{08EA52E4-B7D9-42DD-8185-E1F281A1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1735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2">
              <a:extLst>
                <a:ext uri="{FF2B5EF4-FFF2-40B4-BE49-F238E27FC236}">
                  <a16:creationId xmlns:a16="http://schemas.microsoft.com/office/drawing/2014/main" id="{E11739FC-20A5-410A-A0D6-901E0DB7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2640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43">
              <a:extLst>
                <a:ext uri="{FF2B5EF4-FFF2-40B4-BE49-F238E27FC236}">
                  <a16:creationId xmlns:a16="http://schemas.microsoft.com/office/drawing/2014/main" id="{EFC934F1-80E8-454A-B6B7-D32A7300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44">
              <a:extLst>
                <a:ext uri="{FF2B5EF4-FFF2-40B4-BE49-F238E27FC236}">
                  <a16:creationId xmlns:a16="http://schemas.microsoft.com/office/drawing/2014/main" id="{8EB0E3CD-4C3E-4B93-88A3-BDC7C8E2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728B087E-C5C4-4967-9F99-F5CAB237D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DD6E06D1-FE6B-4AA2-8EE3-0BFE21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F80F5DC0-63DA-46A8-9CB4-96D6154FF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50302B93-C3DE-4F0E-8DC1-588364FC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B302B87B-8606-49D9-8DF2-7CBB42EC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4574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50">
              <a:extLst>
                <a:ext uri="{FF2B5EF4-FFF2-40B4-BE49-F238E27FC236}">
                  <a16:creationId xmlns:a16="http://schemas.microsoft.com/office/drawing/2014/main" id="{D1ADE060-68A2-4AE2-B7E0-A33D544B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1">
              <a:extLst>
                <a:ext uri="{FF2B5EF4-FFF2-40B4-BE49-F238E27FC236}">
                  <a16:creationId xmlns:a16="http://schemas.microsoft.com/office/drawing/2014/main" id="{F6B9084C-3FB2-4C3F-A7E0-60414FE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452">
              <a:extLst>
                <a:ext uri="{FF2B5EF4-FFF2-40B4-BE49-F238E27FC236}">
                  <a16:creationId xmlns:a16="http://schemas.microsoft.com/office/drawing/2014/main" id="{F277C4F7-4CF1-4778-BD6E-D985982C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453">
              <a:extLst>
                <a:ext uri="{FF2B5EF4-FFF2-40B4-BE49-F238E27FC236}">
                  <a16:creationId xmlns:a16="http://schemas.microsoft.com/office/drawing/2014/main" id="{54F941D5-4AC0-4EC0-8A47-7C6C6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454">
              <a:extLst>
                <a:ext uri="{FF2B5EF4-FFF2-40B4-BE49-F238E27FC236}">
                  <a16:creationId xmlns:a16="http://schemas.microsoft.com/office/drawing/2014/main" id="{5D4DBCF9-823A-44C6-A78E-D3C0A50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55">
              <a:extLst>
                <a:ext uri="{FF2B5EF4-FFF2-40B4-BE49-F238E27FC236}">
                  <a16:creationId xmlns:a16="http://schemas.microsoft.com/office/drawing/2014/main" id="{6E20538E-4A90-42F5-A17C-B7A240E2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456">
              <a:extLst>
                <a:ext uri="{FF2B5EF4-FFF2-40B4-BE49-F238E27FC236}">
                  <a16:creationId xmlns:a16="http://schemas.microsoft.com/office/drawing/2014/main" id="{87AA63E2-0326-4A96-9A83-9C6DBD03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457">
              <a:extLst>
                <a:ext uri="{FF2B5EF4-FFF2-40B4-BE49-F238E27FC236}">
                  <a16:creationId xmlns:a16="http://schemas.microsoft.com/office/drawing/2014/main" id="{08C9FE52-BF75-4469-9BF2-4F30A14D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336925"/>
              <a:ext cx="1143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458">
              <a:extLst>
                <a:ext uri="{FF2B5EF4-FFF2-40B4-BE49-F238E27FC236}">
                  <a16:creationId xmlns:a16="http://schemas.microsoft.com/office/drawing/2014/main" id="{E1EA3EBE-E57F-4033-B9B2-C3F0AF8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1481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459">
              <a:extLst>
                <a:ext uri="{FF2B5EF4-FFF2-40B4-BE49-F238E27FC236}">
                  <a16:creationId xmlns:a16="http://schemas.microsoft.com/office/drawing/2014/main" id="{D3549C6E-A8D7-4021-A3CF-B4E48477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460">
              <a:extLst>
                <a:ext uri="{FF2B5EF4-FFF2-40B4-BE49-F238E27FC236}">
                  <a16:creationId xmlns:a16="http://schemas.microsoft.com/office/drawing/2014/main" id="{1E44C74B-18CB-43A6-ABA5-A05DB108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461">
              <a:extLst>
                <a:ext uri="{FF2B5EF4-FFF2-40B4-BE49-F238E27FC236}">
                  <a16:creationId xmlns:a16="http://schemas.microsoft.com/office/drawing/2014/main" id="{3C0E0B4B-2170-4CE3-AE18-20D6F970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462">
              <a:extLst>
                <a:ext uri="{FF2B5EF4-FFF2-40B4-BE49-F238E27FC236}">
                  <a16:creationId xmlns:a16="http://schemas.microsoft.com/office/drawing/2014/main" id="{FE25F38D-2CA4-4602-8D12-3B6DAA8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520950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463">
              <a:extLst>
                <a:ext uri="{FF2B5EF4-FFF2-40B4-BE49-F238E27FC236}">
                  <a16:creationId xmlns:a16="http://schemas.microsoft.com/office/drawing/2014/main" id="{49A2D109-AA5D-4635-B94E-745AF96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464">
              <a:extLst>
                <a:ext uri="{FF2B5EF4-FFF2-40B4-BE49-F238E27FC236}">
                  <a16:creationId xmlns:a16="http://schemas.microsoft.com/office/drawing/2014/main" id="{F441C34D-1F81-49FD-B702-A39F9380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465">
              <a:extLst>
                <a:ext uri="{FF2B5EF4-FFF2-40B4-BE49-F238E27FC236}">
                  <a16:creationId xmlns:a16="http://schemas.microsoft.com/office/drawing/2014/main" id="{C7828630-6789-44B1-9B9C-24016395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466">
              <a:extLst>
                <a:ext uri="{FF2B5EF4-FFF2-40B4-BE49-F238E27FC236}">
                  <a16:creationId xmlns:a16="http://schemas.microsoft.com/office/drawing/2014/main" id="{862A96ED-1B74-495F-80A0-A66FB89A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467">
              <a:extLst>
                <a:ext uri="{FF2B5EF4-FFF2-40B4-BE49-F238E27FC236}">
                  <a16:creationId xmlns:a16="http://schemas.microsoft.com/office/drawing/2014/main" id="{52384D8E-1ACA-4285-8557-6B247C4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68">
              <a:extLst>
                <a:ext uri="{FF2B5EF4-FFF2-40B4-BE49-F238E27FC236}">
                  <a16:creationId xmlns:a16="http://schemas.microsoft.com/office/drawing/2014/main" id="{6AB81A03-D7D9-4CA3-89E5-9CAF7FB8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469">
              <a:extLst>
                <a:ext uri="{FF2B5EF4-FFF2-40B4-BE49-F238E27FC236}">
                  <a16:creationId xmlns:a16="http://schemas.microsoft.com/office/drawing/2014/main" id="{E8D1BA69-CA36-4132-ABED-23A05AD24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0751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70">
              <a:extLst>
                <a:ext uri="{FF2B5EF4-FFF2-40B4-BE49-F238E27FC236}">
                  <a16:creationId xmlns:a16="http://schemas.microsoft.com/office/drawing/2014/main" id="{C2119F9D-FB3F-4E80-9061-933AFA05A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0782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471">
              <a:extLst>
                <a:ext uri="{FF2B5EF4-FFF2-40B4-BE49-F238E27FC236}">
                  <a16:creationId xmlns:a16="http://schemas.microsoft.com/office/drawing/2014/main" id="{02FE9779-2E42-4372-8279-38F1F9F2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402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472">
              <a:extLst>
                <a:ext uri="{FF2B5EF4-FFF2-40B4-BE49-F238E27FC236}">
                  <a16:creationId xmlns:a16="http://schemas.microsoft.com/office/drawing/2014/main" id="{710D9BA5-FE32-40C4-BA74-748E0A8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473">
              <a:extLst>
                <a:ext uri="{FF2B5EF4-FFF2-40B4-BE49-F238E27FC236}">
                  <a16:creationId xmlns:a16="http://schemas.microsoft.com/office/drawing/2014/main" id="{0A7DB1AC-CE46-43F4-A04E-05F6DB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1481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474">
              <a:extLst>
                <a:ext uri="{FF2B5EF4-FFF2-40B4-BE49-F238E27FC236}">
                  <a16:creationId xmlns:a16="http://schemas.microsoft.com/office/drawing/2014/main" id="{4E5650FE-BBAE-4017-894B-1240976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1481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475">
              <a:extLst>
                <a:ext uri="{FF2B5EF4-FFF2-40B4-BE49-F238E27FC236}">
                  <a16:creationId xmlns:a16="http://schemas.microsoft.com/office/drawing/2014/main" id="{8C9E3AC3-2A76-4FB3-8AAD-4545232F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476">
              <a:extLst>
                <a:ext uri="{FF2B5EF4-FFF2-40B4-BE49-F238E27FC236}">
                  <a16:creationId xmlns:a16="http://schemas.microsoft.com/office/drawing/2014/main" id="{B57DC0DF-C466-4664-8071-78B2F34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477">
              <a:extLst>
                <a:ext uri="{FF2B5EF4-FFF2-40B4-BE49-F238E27FC236}">
                  <a16:creationId xmlns:a16="http://schemas.microsoft.com/office/drawing/2014/main" id="{D5DCDE68-6212-4025-8A25-5DDA15E0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478">
              <a:extLst>
                <a:ext uri="{FF2B5EF4-FFF2-40B4-BE49-F238E27FC236}">
                  <a16:creationId xmlns:a16="http://schemas.microsoft.com/office/drawing/2014/main" id="{F959FDD1-E2B8-448D-97E4-087061C2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479">
              <a:extLst>
                <a:ext uri="{FF2B5EF4-FFF2-40B4-BE49-F238E27FC236}">
                  <a16:creationId xmlns:a16="http://schemas.microsoft.com/office/drawing/2014/main" id="{6BC79286-AC6C-4604-ABC3-F7E91DE0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80">
              <a:extLst>
                <a:ext uri="{FF2B5EF4-FFF2-40B4-BE49-F238E27FC236}">
                  <a16:creationId xmlns:a16="http://schemas.microsoft.com/office/drawing/2014/main" id="{72BBE639-211C-4663-99E7-350C44D9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81">
              <a:extLst>
                <a:ext uri="{FF2B5EF4-FFF2-40B4-BE49-F238E27FC236}">
                  <a16:creationId xmlns:a16="http://schemas.microsoft.com/office/drawing/2014/main" id="{8A955851-1013-42DB-94FE-E0DF513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82">
              <a:extLst>
                <a:ext uri="{FF2B5EF4-FFF2-40B4-BE49-F238E27FC236}">
                  <a16:creationId xmlns:a16="http://schemas.microsoft.com/office/drawing/2014/main" id="{4E4DC552-FB3D-447F-9C54-81727C98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483">
              <a:extLst>
                <a:ext uri="{FF2B5EF4-FFF2-40B4-BE49-F238E27FC236}">
                  <a16:creationId xmlns:a16="http://schemas.microsoft.com/office/drawing/2014/main" id="{77B5963A-F7B5-4069-BE10-D53A98DD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484">
              <a:extLst>
                <a:ext uri="{FF2B5EF4-FFF2-40B4-BE49-F238E27FC236}">
                  <a16:creationId xmlns:a16="http://schemas.microsoft.com/office/drawing/2014/main" id="{6F7F6A0A-1033-43E5-92BC-F274837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485">
              <a:extLst>
                <a:ext uri="{FF2B5EF4-FFF2-40B4-BE49-F238E27FC236}">
                  <a16:creationId xmlns:a16="http://schemas.microsoft.com/office/drawing/2014/main" id="{A4C09630-011B-43C8-A3C9-9C0C8279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Rectangle 486">
              <a:extLst>
                <a:ext uri="{FF2B5EF4-FFF2-40B4-BE49-F238E27FC236}">
                  <a16:creationId xmlns:a16="http://schemas.microsoft.com/office/drawing/2014/main" id="{DF0B8F11-1F92-47C6-B257-5517EC5E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Rectangle 487">
              <a:extLst>
                <a:ext uri="{FF2B5EF4-FFF2-40B4-BE49-F238E27FC236}">
                  <a16:creationId xmlns:a16="http://schemas.microsoft.com/office/drawing/2014/main" id="{AF005B15-79A3-48DA-9A42-B5BA6AB2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6" name="Rectangle 488">
              <a:extLst>
                <a:ext uri="{FF2B5EF4-FFF2-40B4-BE49-F238E27FC236}">
                  <a16:creationId xmlns:a16="http://schemas.microsoft.com/office/drawing/2014/main" id="{9E511F4A-8BE0-48B7-9205-CE051332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7" name="Rectangle 489">
              <a:extLst>
                <a:ext uri="{FF2B5EF4-FFF2-40B4-BE49-F238E27FC236}">
                  <a16:creationId xmlns:a16="http://schemas.microsoft.com/office/drawing/2014/main" id="{85427755-F394-45D4-97C1-EFFC55AE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Rectangle 490">
              <a:extLst>
                <a:ext uri="{FF2B5EF4-FFF2-40B4-BE49-F238E27FC236}">
                  <a16:creationId xmlns:a16="http://schemas.microsoft.com/office/drawing/2014/main" id="{6D32F2AA-8087-4DA4-9ADB-67FDF32D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9" name="Rectangle 491">
              <a:extLst>
                <a:ext uri="{FF2B5EF4-FFF2-40B4-BE49-F238E27FC236}">
                  <a16:creationId xmlns:a16="http://schemas.microsoft.com/office/drawing/2014/main" id="{50FAF2E3-8C0A-4A26-8F20-480722AA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0" name="Rectangle 492">
              <a:extLst>
                <a:ext uri="{FF2B5EF4-FFF2-40B4-BE49-F238E27FC236}">
                  <a16:creationId xmlns:a16="http://schemas.microsoft.com/office/drawing/2014/main" id="{4E043004-698B-42A1-9DC7-6FC06753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3369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493">
              <a:extLst>
                <a:ext uri="{FF2B5EF4-FFF2-40B4-BE49-F238E27FC236}">
                  <a16:creationId xmlns:a16="http://schemas.microsoft.com/office/drawing/2014/main" id="{BDC85967-C507-4E0B-8985-4587F890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494">
              <a:extLst>
                <a:ext uri="{FF2B5EF4-FFF2-40B4-BE49-F238E27FC236}">
                  <a16:creationId xmlns:a16="http://schemas.microsoft.com/office/drawing/2014/main" id="{000B8095-1B9D-41EF-B2D4-6FF5450D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495">
              <a:extLst>
                <a:ext uri="{FF2B5EF4-FFF2-40B4-BE49-F238E27FC236}">
                  <a16:creationId xmlns:a16="http://schemas.microsoft.com/office/drawing/2014/main" id="{F0FBC70B-AD93-49FF-9613-B57599C6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496">
              <a:extLst>
                <a:ext uri="{FF2B5EF4-FFF2-40B4-BE49-F238E27FC236}">
                  <a16:creationId xmlns:a16="http://schemas.microsoft.com/office/drawing/2014/main" id="{38B4BC75-8F74-4239-870F-AD92045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" y="4173538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497">
              <a:extLst>
                <a:ext uri="{FF2B5EF4-FFF2-40B4-BE49-F238E27FC236}">
                  <a16:creationId xmlns:a16="http://schemas.microsoft.com/office/drawing/2014/main" id="{85CC2A02-13FA-4245-9374-97557A1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41735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498">
              <a:extLst>
                <a:ext uri="{FF2B5EF4-FFF2-40B4-BE49-F238E27FC236}">
                  <a16:creationId xmlns:a16="http://schemas.microsoft.com/office/drawing/2014/main" id="{00824171-11F1-4DD6-B172-203DFA85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1735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499">
              <a:extLst>
                <a:ext uri="{FF2B5EF4-FFF2-40B4-BE49-F238E27FC236}">
                  <a16:creationId xmlns:a16="http://schemas.microsoft.com/office/drawing/2014/main" id="{FECF45EA-9780-450C-95C3-869D5D0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00">
              <a:extLst>
                <a:ext uri="{FF2B5EF4-FFF2-40B4-BE49-F238E27FC236}">
                  <a16:creationId xmlns:a16="http://schemas.microsoft.com/office/drawing/2014/main" id="{4FC1AC58-579D-4403-8850-E67CB9F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01">
              <a:extLst>
                <a:ext uri="{FF2B5EF4-FFF2-40B4-BE49-F238E27FC236}">
                  <a16:creationId xmlns:a16="http://schemas.microsoft.com/office/drawing/2014/main" id="{884C1AA3-559F-419E-BDBA-3596563C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02">
              <a:extLst>
                <a:ext uri="{FF2B5EF4-FFF2-40B4-BE49-F238E27FC236}">
                  <a16:creationId xmlns:a16="http://schemas.microsoft.com/office/drawing/2014/main" id="{52B9F6B0-F199-4B6A-A2D4-CCF071D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03">
              <a:extLst>
                <a:ext uri="{FF2B5EF4-FFF2-40B4-BE49-F238E27FC236}">
                  <a16:creationId xmlns:a16="http://schemas.microsoft.com/office/drawing/2014/main" id="{CED092B5-BAA7-4A02-BF24-DAA1539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04">
              <a:extLst>
                <a:ext uri="{FF2B5EF4-FFF2-40B4-BE49-F238E27FC236}">
                  <a16:creationId xmlns:a16="http://schemas.microsoft.com/office/drawing/2014/main" id="{AD442DB3-4F79-4539-A7B3-9B71AEBB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1735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05">
              <a:extLst>
                <a:ext uri="{FF2B5EF4-FFF2-40B4-BE49-F238E27FC236}">
                  <a16:creationId xmlns:a16="http://schemas.microsoft.com/office/drawing/2014/main" id="{4D381B2D-62F6-44DB-AF76-FD4AF05B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06">
              <a:extLst>
                <a:ext uri="{FF2B5EF4-FFF2-40B4-BE49-F238E27FC236}">
                  <a16:creationId xmlns:a16="http://schemas.microsoft.com/office/drawing/2014/main" id="{E712C5C2-8292-4BBA-8CFA-F2CF54C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507">
              <a:extLst>
                <a:ext uri="{FF2B5EF4-FFF2-40B4-BE49-F238E27FC236}">
                  <a16:creationId xmlns:a16="http://schemas.microsoft.com/office/drawing/2014/main" id="{D3A26E64-49F0-468C-9772-38A8DF00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508">
              <a:extLst>
                <a:ext uri="{FF2B5EF4-FFF2-40B4-BE49-F238E27FC236}">
                  <a16:creationId xmlns:a16="http://schemas.microsoft.com/office/drawing/2014/main" id="{99BA033C-6911-4D31-87E8-48D24435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509">
              <a:extLst>
                <a:ext uri="{FF2B5EF4-FFF2-40B4-BE49-F238E27FC236}">
                  <a16:creationId xmlns:a16="http://schemas.microsoft.com/office/drawing/2014/main" id="{0C642782-CEEA-4AE6-9353-8078A15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510">
              <a:extLst>
                <a:ext uri="{FF2B5EF4-FFF2-40B4-BE49-F238E27FC236}">
                  <a16:creationId xmlns:a16="http://schemas.microsoft.com/office/drawing/2014/main" id="{36D33D09-676B-4706-9746-9173E98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11">
              <a:extLst>
                <a:ext uri="{FF2B5EF4-FFF2-40B4-BE49-F238E27FC236}">
                  <a16:creationId xmlns:a16="http://schemas.microsoft.com/office/drawing/2014/main" id="{98BD7762-1FDF-499E-B80D-387AB330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12">
              <a:extLst>
                <a:ext uri="{FF2B5EF4-FFF2-40B4-BE49-F238E27FC236}">
                  <a16:creationId xmlns:a16="http://schemas.microsoft.com/office/drawing/2014/main" id="{7022FB37-88F0-452B-9E43-F437836B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13">
              <a:extLst>
                <a:ext uri="{FF2B5EF4-FFF2-40B4-BE49-F238E27FC236}">
                  <a16:creationId xmlns:a16="http://schemas.microsoft.com/office/drawing/2014/main" id="{6A32DB52-DF05-4E9E-A9D3-7B843658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14">
              <a:extLst>
                <a:ext uri="{FF2B5EF4-FFF2-40B4-BE49-F238E27FC236}">
                  <a16:creationId xmlns:a16="http://schemas.microsoft.com/office/drawing/2014/main" id="{8885B779-7FB7-4CE1-BDC9-C9F6F3B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15">
              <a:extLst>
                <a:ext uri="{FF2B5EF4-FFF2-40B4-BE49-F238E27FC236}">
                  <a16:creationId xmlns:a16="http://schemas.microsoft.com/office/drawing/2014/main" id="{8D5600BF-F136-416D-8281-ADB39A8D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16">
              <a:extLst>
                <a:ext uri="{FF2B5EF4-FFF2-40B4-BE49-F238E27FC236}">
                  <a16:creationId xmlns:a16="http://schemas.microsoft.com/office/drawing/2014/main" id="{AD06C3D6-9B38-4E8F-A7C5-5BDC56E6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84265054-626F-486E-8818-ED5E6CC7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18">
              <a:extLst>
                <a:ext uri="{FF2B5EF4-FFF2-40B4-BE49-F238E27FC236}">
                  <a16:creationId xmlns:a16="http://schemas.microsoft.com/office/drawing/2014/main" id="{ACF7B5CE-C685-4722-AC5B-70898787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19">
              <a:extLst>
                <a:ext uri="{FF2B5EF4-FFF2-40B4-BE49-F238E27FC236}">
                  <a16:creationId xmlns:a16="http://schemas.microsoft.com/office/drawing/2014/main" id="{420FEC42-C224-4768-90CC-19D9DE8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20">
              <a:extLst>
                <a:ext uri="{FF2B5EF4-FFF2-40B4-BE49-F238E27FC236}">
                  <a16:creationId xmlns:a16="http://schemas.microsoft.com/office/drawing/2014/main" id="{91B750E4-C654-4EB3-8584-E0B91680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21">
              <a:extLst>
                <a:ext uri="{FF2B5EF4-FFF2-40B4-BE49-F238E27FC236}">
                  <a16:creationId xmlns:a16="http://schemas.microsoft.com/office/drawing/2014/main" id="{A78CCB8B-6D4A-4830-8956-EB4AA5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22">
              <a:extLst>
                <a:ext uri="{FF2B5EF4-FFF2-40B4-BE49-F238E27FC236}">
                  <a16:creationId xmlns:a16="http://schemas.microsoft.com/office/drawing/2014/main" id="{D7D0334A-0CB1-45EA-9606-EB48471F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23">
              <a:extLst>
                <a:ext uri="{FF2B5EF4-FFF2-40B4-BE49-F238E27FC236}">
                  <a16:creationId xmlns:a16="http://schemas.microsoft.com/office/drawing/2014/main" id="{2AF3B8AA-1D46-4B2F-AED2-E430D74F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24">
              <a:extLst>
                <a:ext uri="{FF2B5EF4-FFF2-40B4-BE49-F238E27FC236}">
                  <a16:creationId xmlns:a16="http://schemas.microsoft.com/office/drawing/2014/main" id="{60CB20DA-0618-4D22-8F10-886978F1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25">
              <a:extLst>
                <a:ext uri="{FF2B5EF4-FFF2-40B4-BE49-F238E27FC236}">
                  <a16:creationId xmlns:a16="http://schemas.microsoft.com/office/drawing/2014/main" id="{EA51B620-D290-43EC-936B-7ACFFB1B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26">
              <a:extLst>
                <a:ext uri="{FF2B5EF4-FFF2-40B4-BE49-F238E27FC236}">
                  <a16:creationId xmlns:a16="http://schemas.microsoft.com/office/drawing/2014/main" id="{92DAB87A-D915-46E8-87BB-254045BA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27">
              <a:extLst>
                <a:ext uri="{FF2B5EF4-FFF2-40B4-BE49-F238E27FC236}">
                  <a16:creationId xmlns:a16="http://schemas.microsoft.com/office/drawing/2014/main" id="{1FCAAF3E-4B7D-4113-A3F1-14881C77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28">
              <a:extLst>
                <a:ext uri="{FF2B5EF4-FFF2-40B4-BE49-F238E27FC236}">
                  <a16:creationId xmlns:a16="http://schemas.microsoft.com/office/drawing/2014/main" id="{4AD52594-DDD2-4660-8596-FD92C5FF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29">
              <a:extLst>
                <a:ext uri="{FF2B5EF4-FFF2-40B4-BE49-F238E27FC236}">
                  <a16:creationId xmlns:a16="http://schemas.microsoft.com/office/drawing/2014/main" id="{C7F6E07D-6032-4B48-A919-FD04322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30">
              <a:extLst>
                <a:ext uri="{FF2B5EF4-FFF2-40B4-BE49-F238E27FC236}">
                  <a16:creationId xmlns:a16="http://schemas.microsoft.com/office/drawing/2014/main" id="{DFEEFBE8-E652-45C6-AF2A-0206D4B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31">
              <a:extLst>
                <a:ext uri="{FF2B5EF4-FFF2-40B4-BE49-F238E27FC236}">
                  <a16:creationId xmlns:a16="http://schemas.microsoft.com/office/drawing/2014/main" id="{3D53C93D-88D4-4404-8418-28D6A1D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32">
              <a:extLst>
                <a:ext uri="{FF2B5EF4-FFF2-40B4-BE49-F238E27FC236}">
                  <a16:creationId xmlns:a16="http://schemas.microsoft.com/office/drawing/2014/main" id="{BF9ECAF7-B5D8-4539-A0C7-6F07EA75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33">
              <a:extLst>
                <a:ext uri="{FF2B5EF4-FFF2-40B4-BE49-F238E27FC236}">
                  <a16:creationId xmlns:a16="http://schemas.microsoft.com/office/drawing/2014/main" id="{AA276C8C-19E6-4ED8-81F6-EFF04B76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34">
              <a:extLst>
                <a:ext uri="{FF2B5EF4-FFF2-40B4-BE49-F238E27FC236}">
                  <a16:creationId xmlns:a16="http://schemas.microsoft.com/office/drawing/2014/main" id="{E8252791-851D-4998-AE74-F8BF0DAA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35">
              <a:extLst>
                <a:ext uri="{FF2B5EF4-FFF2-40B4-BE49-F238E27FC236}">
                  <a16:creationId xmlns:a16="http://schemas.microsoft.com/office/drawing/2014/main" id="{B3D84D2F-0354-4DED-A9CF-48F7429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6208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36">
              <a:extLst>
                <a:ext uri="{FF2B5EF4-FFF2-40B4-BE49-F238E27FC236}">
                  <a16:creationId xmlns:a16="http://schemas.microsoft.com/office/drawing/2014/main" id="{587F8E10-DA6A-4754-90FC-14C6F9CC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620838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37">
              <a:extLst>
                <a:ext uri="{FF2B5EF4-FFF2-40B4-BE49-F238E27FC236}">
                  <a16:creationId xmlns:a16="http://schemas.microsoft.com/office/drawing/2014/main" id="{90221DB8-AC4E-4CE9-B97E-591BF815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38">
              <a:extLst>
                <a:ext uri="{FF2B5EF4-FFF2-40B4-BE49-F238E27FC236}">
                  <a16:creationId xmlns:a16="http://schemas.microsoft.com/office/drawing/2014/main" id="{E2B6C3C7-E80F-44FB-B4CC-6D4D3B88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620838"/>
              <a:ext cx="1000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39">
              <a:extLst>
                <a:ext uri="{FF2B5EF4-FFF2-40B4-BE49-F238E27FC236}">
                  <a16:creationId xmlns:a16="http://schemas.microsoft.com/office/drawing/2014/main" id="{B7DF52D1-B08E-4804-BBF8-50AE89E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40">
              <a:extLst>
                <a:ext uri="{FF2B5EF4-FFF2-40B4-BE49-F238E27FC236}">
                  <a16:creationId xmlns:a16="http://schemas.microsoft.com/office/drawing/2014/main" id="{2A47DA82-AC2D-402D-AF6E-AA6ED7A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Freeform 542">
              <a:extLst>
                <a:ext uri="{FF2B5EF4-FFF2-40B4-BE49-F238E27FC236}">
                  <a16:creationId xmlns:a16="http://schemas.microsoft.com/office/drawing/2014/main" id="{09A25117-587D-4429-A2A2-2D0B1317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2669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543">
              <a:extLst>
                <a:ext uri="{FF2B5EF4-FFF2-40B4-BE49-F238E27FC236}">
                  <a16:creationId xmlns:a16="http://schemas.microsoft.com/office/drawing/2014/main" id="{8986B761-5C90-451C-A971-1D3B2F7D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3529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544">
              <a:extLst>
                <a:ext uri="{FF2B5EF4-FFF2-40B4-BE49-F238E27FC236}">
                  <a16:creationId xmlns:a16="http://schemas.microsoft.com/office/drawing/2014/main" id="{19200C75-D71C-47A4-B6B4-A4EB23E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1687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45">
              <a:extLst>
                <a:ext uri="{FF2B5EF4-FFF2-40B4-BE49-F238E27FC236}">
                  <a16:creationId xmlns:a16="http://schemas.microsoft.com/office/drawing/2014/main" id="{F4D05D2E-FBDC-4EC9-83F6-B10089F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546">
              <a:extLst>
                <a:ext uri="{FF2B5EF4-FFF2-40B4-BE49-F238E27FC236}">
                  <a16:creationId xmlns:a16="http://schemas.microsoft.com/office/drawing/2014/main" id="{61DC9EFF-2B3C-4C0F-B5AC-9803804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7">
              <a:extLst>
                <a:ext uri="{FF2B5EF4-FFF2-40B4-BE49-F238E27FC236}">
                  <a16:creationId xmlns:a16="http://schemas.microsoft.com/office/drawing/2014/main" id="{E1B3F30B-ACA7-4265-8ADC-D7326B213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633663"/>
              <a:ext cx="336550" cy="1609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49">
              <a:extLst>
                <a:ext uri="{FF2B5EF4-FFF2-40B4-BE49-F238E27FC236}">
                  <a16:creationId xmlns:a16="http://schemas.microsoft.com/office/drawing/2014/main" id="{47F33414-E989-4678-B8E3-E7CC731B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3302000"/>
              <a:ext cx="738188" cy="404813"/>
              <a:chOff x="3474" y="2602"/>
              <a:chExt cx="426" cy="286"/>
            </a:xfrm>
          </p:grpSpPr>
          <p:sp>
            <p:nvSpPr>
              <p:cNvPr id="226" name="Cloud">
                <a:extLst>
                  <a:ext uri="{FF2B5EF4-FFF2-40B4-BE49-F238E27FC236}">
                    <a16:creationId xmlns:a16="http://schemas.microsoft.com/office/drawing/2014/main" id="{859566B7-0191-4975-B592-6368202549C4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Text Box 551">
                <a:extLst>
                  <a:ext uri="{FF2B5EF4-FFF2-40B4-BE49-F238E27FC236}">
                    <a16:creationId xmlns:a16="http://schemas.microsoft.com/office/drawing/2014/main" id="{693D8B72-5828-439C-9F2D-B5B9A25A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6" name="Group 552">
              <a:extLst>
                <a:ext uri="{FF2B5EF4-FFF2-40B4-BE49-F238E27FC236}">
                  <a16:creationId xmlns:a16="http://schemas.microsoft.com/office/drawing/2014/main" id="{8225D5B3-3780-471B-8D32-9FAC97406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013" y="3267075"/>
              <a:ext cx="738188" cy="404813"/>
              <a:chOff x="3474" y="2602"/>
              <a:chExt cx="426" cy="286"/>
            </a:xfrm>
          </p:grpSpPr>
          <p:sp>
            <p:nvSpPr>
              <p:cNvPr id="224" name="Cloud">
                <a:extLst>
                  <a:ext uri="{FF2B5EF4-FFF2-40B4-BE49-F238E27FC236}">
                    <a16:creationId xmlns:a16="http://schemas.microsoft.com/office/drawing/2014/main" id="{2ADCA8EB-7F11-4364-BC40-FB354A01309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Text Box 554">
                <a:extLst>
                  <a:ext uri="{FF2B5EF4-FFF2-40B4-BE49-F238E27FC236}">
                    <a16:creationId xmlns:a16="http://schemas.microsoft.com/office/drawing/2014/main" id="{DF1ACBE9-419D-4EA9-9A7C-2BAC87EB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7" name="Group 555">
              <a:extLst>
                <a:ext uri="{FF2B5EF4-FFF2-40B4-BE49-F238E27FC236}">
                  <a16:creationId xmlns:a16="http://schemas.microsoft.com/office/drawing/2014/main" id="{FC28F8C7-30D0-4BE4-92C8-BA47C3064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3267075"/>
              <a:ext cx="738188" cy="404813"/>
              <a:chOff x="3474" y="2602"/>
              <a:chExt cx="426" cy="286"/>
            </a:xfrm>
          </p:grpSpPr>
          <p:sp>
            <p:nvSpPr>
              <p:cNvPr id="222" name="Cloud">
                <a:extLst>
                  <a:ext uri="{FF2B5EF4-FFF2-40B4-BE49-F238E27FC236}">
                    <a16:creationId xmlns:a16="http://schemas.microsoft.com/office/drawing/2014/main" id="{20DD3271-2475-44E7-80A6-8E74E3D593D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Text Box 557">
                <a:extLst>
                  <a:ext uri="{FF2B5EF4-FFF2-40B4-BE49-F238E27FC236}">
                    <a16:creationId xmlns:a16="http://schemas.microsoft.com/office/drawing/2014/main" id="{83A892F8-5C37-4B7D-B2D2-A98760BF5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8" name="Group 558">
              <a:extLst>
                <a:ext uri="{FF2B5EF4-FFF2-40B4-BE49-F238E27FC236}">
                  <a16:creationId xmlns:a16="http://schemas.microsoft.com/office/drawing/2014/main" id="{BBAE9D31-5F80-4BED-BFFF-568581389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200" y="3267075"/>
              <a:ext cx="738188" cy="404813"/>
              <a:chOff x="3474" y="2602"/>
              <a:chExt cx="426" cy="286"/>
            </a:xfrm>
          </p:grpSpPr>
          <p:sp>
            <p:nvSpPr>
              <p:cNvPr id="220" name="Cloud">
                <a:extLst>
                  <a:ext uri="{FF2B5EF4-FFF2-40B4-BE49-F238E27FC236}">
                    <a16:creationId xmlns:a16="http://schemas.microsoft.com/office/drawing/2014/main" id="{454CD84B-915D-45DA-8AB4-82592085C88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Text Box 560">
                <a:extLst>
                  <a:ext uri="{FF2B5EF4-FFF2-40B4-BE49-F238E27FC236}">
                    <a16:creationId xmlns:a16="http://schemas.microsoft.com/office/drawing/2014/main" id="{0835603E-2C7D-46FA-99EC-49A407AF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19" name="Freeform 564">
              <a:extLst>
                <a:ext uri="{FF2B5EF4-FFF2-40B4-BE49-F238E27FC236}">
                  <a16:creationId xmlns:a16="http://schemas.microsoft.com/office/drawing/2014/main" id="{E5DC4515-8DAD-49BF-99E4-FE41D808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755900"/>
              <a:ext cx="817563" cy="1319213"/>
            </a:xfrm>
            <a:custGeom>
              <a:avLst/>
              <a:gdLst>
                <a:gd name="T0" fmla="*/ 0 w 445"/>
                <a:gd name="T1" fmla="*/ 2147483647 h 1530"/>
                <a:gd name="T2" fmla="*/ 0 w 445"/>
                <a:gd name="T3" fmla="*/ 2147483647 h 1530"/>
                <a:gd name="T4" fmla="*/ 2147483647 w 445"/>
                <a:gd name="T5" fmla="*/ 2147483647 h 1530"/>
                <a:gd name="T6" fmla="*/ 2147483647 w 445"/>
                <a:gd name="T7" fmla="*/ 2147483647 h 1530"/>
                <a:gd name="T8" fmla="*/ 0 w 445"/>
                <a:gd name="T9" fmla="*/ 2147483647 h 1530"/>
                <a:gd name="T10" fmla="*/ 0 w 445"/>
                <a:gd name="T11" fmla="*/ 0 h 1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"/>
                <a:gd name="T19" fmla="*/ 0 h 1530"/>
                <a:gd name="T20" fmla="*/ 445 w 445"/>
                <a:gd name="T21" fmla="*/ 1530 h 15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" h="1530">
                  <a:moveTo>
                    <a:pt x="0" y="1530"/>
                  </a:moveTo>
                  <a:lnTo>
                    <a:pt x="0" y="1410"/>
                  </a:lnTo>
                  <a:lnTo>
                    <a:pt x="445" y="1410"/>
                  </a:lnTo>
                  <a:lnTo>
                    <a:pt x="44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B75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9" name="Rounded Rectangle 271">
            <a:extLst>
              <a:ext uri="{FF2B5EF4-FFF2-40B4-BE49-F238E27FC236}">
                <a16:creationId xmlns:a16="http://schemas.microsoft.com/office/drawing/2014/main" id="{8CB0D68C-6011-4C2E-AFC2-45D03DA07E5C}"/>
              </a:ext>
            </a:extLst>
          </p:cNvPr>
          <p:cNvSpPr/>
          <p:nvPr/>
        </p:nvSpPr>
        <p:spPr>
          <a:xfrm>
            <a:off x="2219325" y="5077411"/>
            <a:ext cx="5418138" cy="1296987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taken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and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 instruction should not be executed </a:t>
            </a:r>
          </a:p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Flushed from pipeline</a:t>
            </a:r>
            <a:endParaRPr lang="en-SG" sz="2000" dirty="0">
              <a:solidFill>
                <a:prstClr val="black"/>
              </a:solidFill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7EA9676-C3D3-4994-9220-5F827D7C1CF7}"/>
              </a:ext>
            </a:extLst>
          </p:cNvPr>
          <p:cNvCxnSpPr>
            <a:stCxn id="9" idx="2"/>
          </p:cNvCxnSpPr>
          <p:nvPr/>
        </p:nvCxnSpPr>
        <p:spPr>
          <a:xfrm flipH="1">
            <a:off x="3048000" y="4018547"/>
            <a:ext cx="96044" cy="11430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9BE9A1-38B0-4E67-BF54-9DE8FE222A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238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 </a:t>
            </a:r>
            <a:r>
              <a:rPr lang="en-US" sz="2800" b="1" dirty="0">
                <a:solidFill>
                  <a:srgbClr val="C00000"/>
                </a:solidFill>
              </a:rPr>
              <a:t>with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forwarding and …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/>
              <a:t> branch prediction?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/>
              <a:t> branch prediction (predict not taken)?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04D6C3-2EB9-4ECA-81E9-38F2F43F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352638"/>
            <a:ext cx="5396163" cy="19050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$zero, 10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$s0, -1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$s0, $zero,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$t0, $t1, $t2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BD2992-4C71-4FBB-BE31-6B3CF0D0D54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38274"/>
            <a:ext cx="8229600" cy="121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 making moved to </a:t>
            </a:r>
            <a:r>
              <a:rPr lang="en-US" sz="2800" b="1" dirty="0">
                <a:solidFill>
                  <a:srgbClr val="C00000"/>
                </a:solidFill>
              </a:rPr>
              <a:t>ID</a:t>
            </a:r>
            <a:r>
              <a:rPr lang="en-US" sz="2800" dirty="0"/>
              <a:t> stage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Total instructions = 1 + 10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2 + 1 = 22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Ideal</a:t>
            </a:r>
            <a:r>
              <a:rPr lang="en-US" sz="2800" dirty="0"/>
              <a:t> pipeline = 4 + 22 = 26 cycles</a:t>
            </a:r>
          </a:p>
        </p:txBody>
      </p:sp>
    </p:spTree>
    <p:extLst>
      <p:ext uri="{BB962C8B-B14F-4D97-AF65-F5344CB8AC3E}">
        <p14:creationId xmlns:p14="http://schemas.microsoft.com/office/powerpoint/2010/main" val="141694267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Without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BEAC5F3-0344-4FDF-8019-10FF73373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3745"/>
              </p:ext>
            </p:extLst>
          </p:nvPr>
        </p:nvGraphicFramePr>
        <p:xfrm>
          <a:off x="1219200" y="1346417"/>
          <a:ext cx="7335834" cy="30728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90">
            <a:extLst>
              <a:ext uri="{FF2B5EF4-FFF2-40B4-BE49-F238E27FC236}">
                <a16:creationId xmlns:a16="http://schemas.microsoft.com/office/drawing/2014/main" id="{63BF81B7-3B21-4000-99FD-937EA8D1B48A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133600"/>
            <a:ext cx="911226" cy="2069832"/>
            <a:chOff x="286" y="1342"/>
            <a:chExt cx="574" cy="1609"/>
          </a:xfrm>
        </p:grpSpPr>
        <p:sp>
          <p:nvSpPr>
            <p:cNvPr id="16" name="Text Box 91">
              <a:extLst>
                <a:ext uri="{FF2B5EF4-FFF2-40B4-BE49-F238E27FC236}">
                  <a16:creationId xmlns:a16="http://schemas.microsoft.com/office/drawing/2014/main" id="{BDB4D1E8-E95B-4865-8308-27A705A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342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7" name="Text Box 92">
              <a:extLst>
                <a:ext uri="{FF2B5EF4-FFF2-40B4-BE49-F238E27FC236}">
                  <a16:creationId xmlns:a16="http://schemas.microsoft.com/office/drawing/2014/main" id="{1BA9EA3A-A40C-4BD1-B752-19635313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788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5FD601D2-05EA-41A3-AEE8-4566E115F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2281"/>
              <a:ext cx="407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94">
              <a:extLst>
                <a:ext uri="{FF2B5EF4-FFF2-40B4-BE49-F238E27FC236}">
                  <a16:creationId xmlns:a16="http://schemas.microsoft.com/office/drawing/2014/main" id="{63A83FB5-95F2-4B24-8A77-98EB6DC0D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11"/>
              <a:ext cx="569" cy="2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</p:grpSp>
      <p:sp>
        <p:nvSpPr>
          <p:cNvPr id="20" name="Line 84">
            <a:extLst>
              <a:ext uri="{FF2B5EF4-FFF2-40B4-BE49-F238E27FC236}">
                <a16:creationId xmlns:a16="http://schemas.microsoft.com/office/drawing/2014/main" id="{9B9049C0-E62F-430F-A3A6-CA13D954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769" y="3016076"/>
            <a:ext cx="417095" cy="3790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" name="Text Box 85">
            <a:extLst>
              <a:ext uri="{FF2B5EF4-FFF2-40B4-BE49-F238E27FC236}">
                <a16:creationId xmlns:a16="http://schemas.microsoft.com/office/drawing/2014/main" id="{064E98BB-3C91-4B3F-AD08-9066A779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89" y="4525378"/>
            <a:ext cx="8253663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Data dependency between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$s0, -1</a:t>
            </a:r>
            <a:r>
              <a:rPr lang="en-US" altLang="en-US" sz="1800" dirty="0">
                <a:latin typeface="Verdana" pitchFamily="34" charset="0"/>
              </a:rPr>
              <a:t>) and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1 cycle of delay.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Every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a cycle of delay to execute the next instruction.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46 cycles.</a:t>
            </a:r>
            <a:endParaRPr lang="en-US" altLang="en-US" sz="14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88D8D4E0-8062-4237-B41F-D3F05895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7127"/>
              </p:ext>
            </p:extLst>
          </p:nvPr>
        </p:nvGraphicFramePr>
        <p:xfrm>
          <a:off x="1241427" y="1389424"/>
          <a:ext cx="7335834" cy="28260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 Box 85">
            <a:extLst>
              <a:ext uri="{FF2B5EF4-FFF2-40B4-BE49-F238E27FC236}">
                <a16:creationId xmlns:a16="http://schemas.microsoft.com/office/drawing/2014/main" id="{771A7C52-F133-44DC-AB8D-3F271087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37" y="4254389"/>
            <a:ext cx="814136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Verdana" pitchFamily="34" charset="0"/>
              </a:rPr>
              <a:t>Predict not taken.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The data dependency remains, hence 10 cycles of delay for 10 iterations.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first 9 iterations, the branch prediction is wrong, hence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last iteration, the branch prediction is correct, hence saving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45 cycles.</a:t>
            </a:r>
            <a:endParaRPr lang="en-US" altLang="en-US" sz="1200" b="1" dirty="0">
              <a:latin typeface="Verdana" pitchFamily="34" charset="0"/>
            </a:endParaRPr>
          </a:p>
        </p:txBody>
      </p:sp>
      <p:sp>
        <p:nvSpPr>
          <p:cNvPr id="28" name="Line 82">
            <a:extLst>
              <a:ext uri="{FF2B5EF4-FFF2-40B4-BE49-F238E27FC236}">
                <a16:creationId xmlns:a16="http://schemas.microsoft.com/office/drawing/2014/main" id="{99C63A88-1EED-4B54-912C-0A018F0AF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799" y="2745541"/>
            <a:ext cx="417095" cy="33454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C6967-E190-47D8-A7E0-E81DBDCC18D8}"/>
              </a:ext>
            </a:extLst>
          </p:cNvPr>
          <p:cNvGrpSpPr/>
          <p:nvPr/>
        </p:nvGrpSpPr>
        <p:grpSpPr>
          <a:xfrm>
            <a:off x="328612" y="1891041"/>
            <a:ext cx="912815" cy="2235791"/>
            <a:chOff x="328612" y="2110899"/>
            <a:chExt cx="912815" cy="2609638"/>
          </a:xfrm>
        </p:grpSpPr>
        <p:sp>
          <p:nvSpPr>
            <p:cNvPr id="23" name="Text Box 91">
              <a:extLst>
                <a:ext uri="{FF2B5EF4-FFF2-40B4-BE49-F238E27FC236}">
                  <a16:creationId xmlns:a16="http://schemas.microsoft.com/office/drawing/2014/main" id="{68C1D264-DC92-46F3-AA2F-E100C160E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8" y="2110899"/>
              <a:ext cx="903289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4" name="Text Box 92">
              <a:extLst>
                <a:ext uri="{FF2B5EF4-FFF2-40B4-BE49-F238E27FC236}">
                  <a16:creationId xmlns:a16="http://schemas.microsoft.com/office/drawing/2014/main" id="{52DF1016-2A19-4BAB-8BF6-F9E95DB2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" y="2682560"/>
              <a:ext cx="903289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5" name="Text Box 93">
              <a:extLst>
                <a:ext uri="{FF2B5EF4-FFF2-40B4-BE49-F238E27FC236}">
                  <a16:creationId xmlns:a16="http://schemas.microsoft.com/office/drawing/2014/main" id="{38EAC464-1304-4B65-8443-7C5D7CC2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6" y="3197867"/>
              <a:ext cx="646114" cy="44616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 Box 94">
              <a:extLst>
                <a:ext uri="{FF2B5EF4-FFF2-40B4-BE49-F238E27FC236}">
                  <a16:creationId xmlns:a16="http://schemas.microsoft.com/office/drawing/2014/main" id="{4E7C3604-C82D-4E44-BAB7-F2FF0471B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16" y="4320427"/>
              <a:ext cx="90281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D081B978-1482-4139-8935-A40B5B17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90" y="3745750"/>
              <a:ext cx="64633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41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Reduce Stalls: </a:t>
            </a:r>
            <a:r>
              <a:rPr lang="en-GB" sz="3600" b="1" dirty="0">
                <a:solidFill>
                  <a:srgbClr val="0000FF"/>
                </a:solidFill>
              </a:rPr>
              <a:t>Delayed Branch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819AD4-CB1C-4FC0-A945-4DC9AA22A09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382000" cy="538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 outcome takes </a:t>
            </a:r>
            <a:r>
              <a:rPr lang="en-US" sz="2400" b="1" dirty="0"/>
              <a:t>X</a:t>
            </a:r>
            <a:r>
              <a:rPr lang="en-US" sz="2400" dirty="0"/>
              <a:t> number of cycles to be known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b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cycles stall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Move </a:t>
            </a:r>
            <a:r>
              <a:rPr lang="en-US" sz="2400" b="1" dirty="0"/>
              <a:t>non-control dependent instructions </a:t>
            </a:r>
            <a:r>
              <a:rPr lang="en-US" sz="2400" dirty="0"/>
              <a:t>into the X slots following a branch</a:t>
            </a:r>
          </a:p>
          <a:p>
            <a:pPr marL="1028700" lvl="2" indent="-3492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Known as the </a:t>
            </a:r>
            <a:r>
              <a:rPr lang="en-US" sz="2000" b="1" dirty="0">
                <a:solidFill>
                  <a:srgbClr val="C00000"/>
                </a:solidFill>
              </a:rPr>
              <a:t>branch-delay slot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These instructions are executed </a:t>
            </a:r>
            <a:r>
              <a:rPr lang="en-US" sz="2400" b="1" dirty="0">
                <a:sym typeface="Wingdings" pitchFamily="2" charset="2"/>
              </a:rPr>
              <a:t>regardless of the branch outcome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our MIPS processor: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Branch-Delay slot =</a:t>
            </a:r>
            <a:r>
              <a:rPr lang="en-US" sz="2400" b="1" dirty="0">
                <a:sym typeface="Wingdings" pitchFamily="2" charset="2"/>
              </a:rPr>
              <a:t> 1 </a:t>
            </a:r>
            <a:r>
              <a:rPr lang="en-US" sz="2400" dirty="0">
                <a:sym typeface="Wingdings" pitchFamily="2" charset="2"/>
              </a:rPr>
              <a:t>(with the early branch)</a:t>
            </a:r>
            <a:endParaRPr lang="en-US" sz="2400" dirty="0"/>
          </a:p>
          <a:p>
            <a:pPr marL="676275" lvl="1" indent="-349250" fontAlgn="auto">
              <a:spcAft>
                <a:spcPts val="0"/>
              </a:spcAft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4BA338E-97CE-422D-9624-F298212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629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167E4-BED1-4F44-BF81-F19384A9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Non-delayed branch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44B0-BDA6-46E7-A8B1-332EA154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660066"/>
                </a:solidFill>
              </a:rPr>
              <a:t>Delayed branch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CF66AC92-9376-4C9E-B9CF-8DB8105AD920}"/>
              </a:ext>
            </a:extLst>
          </p:cNvPr>
          <p:cNvSpPr/>
          <p:nvPr/>
        </p:nvSpPr>
        <p:spPr>
          <a:xfrm>
            <a:off x="6096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C25F328-F2B4-445B-BE94-0B4A40490B67}"/>
              </a:ext>
            </a:extLst>
          </p:cNvPr>
          <p:cNvSpPr/>
          <p:nvPr/>
        </p:nvSpPr>
        <p:spPr>
          <a:xfrm>
            <a:off x="44958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DB9-6329-4B53-B1C4-D2FA346406D3}"/>
              </a:ext>
            </a:extLst>
          </p:cNvPr>
          <p:cNvCxnSpPr/>
          <p:nvPr/>
        </p:nvCxnSpPr>
        <p:spPr>
          <a:xfrm>
            <a:off x="4038600" y="2133600"/>
            <a:ext cx="1066800" cy="990600"/>
          </a:xfrm>
          <a:prstGeom prst="straightConnector1">
            <a:avLst/>
          </a:prstGeom>
          <a:ln w="381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D97925C-0E93-449E-B1AF-907F29FE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21" y="5102980"/>
            <a:ext cx="8229600" cy="1177925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" instruction is moved into the delayed slot: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executed regardless of the branch outcome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 Same behavior as the original code!</a:t>
            </a:r>
            <a:endParaRPr lang="en-SG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D094064-9BE8-4AB5-A312-6AA4E753C8CC}"/>
              </a:ext>
            </a:extLst>
          </p:cNvPr>
          <p:cNvSpPr/>
          <p:nvPr/>
        </p:nvSpPr>
        <p:spPr bwMode="auto">
          <a:xfrm>
            <a:off x="5105400" y="3048000"/>
            <a:ext cx="31242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3F20EC4-11DB-4C8F-AA02-63DFBC2FE063}"/>
              </a:ext>
            </a:extLst>
          </p:cNvPr>
          <p:cNvSpPr/>
          <p:nvPr/>
        </p:nvSpPr>
        <p:spPr bwMode="auto">
          <a:xfrm>
            <a:off x="1143000" y="1905000"/>
            <a:ext cx="28956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build="p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0AC3C8A-226F-413E-9EF2-A8C39259CB5A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169233"/>
            <a:ext cx="8229600" cy="556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Best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There is an instruction </a:t>
            </a:r>
            <a:r>
              <a:rPr lang="en-US" sz="2400" b="1" dirty="0"/>
              <a:t>preceding the branch </a:t>
            </a:r>
            <a:r>
              <a:rPr lang="en-US" sz="2400" dirty="0"/>
              <a:t>which </a:t>
            </a:r>
            <a:r>
              <a:rPr lang="en-US" sz="2400" b="1" dirty="0"/>
              <a:t>can be moved </a:t>
            </a:r>
            <a:r>
              <a:rPr lang="en-US" sz="2400" dirty="0"/>
              <a:t>into the delayed slot</a:t>
            </a:r>
            <a:endParaRPr lang="en-US" sz="2400" b="1" dirty="0"/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Program correctness must be preserved!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Worst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Such instruction cannot be found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Add a no-op (</a:t>
            </a:r>
            <a:r>
              <a:rPr lang="en-US" sz="2400" b="1" dirty="0" err="1">
                <a:solidFill>
                  <a:srgbClr val="660066"/>
                </a:solidFill>
              </a:rPr>
              <a:t>nop</a:t>
            </a:r>
            <a:r>
              <a:rPr lang="en-US" sz="2400" dirty="0"/>
              <a:t>) instruction in the branch-delay slot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Re-ordering instructions is a common method of program optimization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 must be smart enough to do this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Usually can find such an instruction at least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27356160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7038474" y="524657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913931-977A-44CD-84AC-34462276EED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5654"/>
            <a:ext cx="8229600" cy="497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Multiple Issue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Multiple instructions </a:t>
            </a:r>
            <a:r>
              <a:rPr lang="en-US" dirty="0"/>
              <a:t>in every pipeline stage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4 washer, 4 dryer…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Static multiple issue</a:t>
            </a:r>
            <a:r>
              <a:rPr lang="en-US" dirty="0"/>
              <a:t>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EPIC (Explicitly Parallel Instruction Computer) or VLIW (Very Long Instruction Word), e.g. IA64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Compiler specifies the set of instructions that execute together in a given clock cycle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 hardware, complex compiler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Dynamic multiple issue: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Superscalar processor: Dominant design of modern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Hardware decides which instructions to execute together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hardware, simpler compiler</a:t>
            </a:r>
          </a:p>
        </p:txBody>
      </p:sp>
    </p:spTree>
    <p:extLst>
      <p:ext uri="{BB962C8B-B14F-4D97-AF65-F5344CB8AC3E}">
        <p14:creationId xmlns:p14="http://schemas.microsoft.com/office/powerpoint/2010/main" val="11257774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7038474" y="524657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F46E74-5EF6-4FF4-B162-0A6D219E0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55653"/>
            <a:ext cx="8382000" cy="1421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2-wide superscalar pipeline: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By fetching and dispatching two instructions at a time, a maximum of two instructions per cycle can be completed.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AAD2-207A-45DD-9852-4626A65F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7" y="2776949"/>
            <a:ext cx="6087979" cy="35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20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Graphical Notation for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E2C6D426-B1F8-404C-8ABE-ACB424B2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6" y="5232617"/>
            <a:ext cx="8229600" cy="990599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Horizontal = the stages of an instruction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Vertical = the instructions in different pipeline stages</a:t>
            </a:r>
            <a:endParaRPr lang="en-SG" sz="2600" b="1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FAE55104-47D6-49F7-84BC-A6765248D44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686" y="1169233"/>
            <a:ext cx="77724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57CFA-261F-4E06-ABDC-E7761B82B06A}"/>
              </a:ext>
            </a:extLst>
          </p:cNvPr>
          <p:cNvSpPr txBox="1"/>
          <p:nvPr/>
        </p:nvSpPr>
        <p:spPr>
          <a:xfrm>
            <a:off x="6399223" y="4750633"/>
            <a:ext cx="253866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IM: Instruction Memory</a:t>
            </a:r>
          </a:p>
          <a:p>
            <a:r>
              <a:rPr lang="en-SG" dirty="0"/>
              <a:t>DM: Data Memory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B571E0A-B9E4-4F15-8586-AC3AF64CDF0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67852"/>
            <a:ext cx="822960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Pipelining is a fundamental concept in computer systems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Multiple instructions in flight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Limited by length of the longest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Hazards create trouble by stalling pipeline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Pentium 4 has 22 pipeline stages!</a:t>
            </a:r>
          </a:p>
        </p:txBody>
      </p:sp>
    </p:spTree>
    <p:extLst>
      <p:ext uri="{BB962C8B-B14F-4D97-AF65-F5344CB8AC3E}">
        <p14:creationId xmlns:p14="http://schemas.microsoft.com/office/powerpoint/2010/main" val="381214738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394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3</a:t>
            </a:r>
            <a:r>
              <a:rPr lang="en-US" sz="2800" baseline="30000" dirty="0">
                <a:solidFill>
                  <a:srgbClr val="800000"/>
                </a:solidFill>
              </a:rPr>
              <a:t>rd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6.1 – 6.3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6.4 – 6.6 (data hazards and control hazards in details; read for interest; not in syllabus)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4</a:t>
            </a:r>
            <a:r>
              <a:rPr lang="en-US" sz="2800" baseline="30000" dirty="0">
                <a:solidFill>
                  <a:srgbClr val="800000"/>
                </a:solidFill>
              </a:rPr>
              <a:t>th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4.5 – 4.6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4.7 – 4.8 (data hazards and control hazards in details; read for interest; not in syllabus)</a:t>
            </a:r>
          </a:p>
          <a:p>
            <a:pPr lvl="1" fontAlgn="auto">
              <a:spcAft>
                <a:spcPts val="0"/>
              </a:spcAft>
            </a:pPr>
            <a:endParaRPr lang="en-US" sz="2400" dirty="0"/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2" name="Content Placeholder 174">
            <a:extLst>
              <a:ext uri="{FF2B5EF4-FFF2-40B4-BE49-F238E27FC236}">
                <a16:creationId xmlns:a16="http://schemas.microsoft.com/office/drawing/2014/main" id="{CBC427F8-F53F-4909-B6A5-B100698A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259682"/>
            <a:ext cx="8229600" cy="6096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If there is only a </a:t>
            </a:r>
            <a:r>
              <a:rPr lang="en-US" sz="2800" b="1" dirty="0"/>
              <a:t>single memory module: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15551-1026-4CA8-818F-0735748487C7}"/>
              </a:ext>
            </a:extLst>
          </p:cNvPr>
          <p:cNvGrpSpPr/>
          <p:nvPr/>
        </p:nvGrpSpPr>
        <p:grpSpPr>
          <a:xfrm>
            <a:off x="635001" y="1830388"/>
            <a:ext cx="7251699" cy="4189412"/>
            <a:chOff x="635001" y="1830388"/>
            <a:chExt cx="7251699" cy="4189412"/>
          </a:xfrm>
        </p:grpSpPr>
        <p:sp>
          <p:nvSpPr>
            <p:cNvPr id="163" name="Freeform 176">
              <a:extLst>
                <a:ext uri="{FF2B5EF4-FFF2-40B4-BE49-F238E27FC236}">
                  <a16:creationId xmlns:a16="http://schemas.microsoft.com/office/drawing/2014/main" id="{12074F2B-82D8-440E-A321-982BF94A83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28273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77">
              <a:extLst>
                <a:ext uri="{FF2B5EF4-FFF2-40B4-BE49-F238E27FC236}">
                  <a16:creationId xmlns:a16="http://schemas.microsoft.com/office/drawing/2014/main" id="{265A610C-7073-40B4-884F-85D62752BE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4014" y="5034597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">
              <a:extLst>
                <a:ext uri="{FF2B5EF4-FFF2-40B4-BE49-F238E27FC236}">
                  <a16:creationId xmlns:a16="http://schemas.microsoft.com/office/drawing/2014/main" id="{75D97A9E-66E4-4DB8-8218-E56C59BB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8273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D063C344-5FAB-40EA-B1E3-D4D98CEF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5" y="5037143"/>
              <a:ext cx="285766" cy="4556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2">
              <a:extLst>
                <a:ext uri="{FF2B5EF4-FFF2-40B4-BE49-F238E27FC236}">
                  <a16:creationId xmlns:a16="http://schemas.microsoft.com/office/drawing/2014/main" id="{B1C4AA69-1B0E-4E13-B22E-E9FAE986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75" name="Rectangle 14">
              <a:extLst>
                <a:ext uri="{FF2B5EF4-FFF2-40B4-BE49-F238E27FC236}">
                  <a16:creationId xmlns:a16="http://schemas.microsoft.com/office/drawing/2014/main" id="{418F9021-61CF-4F9A-869E-78A3C84111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19915" y="4136149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76" name="Line 15">
              <a:extLst>
                <a:ext uri="{FF2B5EF4-FFF2-40B4-BE49-F238E27FC236}">
                  <a16:creationId xmlns:a16="http://schemas.microsoft.com/office/drawing/2014/main" id="{D6D2C6EC-5A6F-4C2F-9422-13D1803C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002" y="2833633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">
              <a:extLst>
                <a:ext uri="{FF2B5EF4-FFF2-40B4-BE49-F238E27FC236}">
                  <a16:creationId xmlns:a16="http://schemas.microsoft.com/office/drawing/2014/main" id="{179FA35B-578E-4370-8ED2-93B3C8EF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2247900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17">
              <a:extLst>
                <a:ext uri="{FF2B5EF4-FFF2-40B4-BE49-F238E27FC236}">
                  <a16:creationId xmlns:a16="http://schemas.microsoft.com/office/drawing/2014/main" id="{69D5A660-D9CA-4435-94CD-6C6C586D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830388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2B681A4B-B6A9-4369-9CC5-5DF41962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2" y="2924121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180" name="Rectangle 19">
              <a:extLst>
                <a:ext uri="{FF2B5EF4-FFF2-40B4-BE49-F238E27FC236}">
                  <a16:creationId xmlns:a16="http://schemas.microsoft.com/office/drawing/2014/main" id="{27DBB009-4FA8-4764-BF26-5921E6359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2" y="35845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181" name="Rectangle 20">
              <a:extLst>
                <a:ext uri="{FF2B5EF4-FFF2-40B4-BE49-F238E27FC236}">
                  <a16:creationId xmlns:a16="http://schemas.microsoft.com/office/drawing/2014/main" id="{252521E4-A3D2-4469-8687-1C06D135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02" y="43211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1A6C8EB1-B20F-46A1-ADB5-E66AE391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7" y="5003746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183" name="Group 173">
              <a:extLst>
                <a:ext uri="{FF2B5EF4-FFF2-40B4-BE49-F238E27FC236}">
                  <a16:creationId xmlns:a16="http://schemas.microsoft.com/office/drawing/2014/main" id="{B1823910-433D-4AA1-9CB5-A53B2DA1672F}"/>
                </a:ext>
              </a:extLst>
            </p:cNvPr>
            <p:cNvGrpSpPr/>
            <p:nvPr/>
          </p:nvGrpSpPr>
          <p:grpSpPr>
            <a:xfrm>
              <a:off x="2743200" y="2362200"/>
              <a:ext cx="4800600" cy="3657600"/>
              <a:chOff x="2743200" y="1905000"/>
              <a:chExt cx="4800600" cy="4495800"/>
            </a:xfrm>
          </p:grpSpPr>
          <p:sp>
            <p:nvSpPr>
              <p:cNvPr id="184" name="Line 23">
                <a:extLst>
                  <a:ext uri="{FF2B5EF4-FFF2-40B4-BE49-F238E27FC236}">
                    <a16:creationId xmlns:a16="http://schemas.microsoft.com/office/drawing/2014/main" id="{A24D780B-23E1-4CA3-89E8-E84827337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4">
                <a:extLst>
                  <a:ext uri="{FF2B5EF4-FFF2-40B4-BE49-F238E27FC236}">
                    <a16:creationId xmlns:a16="http://schemas.microsoft.com/office/drawing/2014/main" id="{A1DEFA40-753A-4164-AC09-20858F3C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5BE3342E-C17E-4FD5-A23D-0FAFEDCA7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26">
                <a:extLst>
                  <a:ext uri="{FF2B5EF4-FFF2-40B4-BE49-F238E27FC236}">
                    <a16:creationId xmlns:a16="http://schemas.microsoft.com/office/drawing/2014/main" id="{193F00E9-608A-4400-B361-5975D052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27">
                <a:extLst>
                  <a:ext uri="{FF2B5EF4-FFF2-40B4-BE49-F238E27FC236}">
                    <a16:creationId xmlns:a16="http://schemas.microsoft.com/office/drawing/2014/main" id="{27FDDCEB-07B1-4756-B624-993B86B4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28">
                <a:extLst>
                  <a:ext uri="{FF2B5EF4-FFF2-40B4-BE49-F238E27FC236}">
                    <a16:creationId xmlns:a16="http://schemas.microsoft.com/office/drawing/2014/main" id="{58F60BA2-B9B8-4998-83C8-6DB2E2E3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29">
                <a:extLst>
                  <a:ext uri="{FF2B5EF4-FFF2-40B4-BE49-F238E27FC236}">
                    <a16:creationId xmlns:a16="http://schemas.microsoft.com/office/drawing/2014/main" id="{2D7C5BE1-05BF-4D32-89AF-4959DE3CF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30">
                <a:extLst>
                  <a:ext uri="{FF2B5EF4-FFF2-40B4-BE49-F238E27FC236}">
                    <a16:creationId xmlns:a16="http://schemas.microsoft.com/office/drawing/2014/main" id="{75A332E6-556A-4C7F-B045-CE23A5A83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31">
              <a:extLst>
                <a:ext uri="{FF2B5EF4-FFF2-40B4-BE49-F238E27FC236}">
                  <a16:creationId xmlns:a16="http://schemas.microsoft.com/office/drawing/2014/main" id="{A137BA28-A1FB-407F-9381-216D5012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2743200"/>
              <a:ext cx="352425" cy="763588"/>
              <a:chOff x="2260" y="1152"/>
              <a:chExt cx="222" cy="481"/>
            </a:xfrm>
          </p:grpSpPr>
          <p:sp>
            <p:nvSpPr>
              <p:cNvPr id="193" name="Freeform 32">
                <a:extLst>
                  <a:ext uri="{FF2B5EF4-FFF2-40B4-BE49-F238E27FC236}">
                    <a16:creationId xmlns:a16="http://schemas.microsoft.com/office/drawing/2014/main" id="{971DC063-D4C1-4614-88FF-BAC7F60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33">
                <a:extLst>
                  <a:ext uri="{FF2B5EF4-FFF2-40B4-BE49-F238E27FC236}">
                    <a16:creationId xmlns:a16="http://schemas.microsoft.com/office/drawing/2014/main" id="{8CD6F105-2271-4CC9-829D-846FAAD34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95" name="Group 34">
              <a:extLst>
                <a:ext uri="{FF2B5EF4-FFF2-40B4-BE49-F238E27FC236}">
                  <a16:creationId xmlns:a16="http://schemas.microsoft.com/office/drawing/2014/main" id="{2461275D-8403-4C9C-ABA6-0897BBDF5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2895600"/>
              <a:ext cx="635000" cy="458788"/>
              <a:chOff x="1327" y="1248"/>
              <a:chExt cx="400" cy="289"/>
            </a:xfrm>
          </p:grpSpPr>
          <p:sp>
            <p:nvSpPr>
              <p:cNvPr id="196" name="Rectangle 35">
                <a:extLst>
                  <a:ext uri="{FF2B5EF4-FFF2-40B4-BE49-F238E27FC236}">
                    <a16:creationId xmlns:a16="http://schemas.microsoft.com/office/drawing/2014/main" id="{A78805D6-A17A-40E2-A58E-2C860F5A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97" name="Group 36">
                <a:extLst>
                  <a:ext uri="{FF2B5EF4-FFF2-40B4-BE49-F238E27FC236}">
                    <a16:creationId xmlns:a16="http://schemas.microsoft.com/office/drawing/2014/main" id="{66B18AAA-F242-4EE4-B7F5-FB7686741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8" name="Freeform 37">
                  <a:extLst>
                    <a:ext uri="{FF2B5EF4-FFF2-40B4-BE49-F238E27FC236}">
                      <a16:creationId xmlns:a16="http://schemas.microsoft.com/office/drawing/2014/main" id="{A8BD29E3-3542-4B14-B369-330AE9160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DD839919-1EB2-4E82-A948-B640B16DA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D35DA720-3C23-476C-8C48-701C8B56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29114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1" name="Group 40">
              <a:extLst>
                <a:ext uri="{FF2B5EF4-FFF2-40B4-BE49-F238E27FC236}">
                  <a16:creationId xmlns:a16="http://schemas.microsoft.com/office/drawing/2014/main" id="{F269FABD-64CD-48ED-B86A-A43D07DC1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2895600"/>
              <a:ext cx="469900" cy="458788"/>
              <a:chOff x="1803" y="1248"/>
              <a:chExt cx="296" cy="289"/>
            </a:xfrm>
          </p:grpSpPr>
          <p:sp>
            <p:nvSpPr>
              <p:cNvPr id="202" name="Freeform 41">
                <a:extLst>
                  <a:ext uri="{FF2B5EF4-FFF2-40B4-BE49-F238E27FC236}">
                    <a16:creationId xmlns:a16="http://schemas.microsoft.com/office/drawing/2014/main" id="{F9B81A2D-EEAD-4A12-A119-D58C785B2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42">
                <a:extLst>
                  <a:ext uri="{FF2B5EF4-FFF2-40B4-BE49-F238E27FC236}">
                    <a16:creationId xmlns:a16="http://schemas.microsoft.com/office/drawing/2014/main" id="{3E6A697A-68EE-4CA9-BE17-86DA36B1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4" name="Line 43">
              <a:extLst>
                <a:ext uri="{FF2B5EF4-FFF2-40B4-BE49-F238E27FC236}">
                  <a16:creationId xmlns:a16="http://schemas.microsoft.com/office/drawing/2014/main" id="{3D81C5CE-A957-4C76-B396-01C530A5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1242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23AA390D-E0DE-4746-A617-8D2CCF8A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29718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254B6CE9-4D48-4CA0-917A-00646BAC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971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5B69A717-43DC-4DB9-B973-BDB48EC2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29067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08" name="Rectangle 47">
              <a:extLst>
                <a:ext uri="{FF2B5EF4-FFF2-40B4-BE49-F238E27FC236}">
                  <a16:creationId xmlns:a16="http://schemas.microsoft.com/office/drawing/2014/main" id="{E94E0B7A-D12E-465E-96EB-D216B365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29035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9" name="Group 48">
              <a:extLst>
                <a:ext uri="{FF2B5EF4-FFF2-40B4-BE49-F238E27FC236}">
                  <a16:creationId xmlns:a16="http://schemas.microsoft.com/office/drawing/2014/main" id="{026DB7B6-CB64-478C-AA8B-A00176CA3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895600"/>
              <a:ext cx="450850" cy="458788"/>
              <a:chOff x="3120" y="1248"/>
              <a:chExt cx="284" cy="289"/>
            </a:xfrm>
          </p:grpSpPr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73B3DE2C-CB77-424B-A9DE-8CA775A5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9CACB8B6-3BB6-4FEC-B618-507EDF74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51">
              <a:extLst>
                <a:ext uri="{FF2B5EF4-FFF2-40B4-BE49-F238E27FC236}">
                  <a16:creationId xmlns:a16="http://schemas.microsoft.com/office/drawing/2014/main" id="{D585770D-7C00-450F-A18C-9438DBB5B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31242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52">
              <a:extLst>
                <a:ext uri="{FF2B5EF4-FFF2-40B4-BE49-F238E27FC236}">
                  <a16:creationId xmlns:a16="http://schemas.microsoft.com/office/drawing/2014/main" id="{F5D37B04-CDA4-438A-81D2-7BEBBF04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1242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">
              <a:extLst>
                <a:ext uri="{FF2B5EF4-FFF2-40B4-BE49-F238E27FC236}">
                  <a16:creationId xmlns:a16="http://schemas.microsoft.com/office/drawing/2014/main" id="{DCDBEECD-48B0-4015-B019-8EB59E1F7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32766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6">
              <a:extLst>
                <a:ext uri="{FF2B5EF4-FFF2-40B4-BE49-F238E27FC236}">
                  <a16:creationId xmlns:a16="http://schemas.microsoft.com/office/drawing/2014/main" id="{E6DB91E9-006C-4ECD-ABDF-55765318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454400"/>
              <a:ext cx="3330575" cy="763588"/>
              <a:chOff x="1754" y="1600"/>
              <a:chExt cx="2098" cy="481"/>
            </a:xfrm>
          </p:grpSpPr>
          <p:grpSp>
            <p:nvGrpSpPr>
              <p:cNvPr id="216" name="Group 57">
                <a:extLst>
                  <a:ext uri="{FF2B5EF4-FFF2-40B4-BE49-F238E27FC236}">
                    <a16:creationId xmlns:a16="http://schemas.microsoft.com/office/drawing/2014/main" id="{09BA3CCA-87DE-46E0-8D80-0B7ADB882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40" name="Freeform 58">
                  <a:extLst>
                    <a:ext uri="{FF2B5EF4-FFF2-40B4-BE49-F238E27FC236}">
                      <a16:creationId xmlns:a16="http://schemas.microsoft.com/office/drawing/2014/main" id="{6A34AC0D-71C3-41FA-9EE8-85B4373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Rectangle 59">
                  <a:extLst>
                    <a:ext uri="{FF2B5EF4-FFF2-40B4-BE49-F238E27FC236}">
                      <a16:creationId xmlns:a16="http://schemas.microsoft.com/office/drawing/2014/main" id="{883BE6E4-46A5-42CE-9FB2-1DC8CB36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17" name="Group 60">
                <a:extLst>
                  <a:ext uri="{FF2B5EF4-FFF2-40B4-BE49-F238E27FC236}">
                    <a16:creationId xmlns:a16="http://schemas.microsoft.com/office/drawing/2014/main" id="{D168A163-F3B0-493C-A96D-A8F299CC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36" name="Rectangle 61">
                  <a:extLst>
                    <a:ext uri="{FF2B5EF4-FFF2-40B4-BE49-F238E27FC236}">
                      <a16:creationId xmlns:a16="http://schemas.microsoft.com/office/drawing/2014/main" id="{8A20CFDC-BBA7-4A13-928B-2E2D20089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37" name="Group 62">
                  <a:extLst>
                    <a:ext uri="{FF2B5EF4-FFF2-40B4-BE49-F238E27FC236}">
                      <a16:creationId xmlns:a16="http://schemas.microsoft.com/office/drawing/2014/main" id="{EB2E96B3-91D4-4910-B887-FF01D9C68E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38" name="Freeform 63">
                    <a:extLst>
                      <a:ext uri="{FF2B5EF4-FFF2-40B4-BE49-F238E27FC236}">
                        <a16:creationId xmlns:a16="http://schemas.microsoft.com/office/drawing/2014/main" id="{313F53FC-E496-45A2-9442-53BDEBC4D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9" name="Freeform 64">
                    <a:extLst>
                      <a:ext uri="{FF2B5EF4-FFF2-40B4-BE49-F238E27FC236}">
                        <a16:creationId xmlns:a16="http://schemas.microsoft.com/office/drawing/2014/main" id="{A558DF80-717B-4235-AD11-7C70FC82AA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18" name="Rectangle 65">
                <a:extLst>
                  <a:ext uri="{FF2B5EF4-FFF2-40B4-BE49-F238E27FC236}">
                    <a16:creationId xmlns:a16="http://schemas.microsoft.com/office/drawing/2014/main" id="{43BADEF1-FEBB-4824-BC6D-169B5A45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19" name="Group 66">
                <a:extLst>
                  <a:ext uri="{FF2B5EF4-FFF2-40B4-BE49-F238E27FC236}">
                    <a16:creationId xmlns:a16="http://schemas.microsoft.com/office/drawing/2014/main" id="{F4025644-41DD-4939-9149-17050AEE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34" name="Freeform 67">
                  <a:extLst>
                    <a:ext uri="{FF2B5EF4-FFF2-40B4-BE49-F238E27FC236}">
                      <a16:creationId xmlns:a16="http://schemas.microsoft.com/office/drawing/2014/main" id="{4F562561-2FB6-45F8-9FAD-9511D551C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68">
                  <a:extLst>
                    <a:ext uri="{FF2B5EF4-FFF2-40B4-BE49-F238E27FC236}">
                      <a16:creationId xmlns:a16="http://schemas.microsoft.com/office/drawing/2014/main" id="{E4D30D93-5241-432B-97B0-7D2D2ED38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0" name="Line 69">
                <a:extLst>
                  <a:ext uri="{FF2B5EF4-FFF2-40B4-BE49-F238E27FC236}">
                    <a16:creationId xmlns:a16="http://schemas.microsoft.com/office/drawing/2014/main" id="{D56E4AE9-61DF-4D52-A10B-7425790A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8C5E32C5-92CF-4FAA-831A-02E8BAA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74CBE013-9B14-4985-B68F-B78AF6C6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2">
                <a:extLst>
                  <a:ext uri="{FF2B5EF4-FFF2-40B4-BE49-F238E27FC236}">
                    <a16:creationId xmlns:a16="http://schemas.microsoft.com/office/drawing/2014/main" id="{9D782436-1339-4AD3-85BA-77C18511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24" name="Group 73">
                <a:extLst>
                  <a:ext uri="{FF2B5EF4-FFF2-40B4-BE49-F238E27FC236}">
                    <a16:creationId xmlns:a16="http://schemas.microsoft.com/office/drawing/2014/main" id="{66B5AD82-D48C-40B8-99BB-5070761ED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32" name="Freeform 74">
                  <a:extLst>
                    <a:ext uri="{FF2B5EF4-FFF2-40B4-BE49-F238E27FC236}">
                      <a16:creationId xmlns:a16="http://schemas.microsoft.com/office/drawing/2014/main" id="{C98F5EF6-185E-4DB4-AE55-86858F526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75">
                  <a:extLst>
                    <a:ext uri="{FF2B5EF4-FFF2-40B4-BE49-F238E27FC236}">
                      <a16:creationId xmlns:a16="http://schemas.microsoft.com/office/drawing/2014/main" id="{DF14EA34-1F5A-400D-B0CF-2F24F7512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5" name="Rectangle 76">
                <a:extLst>
                  <a:ext uri="{FF2B5EF4-FFF2-40B4-BE49-F238E27FC236}">
                    <a16:creationId xmlns:a16="http://schemas.microsoft.com/office/drawing/2014/main" id="{46F70186-1BA5-4145-B3CA-2B2DE7A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6" name="Group 77">
                <a:extLst>
                  <a:ext uri="{FF2B5EF4-FFF2-40B4-BE49-F238E27FC236}">
                    <a16:creationId xmlns:a16="http://schemas.microsoft.com/office/drawing/2014/main" id="{D2BDFE27-20E3-4E11-AE15-49733D4E6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30" name="Freeform 78">
                  <a:extLst>
                    <a:ext uri="{FF2B5EF4-FFF2-40B4-BE49-F238E27FC236}">
                      <a16:creationId xmlns:a16="http://schemas.microsoft.com/office/drawing/2014/main" id="{7546D44E-8705-4519-B6EF-27211C842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79">
                  <a:extLst>
                    <a:ext uri="{FF2B5EF4-FFF2-40B4-BE49-F238E27FC236}">
                      <a16:creationId xmlns:a16="http://schemas.microsoft.com/office/drawing/2014/main" id="{B85E6AFB-DDED-4127-8F90-28FC1AA86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7" name="Line 80">
                <a:extLst>
                  <a:ext uri="{FF2B5EF4-FFF2-40B4-BE49-F238E27FC236}">
                    <a16:creationId xmlns:a16="http://schemas.microsoft.com/office/drawing/2014/main" id="{C142CC0D-6E8B-4B88-8BE9-8CE51BA5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Line 81">
                <a:extLst>
                  <a:ext uri="{FF2B5EF4-FFF2-40B4-BE49-F238E27FC236}">
                    <a16:creationId xmlns:a16="http://schemas.microsoft.com/office/drawing/2014/main" id="{50EE347F-3FB1-416C-A1C2-9725171F8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83">
                <a:extLst>
                  <a:ext uri="{FF2B5EF4-FFF2-40B4-BE49-F238E27FC236}">
                    <a16:creationId xmlns:a16="http://schemas.microsoft.com/office/drawing/2014/main" id="{4A72C8E8-8810-48C2-9951-374056DA3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2" name="Group 85">
              <a:extLst>
                <a:ext uri="{FF2B5EF4-FFF2-40B4-BE49-F238E27FC236}">
                  <a16:creationId xmlns:a16="http://schemas.microsoft.com/office/drawing/2014/main" id="{A5277E46-074B-4D7F-BB63-BFD33A8CF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4165600"/>
              <a:ext cx="3330575" cy="763588"/>
              <a:chOff x="2181" y="2048"/>
              <a:chExt cx="2098" cy="481"/>
            </a:xfrm>
          </p:grpSpPr>
          <p:grpSp>
            <p:nvGrpSpPr>
              <p:cNvPr id="243" name="Group 86">
                <a:extLst>
                  <a:ext uri="{FF2B5EF4-FFF2-40B4-BE49-F238E27FC236}">
                    <a16:creationId xmlns:a16="http://schemas.microsoft.com/office/drawing/2014/main" id="{B679AEED-B550-43B6-BFF6-7C2C6AAAD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67" name="Freeform 87">
                  <a:extLst>
                    <a:ext uri="{FF2B5EF4-FFF2-40B4-BE49-F238E27FC236}">
                      <a16:creationId xmlns:a16="http://schemas.microsoft.com/office/drawing/2014/main" id="{7364DC98-1146-43A3-BF09-9CB57179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ectangle 88">
                  <a:extLst>
                    <a:ext uri="{FF2B5EF4-FFF2-40B4-BE49-F238E27FC236}">
                      <a16:creationId xmlns:a16="http://schemas.microsoft.com/office/drawing/2014/main" id="{C0FF5912-38B7-4AE6-84AA-407761AB8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44" name="Group 89">
                <a:extLst>
                  <a:ext uri="{FF2B5EF4-FFF2-40B4-BE49-F238E27FC236}">
                    <a16:creationId xmlns:a16="http://schemas.microsoft.com/office/drawing/2014/main" id="{A93C5559-BAC3-40CF-B425-7904FE1C4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63" name="Rectangle 90">
                  <a:extLst>
                    <a:ext uri="{FF2B5EF4-FFF2-40B4-BE49-F238E27FC236}">
                      <a16:creationId xmlns:a16="http://schemas.microsoft.com/office/drawing/2014/main" id="{CDCED1B7-FB43-4B41-87DF-243E9C4F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64" name="Group 91">
                  <a:extLst>
                    <a:ext uri="{FF2B5EF4-FFF2-40B4-BE49-F238E27FC236}">
                      <a16:creationId xmlns:a16="http://schemas.microsoft.com/office/drawing/2014/main" id="{4F5AF274-4261-4A3D-BD3F-2103CB206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65" name="Freeform 92">
                    <a:extLst>
                      <a:ext uri="{FF2B5EF4-FFF2-40B4-BE49-F238E27FC236}">
                        <a16:creationId xmlns:a16="http://schemas.microsoft.com/office/drawing/2014/main" id="{FD6D0666-24E2-4791-9B3F-9DB458B0D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" name="Freeform 93">
                    <a:extLst>
                      <a:ext uri="{FF2B5EF4-FFF2-40B4-BE49-F238E27FC236}">
                        <a16:creationId xmlns:a16="http://schemas.microsoft.com/office/drawing/2014/main" id="{E3376544-50FD-4CFE-8688-03563F072A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45" name="Rectangle 94">
                <a:extLst>
                  <a:ext uri="{FF2B5EF4-FFF2-40B4-BE49-F238E27FC236}">
                    <a16:creationId xmlns:a16="http://schemas.microsoft.com/office/drawing/2014/main" id="{7B8301D4-097D-49AE-90B3-A7877F00F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46" name="Group 95">
                <a:extLst>
                  <a:ext uri="{FF2B5EF4-FFF2-40B4-BE49-F238E27FC236}">
                    <a16:creationId xmlns:a16="http://schemas.microsoft.com/office/drawing/2014/main" id="{67D4BB8B-E9AE-45A2-AF54-5A062DF205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61" name="Freeform 96">
                  <a:extLst>
                    <a:ext uri="{FF2B5EF4-FFF2-40B4-BE49-F238E27FC236}">
                      <a16:creationId xmlns:a16="http://schemas.microsoft.com/office/drawing/2014/main" id="{61D81CC4-E401-4134-AB9C-392FD0E3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Freeform 97">
                  <a:extLst>
                    <a:ext uri="{FF2B5EF4-FFF2-40B4-BE49-F238E27FC236}">
                      <a16:creationId xmlns:a16="http://schemas.microsoft.com/office/drawing/2014/main" id="{E63D8E80-4C9F-4029-A619-29E6BC37F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7" name="Line 98">
                <a:extLst>
                  <a:ext uri="{FF2B5EF4-FFF2-40B4-BE49-F238E27FC236}">
                    <a16:creationId xmlns:a16="http://schemas.microsoft.com/office/drawing/2014/main" id="{1D8BBC8E-6594-44B7-8105-84DFC444E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DEEBB1D8-99E2-4B62-88DA-11F598AE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Line 100">
                <a:extLst>
                  <a:ext uri="{FF2B5EF4-FFF2-40B4-BE49-F238E27FC236}">
                    <a16:creationId xmlns:a16="http://schemas.microsoft.com/office/drawing/2014/main" id="{707CFDFA-E99C-446A-88A0-7D3388C4E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101">
                <a:extLst>
                  <a:ext uri="{FF2B5EF4-FFF2-40B4-BE49-F238E27FC236}">
                    <a16:creationId xmlns:a16="http://schemas.microsoft.com/office/drawing/2014/main" id="{BE48F33B-DF45-48BA-86CF-F80E540AC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1" name="Group 102">
                <a:extLst>
                  <a:ext uri="{FF2B5EF4-FFF2-40B4-BE49-F238E27FC236}">
                    <a16:creationId xmlns:a16="http://schemas.microsoft.com/office/drawing/2014/main" id="{9F570A8F-488F-43E1-B883-8E2079F31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59" name="Freeform 103">
                  <a:extLst>
                    <a:ext uri="{FF2B5EF4-FFF2-40B4-BE49-F238E27FC236}">
                      <a16:creationId xmlns:a16="http://schemas.microsoft.com/office/drawing/2014/main" id="{EFBACA27-A683-44B2-B5A2-D52163F8F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104">
                  <a:extLst>
                    <a:ext uri="{FF2B5EF4-FFF2-40B4-BE49-F238E27FC236}">
                      <a16:creationId xmlns:a16="http://schemas.microsoft.com/office/drawing/2014/main" id="{B28AE91F-C98E-4836-B887-EC6F717DD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Rectangle 105">
                <a:extLst>
                  <a:ext uri="{FF2B5EF4-FFF2-40B4-BE49-F238E27FC236}">
                    <a16:creationId xmlns:a16="http://schemas.microsoft.com/office/drawing/2014/main" id="{2426D823-BF6A-4DB2-B895-C5EE9BB5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3" name="Group 106">
                <a:extLst>
                  <a:ext uri="{FF2B5EF4-FFF2-40B4-BE49-F238E27FC236}">
                    <a16:creationId xmlns:a16="http://schemas.microsoft.com/office/drawing/2014/main" id="{318F00A7-13DF-4EE9-907C-7BE3A437A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57" name="Freeform 107">
                  <a:extLst>
                    <a:ext uri="{FF2B5EF4-FFF2-40B4-BE49-F238E27FC236}">
                      <a16:creationId xmlns:a16="http://schemas.microsoft.com/office/drawing/2014/main" id="{E7444C62-0C86-4EAD-81B8-EC5300A3F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108">
                  <a:extLst>
                    <a:ext uri="{FF2B5EF4-FFF2-40B4-BE49-F238E27FC236}">
                      <a16:creationId xmlns:a16="http://schemas.microsoft.com/office/drawing/2014/main" id="{50EBD6C0-2B94-4B69-A184-DED47EFB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4" name="Line 109">
                <a:extLst>
                  <a:ext uri="{FF2B5EF4-FFF2-40B4-BE49-F238E27FC236}">
                    <a16:creationId xmlns:a16="http://schemas.microsoft.com/office/drawing/2014/main" id="{A6EEC28E-D3EB-414B-8392-C71C57EBB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10">
                <a:extLst>
                  <a:ext uri="{FF2B5EF4-FFF2-40B4-BE49-F238E27FC236}">
                    <a16:creationId xmlns:a16="http://schemas.microsoft.com/office/drawing/2014/main" id="{0D1A8632-6B45-4774-8873-5F885F09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112">
                <a:extLst>
                  <a:ext uri="{FF2B5EF4-FFF2-40B4-BE49-F238E27FC236}">
                    <a16:creationId xmlns:a16="http://schemas.microsoft.com/office/drawing/2014/main" id="{87FE3532-1985-4D48-B05B-C0B94C859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9" name="Group 114">
              <a:extLst>
                <a:ext uri="{FF2B5EF4-FFF2-40B4-BE49-F238E27FC236}">
                  <a16:creationId xmlns:a16="http://schemas.microsoft.com/office/drawing/2014/main" id="{B9CD44F1-C01D-4A8C-A9B8-E84CA9D98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1338" y="4876800"/>
              <a:ext cx="352425" cy="763588"/>
              <a:chOff x="3541" y="2496"/>
              <a:chExt cx="222" cy="481"/>
            </a:xfrm>
          </p:grpSpPr>
          <p:sp>
            <p:nvSpPr>
              <p:cNvPr id="270" name="Freeform 115">
                <a:extLst>
                  <a:ext uri="{FF2B5EF4-FFF2-40B4-BE49-F238E27FC236}">
                    <a16:creationId xmlns:a16="http://schemas.microsoft.com/office/drawing/2014/main" id="{F287D18A-DD16-4CDB-948A-85C781743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116">
                <a:extLst>
                  <a:ext uri="{FF2B5EF4-FFF2-40B4-BE49-F238E27FC236}">
                    <a16:creationId xmlns:a16="http://schemas.microsoft.com/office/drawing/2014/main" id="{DEB04ECF-B918-4782-93DD-1037D2B8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54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272" name="Rectangle 117">
              <a:extLst>
                <a:ext uri="{FF2B5EF4-FFF2-40B4-BE49-F238E27FC236}">
                  <a16:creationId xmlns:a16="http://schemas.microsoft.com/office/drawing/2014/main" id="{98E71CA8-EFC1-4A8B-BA45-611C4CF4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50450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73" name="Group 118">
              <a:extLst>
                <a:ext uri="{FF2B5EF4-FFF2-40B4-BE49-F238E27FC236}">
                  <a16:creationId xmlns:a16="http://schemas.microsoft.com/office/drawing/2014/main" id="{13EB877B-19AB-4963-BE7A-9B14B9DE6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5850" y="5029200"/>
              <a:ext cx="469900" cy="458788"/>
              <a:chOff x="3084" y="2592"/>
              <a:chExt cx="296" cy="289"/>
            </a:xfrm>
          </p:grpSpPr>
          <p:sp>
            <p:nvSpPr>
              <p:cNvPr id="274" name="Freeform 119">
                <a:extLst>
                  <a:ext uri="{FF2B5EF4-FFF2-40B4-BE49-F238E27FC236}">
                    <a16:creationId xmlns:a16="http://schemas.microsoft.com/office/drawing/2014/main" id="{F9AA448F-DF3A-4FC5-8E97-9C319BA4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20">
                <a:extLst>
                  <a:ext uri="{FF2B5EF4-FFF2-40B4-BE49-F238E27FC236}">
                    <a16:creationId xmlns:a16="http://schemas.microsoft.com/office/drawing/2014/main" id="{AA7AD861-42EC-4506-868D-50516745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6" name="Line 121">
              <a:extLst>
                <a:ext uri="{FF2B5EF4-FFF2-40B4-BE49-F238E27FC236}">
                  <a16:creationId xmlns:a16="http://schemas.microsoft.com/office/drawing/2014/main" id="{DE7C6CDF-814F-415F-B466-3B14EF18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2578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2">
              <a:extLst>
                <a:ext uri="{FF2B5EF4-FFF2-40B4-BE49-F238E27FC236}">
                  <a16:creationId xmlns:a16="http://schemas.microsoft.com/office/drawing/2014/main" id="{C3A3D3D7-C39A-4FB6-9B4C-BA2609D25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51054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Line 123">
              <a:extLst>
                <a:ext uri="{FF2B5EF4-FFF2-40B4-BE49-F238E27FC236}">
                  <a16:creationId xmlns:a16="http://schemas.microsoft.com/office/drawing/2014/main" id="{14C739AE-E913-46E1-9F71-FB5C1838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1054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124">
              <a:extLst>
                <a:ext uri="{FF2B5EF4-FFF2-40B4-BE49-F238E27FC236}">
                  <a16:creationId xmlns:a16="http://schemas.microsoft.com/office/drawing/2014/main" id="{C592350A-C6F3-4048-AFC1-4E3CF363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280" name="Group 125">
              <a:extLst>
                <a:ext uri="{FF2B5EF4-FFF2-40B4-BE49-F238E27FC236}">
                  <a16:creationId xmlns:a16="http://schemas.microsoft.com/office/drawing/2014/main" id="{AA87B922-357E-4F76-80E0-4DCEF2391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5029200"/>
              <a:ext cx="515937" cy="458788"/>
              <a:chOff x="3933" y="2592"/>
              <a:chExt cx="325" cy="289"/>
            </a:xfrm>
          </p:grpSpPr>
          <p:sp>
            <p:nvSpPr>
              <p:cNvPr id="281" name="Freeform 126">
                <a:extLst>
                  <a:ext uri="{FF2B5EF4-FFF2-40B4-BE49-F238E27FC236}">
                    <a16:creationId xmlns:a16="http://schemas.microsoft.com/office/drawing/2014/main" id="{8DADCB24-09A0-4A0B-8F9D-BB93304A0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27">
                <a:extLst>
                  <a:ext uri="{FF2B5EF4-FFF2-40B4-BE49-F238E27FC236}">
                    <a16:creationId xmlns:a16="http://schemas.microsoft.com/office/drawing/2014/main" id="{C965919B-8F1F-4D51-B344-F69CE2E5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3" name="Rectangle 128">
              <a:extLst>
                <a:ext uri="{FF2B5EF4-FFF2-40B4-BE49-F238E27FC236}">
                  <a16:creationId xmlns:a16="http://schemas.microsoft.com/office/drawing/2014/main" id="{C31D0196-1EF3-46F7-B06A-5EBB4188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5037138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84" name="Group 129">
              <a:extLst>
                <a:ext uri="{FF2B5EF4-FFF2-40B4-BE49-F238E27FC236}">
                  <a16:creationId xmlns:a16="http://schemas.microsoft.com/office/drawing/2014/main" id="{EF169946-CD6E-4F61-B9E8-5C7C4F19C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6588" y="5029200"/>
              <a:ext cx="450850" cy="458788"/>
              <a:chOff x="4401" y="2592"/>
              <a:chExt cx="284" cy="289"/>
            </a:xfrm>
          </p:grpSpPr>
          <p:sp>
            <p:nvSpPr>
              <p:cNvPr id="285" name="Freeform 130">
                <a:extLst>
                  <a:ext uri="{FF2B5EF4-FFF2-40B4-BE49-F238E27FC236}">
                    <a16:creationId xmlns:a16="http://schemas.microsoft.com/office/drawing/2014/main" id="{5A9E5B45-4BF0-4C56-93DC-FF4B5E7E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131">
                <a:extLst>
                  <a:ext uri="{FF2B5EF4-FFF2-40B4-BE49-F238E27FC236}">
                    <a16:creationId xmlns:a16="http://schemas.microsoft.com/office/drawing/2014/main" id="{34350EDA-416E-4187-8A05-491BCB45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7" name="Line 132">
              <a:extLst>
                <a:ext uri="{FF2B5EF4-FFF2-40B4-BE49-F238E27FC236}">
                  <a16:creationId xmlns:a16="http://schemas.microsoft.com/office/drawing/2014/main" id="{41C9B41B-4149-417A-8120-3277A3F5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5257800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Line 133">
              <a:extLst>
                <a:ext uri="{FF2B5EF4-FFF2-40B4-BE49-F238E27FC236}">
                  <a16:creationId xmlns:a16="http://schemas.microsoft.com/office/drawing/2014/main" id="{23BF989F-0A30-41CC-83B7-2D48F2B4E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2175" y="5257800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Line 135">
              <a:extLst>
                <a:ext uri="{FF2B5EF4-FFF2-40B4-BE49-F238E27FC236}">
                  <a16:creationId xmlns:a16="http://schemas.microsoft.com/office/drawing/2014/main" id="{2320C928-91E9-4476-A6BC-538BA027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4102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0" name="AutoShape 180">
            <a:extLst>
              <a:ext uri="{FF2B5EF4-FFF2-40B4-BE49-F238E27FC236}">
                <a16:creationId xmlns:a16="http://schemas.microsoft.com/office/drawing/2014/main" id="{8AB9C7D3-32C9-4D3C-BFF7-0B81AEBF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6" y="3251200"/>
            <a:ext cx="248392" cy="1743075"/>
          </a:xfrm>
          <a:prstGeom prst="upDownArrow">
            <a:avLst>
              <a:gd name="adj1" fmla="val 50000"/>
              <a:gd name="adj2" fmla="val 108177"/>
            </a:avLst>
          </a:prstGeom>
          <a:solidFill>
            <a:srgbClr val="FFFFFF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1" name="Rounded Rectangle 172">
            <a:extLst>
              <a:ext uri="{FF2B5EF4-FFF2-40B4-BE49-F238E27FC236}">
                <a16:creationId xmlns:a16="http://schemas.microsoft.com/office/drawing/2014/main" id="{88D72BD2-7D2B-46BC-918E-95C47F096B3A}"/>
              </a:ext>
            </a:extLst>
          </p:cNvPr>
          <p:cNvSpPr/>
          <p:nvPr/>
        </p:nvSpPr>
        <p:spPr bwMode="auto">
          <a:xfrm>
            <a:off x="6313487" y="2500313"/>
            <a:ext cx="2601913" cy="11572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access memory in the same cycle!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1: Stall the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02231C-53E3-4D39-8AEF-65D909777DBC}"/>
              </a:ext>
            </a:extLst>
          </p:cNvPr>
          <p:cNvGrpSpPr/>
          <p:nvPr/>
        </p:nvGrpSpPr>
        <p:grpSpPr>
          <a:xfrm>
            <a:off x="785340" y="1396713"/>
            <a:ext cx="7573320" cy="4572000"/>
            <a:chOff x="721368" y="1219200"/>
            <a:chExt cx="7573320" cy="4572000"/>
          </a:xfrm>
        </p:grpSpPr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F3B3729D-06E9-4EAB-BF8C-7F834BF59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17605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4">
              <a:extLst>
                <a:ext uri="{FF2B5EF4-FFF2-40B4-BE49-F238E27FC236}">
                  <a16:creationId xmlns:a16="http://schemas.microsoft.com/office/drawing/2014/main" id="{DE2E2E74-C187-44AE-8538-A154A25B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17605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8" name="Group 5">
              <a:extLst>
                <a:ext uri="{FF2B5EF4-FFF2-40B4-BE49-F238E27FC236}">
                  <a16:creationId xmlns:a16="http://schemas.microsoft.com/office/drawing/2014/main" id="{ABF7B165-2C64-4305-AF65-FED6E7825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00" y="1752600"/>
              <a:ext cx="539750" cy="458788"/>
              <a:chOff x="2624" y="1200"/>
              <a:chExt cx="340" cy="289"/>
            </a:xfrm>
          </p:grpSpPr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3312A9AC-3A31-4A3D-95A3-61DB203B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">
                <a:extLst>
                  <a:ext uri="{FF2B5EF4-FFF2-40B4-BE49-F238E27FC236}">
                    <a16:creationId xmlns:a16="http://schemas.microsoft.com/office/drawing/2014/main" id="{0B653DA1-8170-4873-B7B0-C9006858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3C40A403-CDA9-43AC-94E0-C80A3662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12557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8">
              <a:extLst>
                <a:ext uri="{FF2B5EF4-FFF2-40B4-BE49-F238E27FC236}">
                  <a16:creationId xmlns:a16="http://schemas.microsoft.com/office/drawing/2014/main" id="{65659D7B-9669-4DDE-80F5-4E44FA1B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2192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grpSp>
          <p:nvGrpSpPr>
            <p:cNvPr id="173" name="Group 32">
              <a:extLst>
                <a:ext uri="{FF2B5EF4-FFF2-40B4-BE49-F238E27FC236}">
                  <a16:creationId xmlns:a16="http://schemas.microsoft.com/office/drawing/2014/main" id="{099C64D2-43DC-412B-A94C-FC2459BE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1676400"/>
              <a:ext cx="352425" cy="763588"/>
              <a:chOff x="2260" y="1152"/>
              <a:chExt cx="222" cy="481"/>
            </a:xfrm>
          </p:grpSpPr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7C1B2265-F8E5-4222-A7DD-FE0D6C93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34">
                <a:extLst>
                  <a:ext uri="{FF2B5EF4-FFF2-40B4-BE49-F238E27FC236}">
                    <a16:creationId xmlns:a16="http://schemas.microsoft.com/office/drawing/2014/main" id="{66708EFE-DD8F-4E51-B0A2-5E62B737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76" name="Group 35">
              <a:extLst>
                <a:ext uri="{FF2B5EF4-FFF2-40B4-BE49-F238E27FC236}">
                  <a16:creationId xmlns:a16="http://schemas.microsoft.com/office/drawing/2014/main" id="{779E3158-9F51-47CF-90CC-98CD11ED6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1828800"/>
              <a:ext cx="635000" cy="458788"/>
              <a:chOff x="1327" y="1248"/>
              <a:chExt cx="400" cy="289"/>
            </a:xfrm>
          </p:grpSpPr>
          <p:sp>
            <p:nvSpPr>
              <p:cNvPr id="177" name="Rectangle 36">
                <a:extLst>
                  <a:ext uri="{FF2B5EF4-FFF2-40B4-BE49-F238E27FC236}">
                    <a16:creationId xmlns:a16="http://schemas.microsoft.com/office/drawing/2014/main" id="{62D0162B-6A24-4845-9E88-58FEF9029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953F4093-03E9-4480-86FD-2037E9D03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79" name="Freeform 38">
                  <a:extLst>
                    <a:ext uri="{FF2B5EF4-FFF2-40B4-BE49-F238E27FC236}">
                      <a16:creationId xmlns:a16="http://schemas.microsoft.com/office/drawing/2014/main" id="{15B086AA-AABE-42CE-BC64-88164864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9">
                  <a:extLst>
                    <a:ext uri="{FF2B5EF4-FFF2-40B4-BE49-F238E27FC236}">
                      <a16:creationId xmlns:a16="http://schemas.microsoft.com/office/drawing/2014/main" id="{C604F9ED-9B03-47E5-9D60-E76F025B9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99440920-68B1-4B7A-A119-8A6DE1BA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18446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82" name="Group 41">
              <a:extLst>
                <a:ext uri="{FF2B5EF4-FFF2-40B4-BE49-F238E27FC236}">
                  <a16:creationId xmlns:a16="http://schemas.microsoft.com/office/drawing/2014/main" id="{123DE771-57FF-49C5-A262-1CF9D5820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1828800"/>
              <a:ext cx="469900" cy="458788"/>
              <a:chOff x="1803" y="1248"/>
              <a:chExt cx="296" cy="289"/>
            </a:xfrm>
          </p:grpSpPr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E5CC9841-5AAC-4280-BBE6-7BEE35FD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3">
                <a:extLst>
                  <a:ext uri="{FF2B5EF4-FFF2-40B4-BE49-F238E27FC236}">
                    <a16:creationId xmlns:a16="http://schemas.microsoft.com/office/drawing/2014/main" id="{DF5A5DAD-9C7D-4695-A1F5-5D4BA26BC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8528F725-1F75-44EA-A1E7-0206AA2DB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0574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0E9B6D6-281F-4B85-80B5-2F880AEC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19050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5D792432-1612-4F5E-AAA4-CA1AC8E18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19050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211C06F0-5319-4345-A931-EF45A054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18399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BC4B1F16-787D-480E-BC2F-BB341DD7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18367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90" name="Group 49">
              <a:extLst>
                <a:ext uri="{FF2B5EF4-FFF2-40B4-BE49-F238E27FC236}">
                  <a16:creationId xmlns:a16="http://schemas.microsoft.com/office/drawing/2014/main" id="{360D7D64-899F-4B4B-B78B-C0B8AC5E5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828800"/>
              <a:ext cx="450850" cy="458788"/>
              <a:chOff x="3120" y="1248"/>
              <a:chExt cx="284" cy="289"/>
            </a:xfrm>
          </p:grpSpPr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332B7E07-BFF3-4411-BD04-144EFB9A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51">
                <a:extLst>
                  <a:ext uri="{FF2B5EF4-FFF2-40B4-BE49-F238E27FC236}">
                    <a16:creationId xmlns:a16="http://schemas.microsoft.com/office/drawing/2014/main" id="{123F4201-4C44-4C70-B384-6AD977A7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Line 52">
              <a:extLst>
                <a:ext uri="{FF2B5EF4-FFF2-40B4-BE49-F238E27FC236}">
                  <a16:creationId xmlns:a16="http://schemas.microsoft.com/office/drawing/2014/main" id="{528C8EE9-5710-495D-8AF6-B9B76AA6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20574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3">
              <a:extLst>
                <a:ext uri="{FF2B5EF4-FFF2-40B4-BE49-F238E27FC236}">
                  <a16:creationId xmlns:a16="http://schemas.microsoft.com/office/drawing/2014/main" id="{CB707101-0538-4F20-A4E8-1F00672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20574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55">
              <a:extLst>
                <a:ext uri="{FF2B5EF4-FFF2-40B4-BE49-F238E27FC236}">
                  <a16:creationId xmlns:a16="http://schemas.microsoft.com/office/drawing/2014/main" id="{9B031290-353B-43C9-921B-10D4DCFC3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209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6" name="Group 57">
              <a:extLst>
                <a:ext uri="{FF2B5EF4-FFF2-40B4-BE49-F238E27FC236}">
                  <a16:creationId xmlns:a16="http://schemas.microsoft.com/office/drawing/2014/main" id="{879BFC8C-0211-40C5-80B9-C4ADFA149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2387600"/>
              <a:ext cx="3330575" cy="763588"/>
              <a:chOff x="1754" y="1600"/>
              <a:chExt cx="2098" cy="481"/>
            </a:xfrm>
          </p:grpSpPr>
          <p:grpSp>
            <p:nvGrpSpPr>
              <p:cNvPr id="197" name="Group 58">
                <a:extLst>
                  <a:ext uri="{FF2B5EF4-FFF2-40B4-BE49-F238E27FC236}">
                    <a16:creationId xmlns:a16="http://schemas.microsoft.com/office/drawing/2014/main" id="{439C8CB1-9566-4C4F-8388-DC49AE3D8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21" name="Freeform 59">
                  <a:extLst>
                    <a:ext uri="{FF2B5EF4-FFF2-40B4-BE49-F238E27FC236}">
                      <a16:creationId xmlns:a16="http://schemas.microsoft.com/office/drawing/2014/main" id="{12C9CCBD-D36B-45BB-9EB4-D2422476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Rectangle 60">
                  <a:extLst>
                    <a:ext uri="{FF2B5EF4-FFF2-40B4-BE49-F238E27FC236}">
                      <a16:creationId xmlns:a16="http://schemas.microsoft.com/office/drawing/2014/main" id="{75EA62E5-7D69-474B-899B-4710382F0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98" name="Group 61">
                <a:extLst>
                  <a:ext uri="{FF2B5EF4-FFF2-40B4-BE49-F238E27FC236}">
                    <a16:creationId xmlns:a16="http://schemas.microsoft.com/office/drawing/2014/main" id="{0CB81A08-5528-4F50-947E-1A2B6FBB17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17" name="Rectangle 62">
                  <a:extLst>
                    <a:ext uri="{FF2B5EF4-FFF2-40B4-BE49-F238E27FC236}">
                      <a16:creationId xmlns:a16="http://schemas.microsoft.com/office/drawing/2014/main" id="{8CD4DA47-99BD-483A-BF3E-9A184DE8A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18" name="Group 63">
                  <a:extLst>
                    <a:ext uri="{FF2B5EF4-FFF2-40B4-BE49-F238E27FC236}">
                      <a16:creationId xmlns:a16="http://schemas.microsoft.com/office/drawing/2014/main" id="{695ED1AC-B910-43AF-BC5C-BC00A654F8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19" name="Freeform 64">
                    <a:extLst>
                      <a:ext uri="{FF2B5EF4-FFF2-40B4-BE49-F238E27FC236}">
                        <a16:creationId xmlns:a16="http://schemas.microsoft.com/office/drawing/2014/main" id="{843311AF-6D1C-4F10-854F-1FF3DF3CB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Freeform 65">
                    <a:extLst>
                      <a:ext uri="{FF2B5EF4-FFF2-40B4-BE49-F238E27FC236}">
                        <a16:creationId xmlns:a16="http://schemas.microsoft.com/office/drawing/2014/main" id="{556EEBFA-9EA7-45DB-9865-DB5A680F2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99" name="Rectangle 66">
                <a:extLst>
                  <a:ext uri="{FF2B5EF4-FFF2-40B4-BE49-F238E27FC236}">
                    <a16:creationId xmlns:a16="http://schemas.microsoft.com/office/drawing/2014/main" id="{4E435FFD-7F77-44C3-9CF8-E635D0D0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0" name="Group 67">
                <a:extLst>
                  <a:ext uri="{FF2B5EF4-FFF2-40B4-BE49-F238E27FC236}">
                    <a16:creationId xmlns:a16="http://schemas.microsoft.com/office/drawing/2014/main" id="{44693935-9638-42BA-A394-A9A177226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15" name="Freeform 68">
                  <a:extLst>
                    <a:ext uri="{FF2B5EF4-FFF2-40B4-BE49-F238E27FC236}">
                      <a16:creationId xmlns:a16="http://schemas.microsoft.com/office/drawing/2014/main" id="{CB912D8A-A234-4C9C-A97F-4765A1669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Freeform 69">
                  <a:extLst>
                    <a:ext uri="{FF2B5EF4-FFF2-40B4-BE49-F238E27FC236}">
                      <a16:creationId xmlns:a16="http://schemas.microsoft.com/office/drawing/2014/main" id="{C6D384AC-6107-4F1B-9AB3-614446244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1" name="Line 70">
                <a:extLst>
                  <a:ext uri="{FF2B5EF4-FFF2-40B4-BE49-F238E27FC236}">
                    <a16:creationId xmlns:a16="http://schemas.microsoft.com/office/drawing/2014/main" id="{0E63790B-1CD2-49CB-B849-6E95361D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71">
                <a:extLst>
                  <a:ext uri="{FF2B5EF4-FFF2-40B4-BE49-F238E27FC236}">
                    <a16:creationId xmlns:a16="http://schemas.microsoft.com/office/drawing/2014/main" id="{4FB38439-8B8E-42D5-A63F-BEB22C36C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Line 72">
                <a:extLst>
                  <a:ext uri="{FF2B5EF4-FFF2-40B4-BE49-F238E27FC236}">
                    <a16:creationId xmlns:a16="http://schemas.microsoft.com/office/drawing/2014/main" id="{6BA3696B-6A2B-41F1-8C87-4750597E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73">
                <a:extLst>
                  <a:ext uri="{FF2B5EF4-FFF2-40B4-BE49-F238E27FC236}">
                    <a16:creationId xmlns:a16="http://schemas.microsoft.com/office/drawing/2014/main" id="{2D21EFFA-8791-4F2B-881B-AC808642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05" name="Group 74">
                <a:extLst>
                  <a:ext uri="{FF2B5EF4-FFF2-40B4-BE49-F238E27FC236}">
                    <a16:creationId xmlns:a16="http://schemas.microsoft.com/office/drawing/2014/main" id="{2FC11464-015D-4DB9-8F61-2C539D1E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13" name="Freeform 75">
                  <a:extLst>
                    <a:ext uri="{FF2B5EF4-FFF2-40B4-BE49-F238E27FC236}">
                      <a16:creationId xmlns:a16="http://schemas.microsoft.com/office/drawing/2014/main" id="{CDBB9421-4406-445A-9D3C-06169805F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Freeform 76">
                  <a:extLst>
                    <a:ext uri="{FF2B5EF4-FFF2-40B4-BE49-F238E27FC236}">
                      <a16:creationId xmlns:a16="http://schemas.microsoft.com/office/drawing/2014/main" id="{5AF00AD4-3638-43AB-A914-D03CF3259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6" name="Rectangle 77">
                <a:extLst>
                  <a:ext uri="{FF2B5EF4-FFF2-40B4-BE49-F238E27FC236}">
                    <a16:creationId xmlns:a16="http://schemas.microsoft.com/office/drawing/2014/main" id="{C17FB3F8-29E6-46B9-8BED-58E129522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7" name="Group 78">
                <a:extLst>
                  <a:ext uri="{FF2B5EF4-FFF2-40B4-BE49-F238E27FC236}">
                    <a16:creationId xmlns:a16="http://schemas.microsoft.com/office/drawing/2014/main" id="{FDCBFC4E-4434-42C2-A815-18CC6945F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11" name="Freeform 79">
                  <a:extLst>
                    <a:ext uri="{FF2B5EF4-FFF2-40B4-BE49-F238E27FC236}">
                      <a16:creationId xmlns:a16="http://schemas.microsoft.com/office/drawing/2014/main" id="{CBC9AA27-4967-4750-A660-B26BD125B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Freeform 80">
                  <a:extLst>
                    <a:ext uri="{FF2B5EF4-FFF2-40B4-BE49-F238E27FC236}">
                      <a16:creationId xmlns:a16="http://schemas.microsoft.com/office/drawing/2014/main" id="{0FC42E08-09DF-4989-877D-258AD7337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8" name="Line 81">
                <a:extLst>
                  <a:ext uri="{FF2B5EF4-FFF2-40B4-BE49-F238E27FC236}">
                    <a16:creationId xmlns:a16="http://schemas.microsoft.com/office/drawing/2014/main" id="{F32A33E4-F485-4147-B529-EED764AF9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Line 82">
                <a:extLst>
                  <a:ext uri="{FF2B5EF4-FFF2-40B4-BE49-F238E27FC236}">
                    <a16:creationId xmlns:a16="http://schemas.microsoft.com/office/drawing/2014/main" id="{608FBBF1-2102-43EE-BDB4-A0D9D45CB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Line 84">
                <a:extLst>
                  <a:ext uri="{FF2B5EF4-FFF2-40B4-BE49-F238E27FC236}">
                    <a16:creationId xmlns:a16="http://schemas.microsoft.com/office/drawing/2014/main" id="{26E31383-1907-4BEF-9577-1D102CE18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3" name="Group 86">
              <a:extLst>
                <a:ext uri="{FF2B5EF4-FFF2-40B4-BE49-F238E27FC236}">
                  <a16:creationId xmlns:a16="http://schemas.microsoft.com/office/drawing/2014/main" id="{C6B23418-B956-4DDB-8388-83AA31BB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3098800"/>
              <a:ext cx="3330575" cy="763588"/>
              <a:chOff x="2181" y="2048"/>
              <a:chExt cx="2098" cy="481"/>
            </a:xfrm>
          </p:grpSpPr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9FED5799-03EA-4649-8F99-EA5B13907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48" name="Freeform 88">
                  <a:extLst>
                    <a:ext uri="{FF2B5EF4-FFF2-40B4-BE49-F238E27FC236}">
                      <a16:creationId xmlns:a16="http://schemas.microsoft.com/office/drawing/2014/main" id="{073B0CCF-93DE-46B9-9C58-A1AE4A24A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ectangle 89">
                  <a:extLst>
                    <a:ext uri="{FF2B5EF4-FFF2-40B4-BE49-F238E27FC236}">
                      <a16:creationId xmlns:a16="http://schemas.microsoft.com/office/drawing/2014/main" id="{F21F9698-F6C7-4F8C-8963-012B7D37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25" name="Group 90">
                <a:extLst>
                  <a:ext uri="{FF2B5EF4-FFF2-40B4-BE49-F238E27FC236}">
                    <a16:creationId xmlns:a16="http://schemas.microsoft.com/office/drawing/2014/main" id="{33520E36-BB33-4CB0-AB8D-F8D0342C2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44" name="Rectangle 91">
                  <a:extLst>
                    <a:ext uri="{FF2B5EF4-FFF2-40B4-BE49-F238E27FC236}">
                      <a16:creationId xmlns:a16="http://schemas.microsoft.com/office/drawing/2014/main" id="{07B75EBB-85B0-4922-B9E5-F2828AFBE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45" name="Group 92">
                  <a:extLst>
                    <a:ext uri="{FF2B5EF4-FFF2-40B4-BE49-F238E27FC236}">
                      <a16:creationId xmlns:a16="http://schemas.microsoft.com/office/drawing/2014/main" id="{AEBFD53B-22F3-4317-BC4E-57069F0A3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46" name="Freeform 93">
                    <a:extLst>
                      <a:ext uri="{FF2B5EF4-FFF2-40B4-BE49-F238E27FC236}">
                        <a16:creationId xmlns:a16="http://schemas.microsoft.com/office/drawing/2014/main" id="{FF7D3971-887E-4B35-BDC1-05AE704CA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7" name="Freeform 94">
                    <a:extLst>
                      <a:ext uri="{FF2B5EF4-FFF2-40B4-BE49-F238E27FC236}">
                        <a16:creationId xmlns:a16="http://schemas.microsoft.com/office/drawing/2014/main" id="{22EC415D-B9E3-4EE3-827F-0D935A3B4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26" name="Rectangle 95">
                <a:extLst>
                  <a:ext uri="{FF2B5EF4-FFF2-40B4-BE49-F238E27FC236}">
                    <a16:creationId xmlns:a16="http://schemas.microsoft.com/office/drawing/2014/main" id="{C15D1E0F-89CC-46D9-8D64-71B5C913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7" name="Group 96">
                <a:extLst>
                  <a:ext uri="{FF2B5EF4-FFF2-40B4-BE49-F238E27FC236}">
                    <a16:creationId xmlns:a16="http://schemas.microsoft.com/office/drawing/2014/main" id="{C132AED8-3489-4720-BBDB-1D79503AA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42" name="Freeform 97">
                  <a:extLst>
                    <a:ext uri="{FF2B5EF4-FFF2-40B4-BE49-F238E27FC236}">
                      <a16:creationId xmlns:a16="http://schemas.microsoft.com/office/drawing/2014/main" id="{082DA43B-558B-4B42-BE2D-5C19A3EF5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98">
                  <a:extLst>
                    <a:ext uri="{FF2B5EF4-FFF2-40B4-BE49-F238E27FC236}">
                      <a16:creationId xmlns:a16="http://schemas.microsoft.com/office/drawing/2014/main" id="{8EF10F0A-7472-4C98-9350-0216FB1BB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99">
                <a:extLst>
                  <a:ext uri="{FF2B5EF4-FFF2-40B4-BE49-F238E27FC236}">
                    <a16:creationId xmlns:a16="http://schemas.microsoft.com/office/drawing/2014/main" id="{D91071ED-A924-4EC2-9F78-C2DA603C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00">
                <a:extLst>
                  <a:ext uri="{FF2B5EF4-FFF2-40B4-BE49-F238E27FC236}">
                    <a16:creationId xmlns:a16="http://schemas.microsoft.com/office/drawing/2014/main" id="{D8A55A6E-4892-4B78-AD36-418820BA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01">
                <a:extLst>
                  <a:ext uri="{FF2B5EF4-FFF2-40B4-BE49-F238E27FC236}">
                    <a16:creationId xmlns:a16="http://schemas.microsoft.com/office/drawing/2014/main" id="{03910087-FFA1-49EC-91CB-22AB9503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02">
                <a:extLst>
                  <a:ext uri="{FF2B5EF4-FFF2-40B4-BE49-F238E27FC236}">
                    <a16:creationId xmlns:a16="http://schemas.microsoft.com/office/drawing/2014/main" id="{E9A0ED1A-9583-405B-9607-50E959FF5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32" name="Group 103">
                <a:extLst>
                  <a:ext uri="{FF2B5EF4-FFF2-40B4-BE49-F238E27FC236}">
                    <a16:creationId xmlns:a16="http://schemas.microsoft.com/office/drawing/2014/main" id="{5B1086B9-A2DC-4321-AB84-DD03284E2F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40" name="Freeform 104">
                  <a:extLst>
                    <a:ext uri="{FF2B5EF4-FFF2-40B4-BE49-F238E27FC236}">
                      <a16:creationId xmlns:a16="http://schemas.microsoft.com/office/drawing/2014/main" id="{3507FFE9-D8DA-4C9D-9D47-8C0441E84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105">
                  <a:extLst>
                    <a:ext uri="{FF2B5EF4-FFF2-40B4-BE49-F238E27FC236}">
                      <a16:creationId xmlns:a16="http://schemas.microsoft.com/office/drawing/2014/main" id="{CCD15BF1-CBB1-4134-8564-935435EEF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3" name="Rectangle 106">
                <a:extLst>
                  <a:ext uri="{FF2B5EF4-FFF2-40B4-BE49-F238E27FC236}">
                    <a16:creationId xmlns:a16="http://schemas.microsoft.com/office/drawing/2014/main" id="{3C094A45-59EC-4B86-8EBB-CC563435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34" name="Group 107">
                <a:extLst>
                  <a:ext uri="{FF2B5EF4-FFF2-40B4-BE49-F238E27FC236}">
                    <a16:creationId xmlns:a16="http://schemas.microsoft.com/office/drawing/2014/main" id="{7F1ADAF7-941A-462F-8692-61C1B5CE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38" name="Freeform 108">
                  <a:extLst>
                    <a:ext uri="{FF2B5EF4-FFF2-40B4-BE49-F238E27FC236}">
                      <a16:creationId xmlns:a16="http://schemas.microsoft.com/office/drawing/2014/main" id="{726CB560-9CF9-494D-B50D-B86F86024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109">
                  <a:extLst>
                    <a:ext uri="{FF2B5EF4-FFF2-40B4-BE49-F238E27FC236}">
                      <a16:creationId xmlns:a16="http://schemas.microsoft.com/office/drawing/2014/main" id="{AFE0BF6A-43DE-43CC-BDE1-245E121C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Line 110">
                <a:extLst>
                  <a:ext uri="{FF2B5EF4-FFF2-40B4-BE49-F238E27FC236}">
                    <a16:creationId xmlns:a16="http://schemas.microsoft.com/office/drawing/2014/main" id="{92237C3F-C695-4660-A31D-4B1DECB2D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Line 111">
                <a:extLst>
                  <a:ext uri="{FF2B5EF4-FFF2-40B4-BE49-F238E27FC236}">
                    <a16:creationId xmlns:a16="http://schemas.microsoft.com/office/drawing/2014/main" id="{9FB920FB-C0B9-4635-9229-9C580748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Line 113">
                <a:extLst>
                  <a:ext uri="{FF2B5EF4-FFF2-40B4-BE49-F238E27FC236}">
                    <a16:creationId xmlns:a16="http://schemas.microsoft.com/office/drawing/2014/main" id="{5CBC5EC1-AC59-4B81-8852-E4E2ED58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0" name="Group 170">
              <a:extLst>
                <a:ext uri="{FF2B5EF4-FFF2-40B4-BE49-F238E27FC236}">
                  <a16:creationId xmlns:a16="http://schemas.microsoft.com/office/drawing/2014/main" id="{5B47CDF4-3D7E-4002-A513-2841E154A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1400" y="4432300"/>
              <a:ext cx="3327400" cy="763588"/>
              <a:chOff x="3042" y="2498"/>
              <a:chExt cx="2096" cy="481"/>
            </a:xfrm>
          </p:grpSpPr>
          <p:sp>
            <p:nvSpPr>
              <p:cNvPr id="251" name="Freeform 3">
                <a:extLst>
                  <a:ext uri="{FF2B5EF4-FFF2-40B4-BE49-F238E27FC236}">
                    <a16:creationId xmlns:a16="http://schemas.microsoft.com/office/drawing/2014/main" id="{27F50D17-76B9-464B-BC6E-6B16DBB04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58" y="2594"/>
                <a:ext cx="209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4F890FE-45D2-46D2-95FC-96401FAAF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259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13">
                <a:extLst>
                  <a:ext uri="{FF2B5EF4-FFF2-40B4-BE49-F238E27FC236}">
                    <a16:creationId xmlns:a16="http://schemas.microsoft.com/office/drawing/2014/main" id="{15DAD981-C297-4759-B0EE-5CD9D9F5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54" name="Group 115">
                <a:extLst>
                  <a:ext uri="{FF2B5EF4-FFF2-40B4-BE49-F238E27FC236}">
                    <a16:creationId xmlns:a16="http://schemas.microsoft.com/office/drawing/2014/main" id="{55015949-E59F-441A-B150-DDDD01302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7" y="2498"/>
                <a:ext cx="220" cy="481"/>
                <a:chOff x="3543" y="2496"/>
                <a:chExt cx="220" cy="481"/>
              </a:xfrm>
            </p:grpSpPr>
            <p:sp>
              <p:nvSpPr>
                <p:cNvPr id="273" name="Freeform 116">
                  <a:extLst>
                    <a:ext uri="{FF2B5EF4-FFF2-40B4-BE49-F238E27FC236}">
                      <a16:creationId xmlns:a16="http://schemas.microsoft.com/office/drawing/2014/main" id="{B2B42366-4207-437C-AC67-CF9E115B3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Rectangle 117">
                  <a:extLst>
                    <a:ext uri="{FF2B5EF4-FFF2-40B4-BE49-F238E27FC236}">
                      <a16:creationId xmlns:a16="http://schemas.microsoft.com/office/drawing/2014/main" id="{6571F3D6-B6BC-4878-BDE3-F78CFC6BA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456" y="2618"/>
                  <a:ext cx="38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sp>
            <p:nvSpPr>
              <p:cNvPr id="255" name="Rectangle 118">
                <a:extLst>
                  <a:ext uri="{FF2B5EF4-FFF2-40B4-BE49-F238E27FC236}">
                    <a16:creationId xmlns:a16="http://schemas.microsoft.com/office/drawing/2014/main" id="{3F37E0E1-26BE-47FA-9CBB-669380C2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6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6" name="Group 119">
                <a:extLst>
                  <a:ext uri="{FF2B5EF4-FFF2-40B4-BE49-F238E27FC236}">
                    <a16:creationId xmlns:a16="http://schemas.microsoft.com/office/drawing/2014/main" id="{F724D5E2-2841-4845-909F-276DB0805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2594"/>
                <a:ext cx="296" cy="289"/>
                <a:chOff x="3084" y="2592"/>
                <a:chExt cx="296" cy="289"/>
              </a:xfrm>
            </p:grpSpPr>
            <p:sp>
              <p:nvSpPr>
                <p:cNvPr id="271" name="Freeform 120">
                  <a:extLst>
                    <a:ext uri="{FF2B5EF4-FFF2-40B4-BE49-F238E27FC236}">
                      <a16:creationId xmlns:a16="http://schemas.microsoft.com/office/drawing/2014/main" id="{047AD0F7-4207-460A-9948-E29634BC6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121">
                  <a:extLst>
                    <a:ext uri="{FF2B5EF4-FFF2-40B4-BE49-F238E27FC236}">
                      <a16:creationId xmlns:a16="http://schemas.microsoft.com/office/drawing/2014/main" id="{80F10190-5792-45C7-9C82-1BD342FAB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7" name="Line 122">
                <a:extLst>
                  <a:ext uri="{FF2B5EF4-FFF2-40B4-BE49-F238E27FC236}">
                    <a16:creationId xmlns:a16="http://schemas.microsoft.com/office/drawing/2014/main" id="{508C7575-045A-422F-B800-C827FA3B0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73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123">
                <a:extLst>
                  <a:ext uri="{FF2B5EF4-FFF2-40B4-BE49-F238E27FC236}">
                    <a16:creationId xmlns:a16="http://schemas.microsoft.com/office/drawing/2014/main" id="{544BB2E1-0EA6-4D30-BB11-3EF0C9491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4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124">
                <a:extLst>
                  <a:ext uri="{FF2B5EF4-FFF2-40B4-BE49-F238E27FC236}">
                    <a16:creationId xmlns:a16="http://schemas.microsoft.com/office/drawing/2014/main" id="{7FF33FD8-2A2D-46E5-A705-B939F0752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64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125">
                <a:extLst>
                  <a:ext uri="{FF2B5EF4-FFF2-40B4-BE49-F238E27FC236}">
                    <a16:creationId xmlns:a16="http://schemas.microsoft.com/office/drawing/2014/main" id="{5CCF3570-A835-42DC-A8E3-F8440F0C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61" name="Group 126">
                <a:extLst>
                  <a:ext uri="{FF2B5EF4-FFF2-40B4-BE49-F238E27FC236}">
                    <a16:creationId xmlns:a16="http://schemas.microsoft.com/office/drawing/2014/main" id="{E8A30F13-06E6-4488-83FD-B2D5502AA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7" y="2594"/>
                <a:ext cx="325" cy="289"/>
                <a:chOff x="3933" y="2592"/>
                <a:chExt cx="325" cy="289"/>
              </a:xfrm>
            </p:grpSpPr>
            <p:sp>
              <p:nvSpPr>
                <p:cNvPr id="269" name="Freeform 127">
                  <a:extLst>
                    <a:ext uri="{FF2B5EF4-FFF2-40B4-BE49-F238E27FC236}">
                      <a16:creationId xmlns:a16="http://schemas.microsoft.com/office/drawing/2014/main" id="{994C8E37-03E5-4055-A400-836A25ECD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128">
                  <a:extLst>
                    <a:ext uri="{FF2B5EF4-FFF2-40B4-BE49-F238E27FC236}">
                      <a16:creationId xmlns:a16="http://schemas.microsoft.com/office/drawing/2014/main" id="{39844883-4669-4B90-B323-06DA7F13B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2" name="Rectangle 129">
                <a:extLst>
                  <a:ext uri="{FF2B5EF4-FFF2-40B4-BE49-F238E27FC236}">
                    <a16:creationId xmlns:a16="http://schemas.microsoft.com/office/drawing/2014/main" id="{0F284DFF-6792-4D03-8701-8D7F9E2A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" y="2599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63" name="Group 130">
                <a:extLst>
                  <a:ext uri="{FF2B5EF4-FFF2-40B4-BE49-F238E27FC236}">
                    <a16:creationId xmlns:a16="http://schemas.microsoft.com/office/drawing/2014/main" id="{5C2E6BCF-0CDC-490E-B4F5-20F17B916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5" y="2594"/>
                <a:ext cx="284" cy="289"/>
                <a:chOff x="4401" y="2592"/>
                <a:chExt cx="284" cy="289"/>
              </a:xfrm>
            </p:grpSpPr>
            <p:sp>
              <p:nvSpPr>
                <p:cNvPr id="267" name="Freeform 131">
                  <a:extLst>
                    <a:ext uri="{FF2B5EF4-FFF2-40B4-BE49-F238E27FC236}">
                      <a16:creationId xmlns:a16="http://schemas.microsoft.com/office/drawing/2014/main" id="{64007BAD-9C75-4A6D-878B-EE5E20534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Freeform 132">
                  <a:extLst>
                    <a:ext uri="{FF2B5EF4-FFF2-40B4-BE49-F238E27FC236}">
                      <a16:creationId xmlns:a16="http://schemas.microsoft.com/office/drawing/2014/main" id="{4A72BD7B-DB49-4B55-BDA6-6F33B7683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4" name="Line 133">
                <a:extLst>
                  <a:ext uri="{FF2B5EF4-FFF2-40B4-BE49-F238E27FC236}">
                    <a16:creationId xmlns:a16="http://schemas.microsoft.com/office/drawing/2014/main" id="{A4D10BBD-EB30-47B4-B033-89E553FC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273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Line 134">
                <a:extLst>
                  <a:ext uri="{FF2B5EF4-FFF2-40B4-BE49-F238E27FC236}">
                    <a16:creationId xmlns:a16="http://schemas.microsoft.com/office/drawing/2014/main" id="{B16E10CE-E2AC-4159-89E4-78AFFC7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6" y="273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136">
                <a:extLst>
                  <a:ext uri="{FF2B5EF4-FFF2-40B4-BE49-F238E27FC236}">
                    <a16:creationId xmlns:a16="http://schemas.microsoft.com/office/drawing/2014/main" id="{9FDA43B7-2564-4855-BF81-58FB1F7F2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83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9" name="Cloud">
              <a:extLst>
                <a:ext uri="{FF2B5EF4-FFF2-40B4-BE49-F238E27FC236}">
                  <a16:creationId xmlns:a16="http://schemas.microsoft.com/office/drawing/2014/main" id="{C7AFB39A-7BA0-4C68-9238-02EB90AA6433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00600" y="3978275"/>
              <a:ext cx="676275" cy="4540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80" name="Text Box 177">
              <a:extLst>
                <a:ext uri="{FF2B5EF4-FFF2-40B4-BE49-F238E27FC236}">
                  <a16:creationId xmlns:a16="http://schemas.microsoft.com/office/drawing/2014/main" id="{9F8AFDBB-7C82-46ED-9ACE-FF72057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079875"/>
              <a:ext cx="676275" cy="2444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</a:rPr>
                <a:t>Bubble</a:t>
              </a:r>
            </a:p>
          </p:txBody>
        </p:sp>
        <p:grpSp>
          <p:nvGrpSpPr>
            <p:cNvPr id="281" name="Group 192">
              <a:extLst>
                <a:ext uri="{FF2B5EF4-FFF2-40B4-BE49-F238E27FC236}">
                  <a16:creationId xmlns:a16="http://schemas.microsoft.com/office/drawing/2014/main" id="{03F50185-9131-443D-BB6A-154CE24AA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975" y="3978275"/>
              <a:ext cx="676275" cy="454025"/>
              <a:chOff x="3474" y="2602"/>
              <a:chExt cx="426" cy="286"/>
            </a:xfrm>
          </p:grpSpPr>
          <p:sp>
            <p:nvSpPr>
              <p:cNvPr id="282" name="Cloud">
                <a:extLst>
                  <a:ext uri="{FF2B5EF4-FFF2-40B4-BE49-F238E27FC236}">
                    <a16:creationId xmlns:a16="http://schemas.microsoft.com/office/drawing/2014/main" id="{71FBA888-5A40-444D-B7D1-7C142C2444F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Text Box 181">
                <a:extLst>
                  <a:ext uri="{FF2B5EF4-FFF2-40B4-BE49-F238E27FC236}">
                    <a16:creationId xmlns:a16="http://schemas.microsoft.com/office/drawing/2014/main" id="{CC6C06B0-5480-4113-B305-795497788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84" name="Group 195">
              <a:extLst>
                <a:ext uri="{FF2B5EF4-FFF2-40B4-BE49-F238E27FC236}">
                  <a16:creationId xmlns:a16="http://schemas.microsoft.com/office/drawing/2014/main" id="{EB3DF9B2-E0AD-4999-8B44-26C362C20C4A}"/>
                </a:ext>
              </a:extLst>
            </p:cNvPr>
            <p:cNvGrpSpPr/>
            <p:nvPr/>
          </p:nvGrpSpPr>
          <p:grpSpPr>
            <a:xfrm>
              <a:off x="2743200" y="1674812"/>
              <a:ext cx="5551488" cy="3968750"/>
              <a:chOff x="2743200" y="1822450"/>
              <a:chExt cx="5551488" cy="4502150"/>
            </a:xfrm>
          </p:grpSpPr>
          <p:sp>
            <p:nvSpPr>
              <p:cNvPr id="285" name="Line 24">
                <a:extLst>
                  <a:ext uri="{FF2B5EF4-FFF2-40B4-BE49-F238E27FC236}">
                    <a16:creationId xmlns:a16="http://schemas.microsoft.com/office/drawing/2014/main" id="{0F0560E1-7725-4056-8B8E-4CB43AF6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25">
                <a:extLst>
                  <a:ext uri="{FF2B5EF4-FFF2-40B4-BE49-F238E27FC236}">
                    <a16:creationId xmlns:a16="http://schemas.microsoft.com/office/drawing/2014/main" id="{5E85D736-9A87-4B88-A34A-B47F8965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26">
                <a:extLst>
                  <a:ext uri="{FF2B5EF4-FFF2-40B4-BE49-F238E27FC236}">
                    <a16:creationId xmlns:a16="http://schemas.microsoft.com/office/drawing/2014/main" id="{9008D6FA-83F3-4755-9D51-3962CAF70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27">
                <a:extLst>
                  <a:ext uri="{FF2B5EF4-FFF2-40B4-BE49-F238E27FC236}">
                    <a16:creationId xmlns:a16="http://schemas.microsoft.com/office/drawing/2014/main" id="{F652BED8-3DD3-4372-8B05-D51857D5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28">
                <a:extLst>
                  <a:ext uri="{FF2B5EF4-FFF2-40B4-BE49-F238E27FC236}">
                    <a16:creationId xmlns:a16="http://schemas.microsoft.com/office/drawing/2014/main" id="{A56A7ECE-7482-4986-AC08-E01C4856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Line 29">
                <a:extLst>
                  <a:ext uri="{FF2B5EF4-FFF2-40B4-BE49-F238E27FC236}">
                    <a16:creationId xmlns:a16="http://schemas.microsoft.com/office/drawing/2014/main" id="{5A6320DF-4DC1-4D02-9A45-A003C28D2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30">
                <a:extLst>
                  <a:ext uri="{FF2B5EF4-FFF2-40B4-BE49-F238E27FC236}">
                    <a16:creationId xmlns:a16="http://schemas.microsoft.com/office/drawing/2014/main" id="{BD0B7E44-B57D-4176-ABE2-919434D19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Line 31">
                <a:extLst>
                  <a:ext uri="{FF2B5EF4-FFF2-40B4-BE49-F238E27FC236}">
                    <a16:creationId xmlns:a16="http://schemas.microsoft.com/office/drawing/2014/main" id="{0791F0F1-66FD-4F23-BCAE-644C56A6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Line 191">
                <a:extLst>
                  <a:ext uri="{FF2B5EF4-FFF2-40B4-BE49-F238E27FC236}">
                    <a16:creationId xmlns:a16="http://schemas.microsoft.com/office/drawing/2014/main" id="{126ED898-A4C6-4721-99DF-737FBE085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4688" y="18288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4" name="Group 193">
              <a:extLst>
                <a:ext uri="{FF2B5EF4-FFF2-40B4-BE49-F238E27FC236}">
                  <a16:creationId xmlns:a16="http://schemas.microsoft.com/office/drawing/2014/main" id="{1B2777CA-85DD-48F3-92B1-6FBF71903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0938" y="3978275"/>
              <a:ext cx="676275" cy="454025"/>
              <a:chOff x="3474" y="2602"/>
              <a:chExt cx="426" cy="286"/>
            </a:xfrm>
          </p:grpSpPr>
          <p:sp>
            <p:nvSpPr>
              <p:cNvPr id="295" name="Cloud">
                <a:extLst>
                  <a:ext uri="{FF2B5EF4-FFF2-40B4-BE49-F238E27FC236}">
                    <a16:creationId xmlns:a16="http://schemas.microsoft.com/office/drawing/2014/main" id="{134C2752-187A-4FBD-AA40-B6265C6D36B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Text Box 195">
                <a:extLst>
                  <a:ext uri="{FF2B5EF4-FFF2-40B4-BE49-F238E27FC236}">
                    <a16:creationId xmlns:a16="http://schemas.microsoft.com/office/drawing/2014/main" id="{663EF372-1B19-49A3-999F-B76A3D8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97" name="Group 196">
              <a:extLst>
                <a:ext uri="{FF2B5EF4-FFF2-40B4-BE49-F238E27FC236}">
                  <a16:creationId xmlns:a16="http://schemas.microsoft.com/office/drawing/2014/main" id="{F9ABFCCE-6BBB-451F-ACBA-8A14C4EE3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7525" y="3978275"/>
              <a:ext cx="676275" cy="454025"/>
              <a:chOff x="3474" y="2602"/>
              <a:chExt cx="426" cy="286"/>
            </a:xfrm>
          </p:grpSpPr>
          <p:sp>
            <p:nvSpPr>
              <p:cNvPr id="298" name="Cloud">
                <a:extLst>
                  <a:ext uri="{FF2B5EF4-FFF2-40B4-BE49-F238E27FC236}">
                    <a16:creationId xmlns:a16="http://schemas.microsoft.com/office/drawing/2014/main" id="{F72728B4-FD4E-453A-90DC-70BAAD604E2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Text Box 198">
                <a:extLst>
                  <a:ext uri="{FF2B5EF4-FFF2-40B4-BE49-F238E27FC236}">
                    <a16:creationId xmlns:a16="http://schemas.microsoft.com/office/drawing/2014/main" id="{E50AEF11-9968-41CA-A4E1-7B76A2C32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300" name="Group 199">
              <a:extLst>
                <a:ext uri="{FF2B5EF4-FFF2-40B4-BE49-F238E27FC236}">
                  <a16:creationId xmlns:a16="http://schemas.microsoft.com/office/drawing/2014/main" id="{A8ABC4CA-818E-4071-9EC9-8A502768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263" y="3978275"/>
              <a:ext cx="676275" cy="454025"/>
              <a:chOff x="3474" y="2602"/>
              <a:chExt cx="426" cy="286"/>
            </a:xfrm>
          </p:grpSpPr>
          <p:sp>
            <p:nvSpPr>
              <p:cNvPr id="301" name="Cloud">
                <a:extLst>
                  <a:ext uri="{FF2B5EF4-FFF2-40B4-BE49-F238E27FC236}">
                    <a16:creationId xmlns:a16="http://schemas.microsoft.com/office/drawing/2014/main" id="{1ACD7A30-15F4-4704-ADEB-03023E1F902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Text Box 201">
                <a:extLst>
                  <a:ext uri="{FF2B5EF4-FFF2-40B4-BE49-F238E27FC236}">
                    <a16:creationId xmlns:a16="http://schemas.microsoft.com/office/drawing/2014/main" id="{5D0A8192-03A6-43C5-AF71-CD87F7463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5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sp>
          <p:nvSpPr>
            <p:cNvPr id="303" name="Rectangle 14">
              <a:extLst>
                <a:ext uri="{FF2B5EF4-FFF2-40B4-BE49-F238E27FC236}">
                  <a16:creationId xmlns:a16="http://schemas.microsoft.com/office/drawing/2014/main" id="{98BD1FC3-A684-4651-9910-73119B168F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076449" y="3398017"/>
              <a:ext cx="396240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304" name="Line 15">
              <a:extLst>
                <a:ext uri="{FF2B5EF4-FFF2-40B4-BE49-F238E27FC236}">
                  <a16:creationId xmlns:a16="http://schemas.microsoft.com/office/drawing/2014/main" id="{B6E3CBAE-538F-4110-BFCD-29A36D01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368" y="1752600"/>
              <a:ext cx="0" cy="403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Rectangle 18">
              <a:extLst>
                <a:ext uri="{FF2B5EF4-FFF2-40B4-BE49-F238E27FC236}">
                  <a16:creationId xmlns:a16="http://schemas.microsoft.com/office/drawing/2014/main" id="{A30A9F6A-A405-4602-94ED-439E6BD4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468" y="1843089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306" name="Rectangle 19">
              <a:extLst>
                <a:ext uri="{FF2B5EF4-FFF2-40B4-BE49-F238E27FC236}">
                  <a16:creationId xmlns:a16="http://schemas.microsoft.com/office/drawing/2014/main" id="{25A788BF-804B-40A2-A3E7-74D8A54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68" y="25034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307" name="Rectangle 20">
              <a:extLst>
                <a:ext uri="{FF2B5EF4-FFF2-40B4-BE49-F238E27FC236}">
                  <a16:creationId xmlns:a16="http://schemas.microsoft.com/office/drawing/2014/main" id="{D24CA5B5-BA2B-447C-9E34-024D1CF2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2400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308" name="Rectangle 21">
              <a:extLst>
                <a:ext uri="{FF2B5EF4-FFF2-40B4-BE49-F238E27FC236}">
                  <a16:creationId xmlns:a16="http://schemas.microsoft.com/office/drawing/2014/main" id="{0E8A9332-EC63-48D1-A9A8-929A7B37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43" y="46482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sp>
          <p:nvSpPr>
            <p:cNvPr id="309" name="Rectangle 21">
              <a:extLst>
                <a:ext uri="{FF2B5EF4-FFF2-40B4-BE49-F238E27FC236}">
                  <a16:creationId xmlns:a16="http://schemas.microsoft.com/office/drawing/2014/main" id="{8B5DBD11-120C-465A-8947-B94ACF33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960500"/>
              <a:ext cx="1104471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Stall</a:t>
              </a:r>
            </a:p>
          </p:txBody>
        </p:sp>
      </p:grpSp>
      <p:sp>
        <p:nvSpPr>
          <p:cNvPr id="310" name="Rounded Rectangle 194">
            <a:extLst>
              <a:ext uri="{FF2B5EF4-FFF2-40B4-BE49-F238E27FC236}">
                <a16:creationId xmlns:a16="http://schemas.microsoft.com/office/drawing/2014/main" id="{5EA3F2A5-02E3-4BEF-9AD7-EB44469DC6D3}"/>
              </a:ext>
            </a:extLst>
          </p:cNvPr>
          <p:cNvSpPr/>
          <p:nvPr/>
        </p:nvSpPr>
        <p:spPr bwMode="auto">
          <a:xfrm>
            <a:off x="2346223" y="4899776"/>
            <a:ext cx="2170904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Delay (Stall)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for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1 cycle</a:t>
            </a:r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2: Separate Memory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9" name="Content Placeholder 313">
            <a:extLst>
              <a:ext uri="{FF2B5EF4-FFF2-40B4-BE49-F238E27FC236}">
                <a16:creationId xmlns:a16="http://schemas.microsoft.com/office/drawing/2014/main" id="{BD97E90F-618F-491A-A68B-7E1B102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4144"/>
            <a:ext cx="8229600" cy="668338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memory into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 </a:t>
            </a:r>
            <a:r>
              <a:rPr lang="en-US" dirty="0"/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F529D-05AE-4C23-AD7C-806FB60CC441}"/>
              </a:ext>
            </a:extLst>
          </p:cNvPr>
          <p:cNvGrpSpPr/>
          <p:nvPr/>
        </p:nvGrpSpPr>
        <p:grpSpPr>
          <a:xfrm>
            <a:off x="607077" y="1924037"/>
            <a:ext cx="7101823" cy="4114800"/>
            <a:chOff x="607077" y="1924037"/>
            <a:chExt cx="7101823" cy="4114800"/>
          </a:xfrm>
        </p:grpSpPr>
        <p:sp>
          <p:nvSpPr>
            <p:cNvPr id="220" name="Freeform 176">
              <a:extLst>
                <a:ext uri="{FF2B5EF4-FFF2-40B4-BE49-F238E27FC236}">
                  <a16:creationId xmlns:a16="http://schemas.microsoft.com/office/drawing/2014/main" id="{220BB883-CB99-49EE-97F2-46E7398DDD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2846375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77">
              <a:extLst>
                <a:ext uri="{FF2B5EF4-FFF2-40B4-BE49-F238E27FC236}">
                  <a16:creationId xmlns:a16="http://schemas.microsoft.com/office/drawing/2014/main" id="{7DE51259-C4B8-47A9-9BB3-29316553A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5047443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3">
              <a:extLst>
                <a:ext uri="{FF2B5EF4-FFF2-40B4-BE49-F238E27FC236}">
                  <a16:creationId xmlns:a16="http://schemas.microsoft.com/office/drawing/2014/main" id="{12C862BD-641C-443B-B493-39CD08FB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2846375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DD13B6E1-4A88-4C70-8EBC-792896E3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5056179"/>
              <a:ext cx="2349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6B18B354-79B4-487B-B4ED-2CA0E839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32" name="Rectangle 14">
              <a:extLst>
                <a:ext uri="{FF2B5EF4-FFF2-40B4-BE49-F238E27FC236}">
                  <a16:creationId xmlns:a16="http://schemas.microsoft.com/office/drawing/2014/main" id="{FD9919A1-500D-4999-BE2A-272F29C1F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47839" y="4142540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2E27D16E-3428-469E-B292-A8A10EEC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78" y="2840024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EC0A0F83-3382-4F30-8819-9D691B788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305037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0DA94735-720B-48A7-A0E9-15D6F86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924037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236" name="Rectangle 18">
              <a:extLst>
                <a:ext uri="{FF2B5EF4-FFF2-40B4-BE49-F238E27FC236}">
                  <a16:creationId xmlns:a16="http://schemas.microsoft.com/office/drawing/2014/main" id="{7D327920-2E48-4275-AC68-594B3A92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78" y="2930512"/>
              <a:ext cx="92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237" name="Rectangle 19">
              <a:extLst>
                <a:ext uri="{FF2B5EF4-FFF2-40B4-BE49-F238E27FC236}">
                  <a16:creationId xmlns:a16="http://schemas.microsoft.com/office/drawing/2014/main" id="{D2C62450-13D1-4200-A4B9-CD5F1676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78" y="35909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38" name="Rectangle 20">
              <a:extLst>
                <a:ext uri="{FF2B5EF4-FFF2-40B4-BE49-F238E27FC236}">
                  <a16:creationId xmlns:a16="http://schemas.microsoft.com/office/drawing/2014/main" id="{8AF3253A-8F98-42C6-B51D-DE6E374D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78" y="43275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39" name="Rectangle 21">
              <a:extLst>
                <a:ext uri="{FF2B5EF4-FFF2-40B4-BE49-F238E27FC236}">
                  <a16:creationId xmlns:a16="http://schemas.microsoft.com/office/drawing/2014/main" id="{A4E58041-5D19-47EF-9A2D-18B475B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53" y="5010137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40" name="Group 196">
              <a:extLst>
                <a:ext uri="{FF2B5EF4-FFF2-40B4-BE49-F238E27FC236}">
                  <a16:creationId xmlns:a16="http://schemas.microsoft.com/office/drawing/2014/main" id="{EE17B982-933E-4A3F-89F4-977A9D58B57D}"/>
                </a:ext>
              </a:extLst>
            </p:cNvPr>
            <p:cNvGrpSpPr/>
            <p:nvPr/>
          </p:nvGrpSpPr>
          <p:grpSpPr>
            <a:xfrm>
              <a:off x="2590800" y="2381237"/>
              <a:ext cx="4800600" cy="3657600"/>
              <a:chOff x="2743200" y="1905000"/>
              <a:chExt cx="4800600" cy="4495800"/>
            </a:xfrm>
          </p:grpSpPr>
          <p:sp>
            <p:nvSpPr>
              <p:cNvPr id="241" name="Line 23">
                <a:extLst>
                  <a:ext uri="{FF2B5EF4-FFF2-40B4-BE49-F238E27FC236}">
                    <a16:creationId xmlns:a16="http://schemas.microsoft.com/office/drawing/2014/main" id="{91625590-EBDB-46BA-93CA-E8B5947A3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4">
                <a:extLst>
                  <a:ext uri="{FF2B5EF4-FFF2-40B4-BE49-F238E27FC236}">
                    <a16:creationId xmlns:a16="http://schemas.microsoft.com/office/drawing/2014/main" id="{2FDFB877-CC60-4FA0-BEC0-FB7E96823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25">
                <a:extLst>
                  <a:ext uri="{FF2B5EF4-FFF2-40B4-BE49-F238E27FC236}">
                    <a16:creationId xmlns:a16="http://schemas.microsoft.com/office/drawing/2014/main" id="{FBE0E087-02C0-42FF-8713-31C52D91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26">
                <a:extLst>
                  <a:ext uri="{FF2B5EF4-FFF2-40B4-BE49-F238E27FC236}">
                    <a16:creationId xmlns:a16="http://schemas.microsoft.com/office/drawing/2014/main" id="{328A9E7E-DCE4-4C44-87CE-0933EB15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7">
                <a:extLst>
                  <a:ext uri="{FF2B5EF4-FFF2-40B4-BE49-F238E27FC236}">
                    <a16:creationId xmlns:a16="http://schemas.microsoft.com/office/drawing/2014/main" id="{B3E6A53F-102A-4FF2-95B0-75E9A659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">
                <a:extLst>
                  <a:ext uri="{FF2B5EF4-FFF2-40B4-BE49-F238E27FC236}">
                    <a16:creationId xmlns:a16="http://schemas.microsoft.com/office/drawing/2014/main" id="{064F4B38-65EB-4904-BA92-F8CCE5EE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9">
                <a:extLst>
                  <a:ext uri="{FF2B5EF4-FFF2-40B4-BE49-F238E27FC236}">
                    <a16:creationId xmlns:a16="http://schemas.microsoft.com/office/drawing/2014/main" id="{BF34AC94-2839-4DF4-8A6B-BB3C27E5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0">
                <a:extLst>
                  <a:ext uri="{FF2B5EF4-FFF2-40B4-BE49-F238E27FC236}">
                    <a16:creationId xmlns:a16="http://schemas.microsoft.com/office/drawing/2014/main" id="{7A6CDE9E-168C-43B2-8383-ECC351787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9" name="Group 31">
              <a:extLst>
                <a:ext uri="{FF2B5EF4-FFF2-40B4-BE49-F238E27FC236}">
                  <a16:creationId xmlns:a16="http://schemas.microsoft.com/office/drawing/2014/main" id="{34AC2D65-F14F-47A7-B252-3496D58D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643" y="2762237"/>
              <a:ext cx="357188" cy="763588"/>
              <a:chOff x="2269" y="1152"/>
              <a:chExt cx="225" cy="481"/>
            </a:xfrm>
          </p:grpSpPr>
          <p:sp>
            <p:nvSpPr>
              <p:cNvPr id="250" name="Freeform 32">
                <a:extLst>
                  <a:ext uri="{FF2B5EF4-FFF2-40B4-BE49-F238E27FC236}">
                    <a16:creationId xmlns:a16="http://schemas.microsoft.com/office/drawing/2014/main" id="{106E1560-3FCC-4ADE-A48B-FD06E616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33">
                <a:extLst>
                  <a:ext uri="{FF2B5EF4-FFF2-40B4-BE49-F238E27FC236}">
                    <a16:creationId xmlns:a16="http://schemas.microsoft.com/office/drawing/2014/main" id="{C03BE4B6-9160-4208-8754-E96D2E91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95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252" name="Group 34">
              <a:extLst>
                <a:ext uri="{FF2B5EF4-FFF2-40B4-BE49-F238E27FC236}">
                  <a16:creationId xmlns:a16="http://schemas.microsoft.com/office/drawing/2014/main" id="{B5B083F2-5885-4A68-A498-6AB8EB7F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213" y="2914637"/>
              <a:ext cx="635000" cy="458788"/>
              <a:chOff x="1327" y="1248"/>
              <a:chExt cx="400" cy="289"/>
            </a:xfrm>
          </p:grpSpPr>
          <p:sp>
            <p:nvSpPr>
              <p:cNvPr id="253" name="Rectangle 35">
                <a:extLst>
                  <a:ext uri="{FF2B5EF4-FFF2-40B4-BE49-F238E27FC236}">
                    <a16:creationId xmlns:a16="http://schemas.microsoft.com/office/drawing/2014/main" id="{33BCEAEF-82EA-451B-8713-ADACD1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4" name="Group 36">
                <a:extLst>
                  <a:ext uri="{FF2B5EF4-FFF2-40B4-BE49-F238E27FC236}">
                    <a16:creationId xmlns:a16="http://schemas.microsoft.com/office/drawing/2014/main" id="{C97047AF-ED8B-4067-9C0F-A5A87B3B3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55" name="Freeform 37">
                  <a:extLst>
                    <a:ext uri="{FF2B5EF4-FFF2-40B4-BE49-F238E27FC236}">
                      <a16:creationId xmlns:a16="http://schemas.microsoft.com/office/drawing/2014/main" id="{94FE9428-904F-48D0-93B5-43C7B9779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Freeform 38">
                  <a:extLst>
                    <a:ext uri="{FF2B5EF4-FFF2-40B4-BE49-F238E27FC236}">
                      <a16:creationId xmlns:a16="http://schemas.microsoft.com/office/drawing/2014/main" id="{5CACA128-52FE-4CDE-824C-4F3734904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57" name="Rectangle 39">
              <a:extLst>
                <a:ext uri="{FF2B5EF4-FFF2-40B4-BE49-F238E27FC236}">
                  <a16:creationId xmlns:a16="http://schemas.microsoft.com/office/drawing/2014/main" id="{143317D7-613D-43FB-8041-9542E794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930512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58" name="Group 40">
              <a:extLst>
                <a:ext uri="{FF2B5EF4-FFF2-40B4-BE49-F238E27FC236}">
                  <a16:creationId xmlns:a16="http://schemas.microsoft.com/office/drawing/2014/main" id="{D803E2F8-8ECC-428B-96C9-6CB712757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9863" y="2914637"/>
              <a:ext cx="469900" cy="458788"/>
              <a:chOff x="1803" y="1248"/>
              <a:chExt cx="296" cy="289"/>
            </a:xfrm>
          </p:grpSpPr>
          <p:sp>
            <p:nvSpPr>
              <p:cNvPr id="259" name="Freeform 41">
                <a:extLst>
                  <a:ext uri="{FF2B5EF4-FFF2-40B4-BE49-F238E27FC236}">
                    <a16:creationId xmlns:a16="http://schemas.microsoft.com/office/drawing/2014/main" id="{39CE5BBC-32FC-40E7-BD11-D5B298814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2">
                <a:extLst>
                  <a:ext uri="{FF2B5EF4-FFF2-40B4-BE49-F238E27FC236}">
                    <a16:creationId xmlns:a16="http://schemas.microsoft.com/office/drawing/2014/main" id="{34B7FD90-8309-40F4-8045-CE43F3BC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1" name="Line 43">
              <a:extLst>
                <a:ext uri="{FF2B5EF4-FFF2-40B4-BE49-F238E27FC236}">
                  <a16:creationId xmlns:a16="http://schemas.microsoft.com/office/drawing/2014/main" id="{4E28B0B7-C20B-4080-8169-381B2772F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1432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5E6A0CA4-F93F-4E38-BA84-72E3D18D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29908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Line 45">
              <a:extLst>
                <a:ext uri="{FF2B5EF4-FFF2-40B4-BE49-F238E27FC236}">
                  <a16:creationId xmlns:a16="http://schemas.microsoft.com/office/drawing/2014/main" id="{296B3E77-0609-4F64-AC0B-ED55F30B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9908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46">
              <a:extLst>
                <a:ext uri="{FF2B5EF4-FFF2-40B4-BE49-F238E27FC236}">
                  <a16:creationId xmlns:a16="http://schemas.microsoft.com/office/drawing/2014/main" id="{859A53D7-B45A-4CA0-93B9-DA8EA37D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925750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65" name="Rectangle 47">
              <a:extLst>
                <a:ext uri="{FF2B5EF4-FFF2-40B4-BE49-F238E27FC236}">
                  <a16:creationId xmlns:a16="http://schemas.microsoft.com/office/drawing/2014/main" id="{FA674329-D1FD-4325-ADDF-FBF6E62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29225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66" name="Group 48">
              <a:extLst>
                <a:ext uri="{FF2B5EF4-FFF2-40B4-BE49-F238E27FC236}">
                  <a16:creationId xmlns:a16="http://schemas.microsoft.com/office/drawing/2014/main" id="{0C6B634B-4B7E-4C58-9F27-452726004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914637"/>
              <a:ext cx="450850" cy="458788"/>
              <a:chOff x="3120" y="1248"/>
              <a:chExt cx="284" cy="289"/>
            </a:xfrm>
          </p:grpSpPr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6B444498-76A5-4434-A278-79DB06EF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0">
                <a:extLst>
                  <a:ext uri="{FF2B5EF4-FFF2-40B4-BE49-F238E27FC236}">
                    <a16:creationId xmlns:a16="http://schemas.microsoft.com/office/drawing/2014/main" id="{29B5E5B6-687F-476E-84E1-9F061C2DC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9" name="Line 51">
              <a:extLst>
                <a:ext uri="{FF2B5EF4-FFF2-40B4-BE49-F238E27FC236}">
                  <a16:creationId xmlns:a16="http://schemas.microsoft.com/office/drawing/2014/main" id="{0225B6D2-35E6-47F8-A315-C27884BE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538" y="3143237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Line 52">
              <a:extLst>
                <a:ext uri="{FF2B5EF4-FFF2-40B4-BE49-F238E27FC236}">
                  <a16:creationId xmlns:a16="http://schemas.microsoft.com/office/drawing/2014/main" id="{E6CEFC10-7147-416E-841C-E72EB982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188" y="3143237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Line 54">
              <a:extLst>
                <a:ext uri="{FF2B5EF4-FFF2-40B4-BE49-F238E27FC236}">
                  <a16:creationId xmlns:a16="http://schemas.microsoft.com/office/drawing/2014/main" id="{D512DE92-B102-4BEC-9946-237D8E5B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32956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56">
              <a:extLst>
                <a:ext uri="{FF2B5EF4-FFF2-40B4-BE49-F238E27FC236}">
                  <a16:creationId xmlns:a16="http://schemas.microsoft.com/office/drawing/2014/main" id="{34322AC9-5087-470A-BD2B-04DAD770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473437"/>
              <a:ext cx="3330575" cy="763588"/>
              <a:chOff x="1754" y="1600"/>
              <a:chExt cx="2098" cy="481"/>
            </a:xfrm>
          </p:grpSpPr>
          <p:grpSp>
            <p:nvGrpSpPr>
              <p:cNvPr id="273" name="Group 57">
                <a:extLst>
                  <a:ext uri="{FF2B5EF4-FFF2-40B4-BE49-F238E27FC236}">
                    <a16:creationId xmlns:a16="http://schemas.microsoft.com/office/drawing/2014/main" id="{DB98E47A-0319-45BB-86DD-60760BBC2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27" cy="481"/>
                <a:chOff x="2696" y="1600"/>
                <a:chExt cx="227" cy="481"/>
              </a:xfrm>
            </p:grpSpPr>
            <p:sp>
              <p:nvSpPr>
                <p:cNvPr id="297" name="Freeform 58">
                  <a:extLst>
                    <a:ext uri="{FF2B5EF4-FFF2-40B4-BE49-F238E27FC236}">
                      <a16:creationId xmlns:a16="http://schemas.microsoft.com/office/drawing/2014/main" id="{2BF6A6C5-5442-4E42-AC87-3C83953F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59">
                  <a:extLst>
                    <a:ext uri="{FF2B5EF4-FFF2-40B4-BE49-F238E27FC236}">
                      <a16:creationId xmlns:a16="http://schemas.microsoft.com/office/drawing/2014/main" id="{5974EBC5-253A-4642-91C0-731911A3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24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74" name="Group 60">
                <a:extLst>
                  <a:ext uri="{FF2B5EF4-FFF2-40B4-BE49-F238E27FC236}">
                    <a16:creationId xmlns:a16="http://schemas.microsoft.com/office/drawing/2014/main" id="{387D743E-AE44-4289-9FD6-6F96243E2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93" name="Rectangle 61">
                  <a:extLst>
                    <a:ext uri="{FF2B5EF4-FFF2-40B4-BE49-F238E27FC236}">
                      <a16:creationId xmlns:a16="http://schemas.microsoft.com/office/drawing/2014/main" id="{B243A9A9-65DF-44EC-B2A1-2651C4C49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94" name="Group 62">
                  <a:extLst>
                    <a:ext uri="{FF2B5EF4-FFF2-40B4-BE49-F238E27FC236}">
                      <a16:creationId xmlns:a16="http://schemas.microsoft.com/office/drawing/2014/main" id="{49890879-CFBD-4337-91C7-DA09C91F75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95" name="Freeform 63">
                    <a:extLst>
                      <a:ext uri="{FF2B5EF4-FFF2-40B4-BE49-F238E27FC236}">
                        <a16:creationId xmlns:a16="http://schemas.microsoft.com/office/drawing/2014/main" id="{EF2B111C-3A47-4B1B-A75D-44F8D7A84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Freeform 64">
                    <a:extLst>
                      <a:ext uri="{FF2B5EF4-FFF2-40B4-BE49-F238E27FC236}">
                        <a16:creationId xmlns:a16="http://schemas.microsoft.com/office/drawing/2014/main" id="{65FA7479-4C46-485E-975A-78CF2137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75" name="Rectangle 65">
                <a:extLst>
                  <a:ext uri="{FF2B5EF4-FFF2-40B4-BE49-F238E27FC236}">
                    <a16:creationId xmlns:a16="http://schemas.microsoft.com/office/drawing/2014/main" id="{168A4823-4AC5-4AF6-A13A-3A7220E1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76" name="Group 66">
                <a:extLst>
                  <a:ext uri="{FF2B5EF4-FFF2-40B4-BE49-F238E27FC236}">
                    <a16:creationId xmlns:a16="http://schemas.microsoft.com/office/drawing/2014/main" id="{E29A1544-FF4B-4F5B-B376-CB95AE64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91" name="Freeform 67">
                  <a:extLst>
                    <a:ext uri="{FF2B5EF4-FFF2-40B4-BE49-F238E27FC236}">
                      <a16:creationId xmlns:a16="http://schemas.microsoft.com/office/drawing/2014/main" id="{EAD1152B-A88A-4616-9CFB-0C15D6F6A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68">
                  <a:extLst>
                    <a:ext uri="{FF2B5EF4-FFF2-40B4-BE49-F238E27FC236}">
                      <a16:creationId xmlns:a16="http://schemas.microsoft.com/office/drawing/2014/main" id="{60DE5C68-0BC4-4981-9062-C2D893CAA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7" name="Line 69">
                <a:extLst>
                  <a:ext uri="{FF2B5EF4-FFF2-40B4-BE49-F238E27FC236}">
                    <a16:creationId xmlns:a16="http://schemas.microsoft.com/office/drawing/2014/main" id="{20C6ABAB-EF95-4107-A754-7D69A3B4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940CCFEA-9068-4BF3-8884-F6049D5B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Line 71">
                <a:extLst>
                  <a:ext uri="{FF2B5EF4-FFF2-40B4-BE49-F238E27FC236}">
                    <a16:creationId xmlns:a16="http://schemas.microsoft.com/office/drawing/2014/main" id="{0AB8270D-C94D-403E-9D6E-0EDEE138B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72">
                <a:extLst>
                  <a:ext uri="{FF2B5EF4-FFF2-40B4-BE49-F238E27FC236}">
                    <a16:creationId xmlns:a16="http://schemas.microsoft.com/office/drawing/2014/main" id="{F2EEEAD7-2FFD-4128-B2E3-9A861581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81" name="Group 73">
                <a:extLst>
                  <a:ext uri="{FF2B5EF4-FFF2-40B4-BE49-F238E27FC236}">
                    <a16:creationId xmlns:a16="http://schemas.microsoft.com/office/drawing/2014/main" id="{B39FB3AD-01B8-4971-82D2-C596FEAE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9" name="Freeform 74">
                  <a:extLst>
                    <a:ext uri="{FF2B5EF4-FFF2-40B4-BE49-F238E27FC236}">
                      <a16:creationId xmlns:a16="http://schemas.microsoft.com/office/drawing/2014/main" id="{ADA5032B-1B51-451D-BFDA-1D50DDA6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75">
                  <a:extLst>
                    <a:ext uri="{FF2B5EF4-FFF2-40B4-BE49-F238E27FC236}">
                      <a16:creationId xmlns:a16="http://schemas.microsoft.com/office/drawing/2014/main" id="{6B8BCA46-24BD-44F5-AF7E-A5C2D8FC7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2" name="Rectangle 76">
                <a:extLst>
                  <a:ext uri="{FF2B5EF4-FFF2-40B4-BE49-F238E27FC236}">
                    <a16:creationId xmlns:a16="http://schemas.microsoft.com/office/drawing/2014/main" id="{DDE4DAAC-49A1-4634-AF3D-A9BF8671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83" name="Group 77">
                <a:extLst>
                  <a:ext uri="{FF2B5EF4-FFF2-40B4-BE49-F238E27FC236}">
                    <a16:creationId xmlns:a16="http://schemas.microsoft.com/office/drawing/2014/main" id="{6ECB453A-F4A0-4214-AFC8-4CF2EF241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" name="Freeform 78">
                  <a:extLst>
                    <a:ext uri="{FF2B5EF4-FFF2-40B4-BE49-F238E27FC236}">
                      <a16:creationId xmlns:a16="http://schemas.microsoft.com/office/drawing/2014/main" id="{B649CF88-D15D-493A-AB4A-73AA662ED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79">
                  <a:extLst>
                    <a:ext uri="{FF2B5EF4-FFF2-40B4-BE49-F238E27FC236}">
                      <a16:creationId xmlns:a16="http://schemas.microsoft.com/office/drawing/2014/main" id="{CDD4C739-71E3-4C4D-A4D1-9E0B8EE5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4" name="Line 80">
                <a:extLst>
                  <a:ext uri="{FF2B5EF4-FFF2-40B4-BE49-F238E27FC236}">
                    <a16:creationId xmlns:a16="http://schemas.microsoft.com/office/drawing/2014/main" id="{C443F95A-6DDF-4BAF-9AF1-C8B18AB7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81">
                <a:extLst>
                  <a:ext uri="{FF2B5EF4-FFF2-40B4-BE49-F238E27FC236}">
                    <a16:creationId xmlns:a16="http://schemas.microsoft.com/office/drawing/2014/main" id="{40910825-BD1C-409F-B952-C7EC24B6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83">
                <a:extLst>
                  <a:ext uri="{FF2B5EF4-FFF2-40B4-BE49-F238E27FC236}">
                    <a16:creationId xmlns:a16="http://schemas.microsoft.com/office/drawing/2014/main" id="{05AB3AF7-2252-4E99-A84F-D10BB5B1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9" name="Group 85">
              <a:extLst>
                <a:ext uri="{FF2B5EF4-FFF2-40B4-BE49-F238E27FC236}">
                  <a16:creationId xmlns:a16="http://schemas.microsoft.com/office/drawing/2014/main" id="{39F72397-22CE-4670-8727-24DC1ACF8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938" y="4184637"/>
              <a:ext cx="3330575" cy="763588"/>
              <a:chOff x="2181" y="2048"/>
              <a:chExt cx="2098" cy="481"/>
            </a:xfrm>
          </p:grpSpPr>
          <p:grpSp>
            <p:nvGrpSpPr>
              <p:cNvPr id="300" name="Group 86">
                <a:extLst>
                  <a:ext uri="{FF2B5EF4-FFF2-40B4-BE49-F238E27FC236}">
                    <a16:creationId xmlns:a16="http://schemas.microsoft.com/office/drawing/2014/main" id="{7127E94E-8684-4810-A402-403F421BC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30" cy="481"/>
                <a:chOff x="3123" y="2048"/>
                <a:chExt cx="230" cy="481"/>
              </a:xfrm>
            </p:grpSpPr>
            <p:sp>
              <p:nvSpPr>
                <p:cNvPr id="324" name="Freeform 87">
                  <a:extLst>
                    <a:ext uri="{FF2B5EF4-FFF2-40B4-BE49-F238E27FC236}">
                      <a16:creationId xmlns:a16="http://schemas.microsoft.com/office/drawing/2014/main" id="{EDDAE1E8-3193-47F3-9ED6-DBDBF669B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88">
                  <a:extLst>
                    <a:ext uri="{FF2B5EF4-FFF2-40B4-BE49-F238E27FC236}">
                      <a16:creationId xmlns:a16="http://schemas.microsoft.com/office/drawing/2014/main" id="{AD29BD22-4012-493C-B839-E428B30D2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54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301" name="Group 89">
                <a:extLst>
                  <a:ext uri="{FF2B5EF4-FFF2-40B4-BE49-F238E27FC236}">
                    <a16:creationId xmlns:a16="http://schemas.microsoft.com/office/drawing/2014/main" id="{75940047-C332-4E55-9E92-D003DD83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320" name="Rectangle 90">
                  <a:extLst>
                    <a:ext uri="{FF2B5EF4-FFF2-40B4-BE49-F238E27FC236}">
                      <a16:creationId xmlns:a16="http://schemas.microsoft.com/office/drawing/2014/main" id="{288CDC80-349A-4A8D-BF61-20B1CE9B7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321" name="Group 91">
                  <a:extLst>
                    <a:ext uri="{FF2B5EF4-FFF2-40B4-BE49-F238E27FC236}">
                      <a16:creationId xmlns:a16="http://schemas.microsoft.com/office/drawing/2014/main" id="{5938C72D-4E0C-4018-894E-3EBA2C7B5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22" name="Freeform 92">
                    <a:extLst>
                      <a:ext uri="{FF2B5EF4-FFF2-40B4-BE49-F238E27FC236}">
                        <a16:creationId xmlns:a16="http://schemas.microsoft.com/office/drawing/2014/main" id="{07BDE172-138F-4623-861B-20B3A00B5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3" name="Freeform 93">
                    <a:extLst>
                      <a:ext uri="{FF2B5EF4-FFF2-40B4-BE49-F238E27FC236}">
                        <a16:creationId xmlns:a16="http://schemas.microsoft.com/office/drawing/2014/main" id="{E4B418AA-4092-4C0F-8E2A-7749040B1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02" name="Rectangle 94">
                <a:extLst>
                  <a:ext uri="{FF2B5EF4-FFF2-40B4-BE49-F238E27FC236}">
                    <a16:creationId xmlns:a16="http://schemas.microsoft.com/office/drawing/2014/main" id="{8F1E0F03-B966-43C6-85AF-A20A7B3D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03" name="Group 95">
                <a:extLst>
                  <a:ext uri="{FF2B5EF4-FFF2-40B4-BE49-F238E27FC236}">
                    <a16:creationId xmlns:a16="http://schemas.microsoft.com/office/drawing/2014/main" id="{9C35D052-E16B-4AC6-A4B3-DAFBB8C19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18" name="Freeform 96">
                  <a:extLst>
                    <a:ext uri="{FF2B5EF4-FFF2-40B4-BE49-F238E27FC236}">
                      <a16:creationId xmlns:a16="http://schemas.microsoft.com/office/drawing/2014/main" id="{6EF36818-0715-4892-88B9-0285C3739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97">
                  <a:extLst>
                    <a:ext uri="{FF2B5EF4-FFF2-40B4-BE49-F238E27FC236}">
                      <a16:creationId xmlns:a16="http://schemas.microsoft.com/office/drawing/2014/main" id="{2C5B5D38-C9D0-4633-8675-198DE515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98">
                <a:extLst>
                  <a:ext uri="{FF2B5EF4-FFF2-40B4-BE49-F238E27FC236}">
                    <a16:creationId xmlns:a16="http://schemas.microsoft.com/office/drawing/2014/main" id="{324E55BB-8E49-4D02-BD50-AB969534B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9">
                <a:extLst>
                  <a:ext uri="{FF2B5EF4-FFF2-40B4-BE49-F238E27FC236}">
                    <a16:creationId xmlns:a16="http://schemas.microsoft.com/office/drawing/2014/main" id="{B5B0EEE8-7616-4F9A-9199-F8D944CF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00">
                <a:extLst>
                  <a:ext uri="{FF2B5EF4-FFF2-40B4-BE49-F238E27FC236}">
                    <a16:creationId xmlns:a16="http://schemas.microsoft.com/office/drawing/2014/main" id="{CCC33D10-8EE9-4E57-B2C9-27A79F68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96D5C9B3-AD27-49A6-83ED-B147E041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308" name="Group 102">
                <a:extLst>
                  <a:ext uri="{FF2B5EF4-FFF2-40B4-BE49-F238E27FC236}">
                    <a16:creationId xmlns:a16="http://schemas.microsoft.com/office/drawing/2014/main" id="{21BAFAE2-1449-4933-B19B-5AEDCCBA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16" name="Freeform 103">
                  <a:extLst>
                    <a:ext uri="{FF2B5EF4-FFF2-40B4-BE49-F238E27FC236}">
                      <a16:creationId xmlns:a16="http://schemas.microsoft.com/office/drawing/2014/main" id="{C8C77075-7C6A-47C6-9FD7-30F5320E2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104">
                  <a:extLst>
                    <a:ext uri="{FF2B5EF4-FFF2-40B4-BE49-F238E27FC236}">
                      <a16:creationId xmlns:a16="http://schemas.microsoft.com/office/drawing/2014/main" id="{CB9FEF66-FB3B-49E0-99A5-55012E63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9" name="Rectangle 105">
                <a:extLst>
                  <a:ext uri="{FF2B5EF4-FFF2-40B4-BE49-F238E27FC236}">
                    <a16:creationId xmlns:a16="http://schemas.microsoft.com/office/drawing/2014/main" id="{9CD0901C-ADA9-4072-9EE6-F0760E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10" name="Group 106">
                <a:extLst>
                  <a:ext uri="{FF2B5EF4-FFF2-40B4-BE49-F238E27FC236}">
                    <a16:creationId xmlns:a16="http://schemas.microsoft.com/office/drawing/2014/main" id="{0B15F019-5EC7-4DF0-A82A-000F2613F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14" name="Freeform 107">
                  <a:extLst>
                    <a:ext uri="{FF2B5EF4-FFF2-40B4-BE49-F238E27FC236}">
                      <a16:creationId xmlns:a16="http://schemas.microsoft.com/office/drawing/2014/main" id="{CEABC80D-18AC-4F3F-BEB6-1F2D35E2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108">
                  <a:extLst>
                    <a:ext uri="{FF2B5EF4-FFF2-40B4-BE49-F238E27FC236}">
                      <a16:creationId xmlns:a16="http://schemas.microsoft.com/office/drawing/2014/main" id="{6258EB1D-2D5B-4ED3-B09A-6DAEE478F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Line 109">
                <a:extLst>
                  <a:ext uri="{FF2B5EF4-FFF2-40B4-BE49-F238E27FC236}">
                    <a16:creationId xmlns:a16="http://schemas.microsoft.com/office/drawing/2014/main" id="{9B1F7F78-8EC2-4134-AAD3-D5497397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Line 110">
                <a:extLst>
                  <a:ext uri="{FF2B5EF4-FFF2-40B4-BE49-F238E27FC236}">
                    <a16:creationId xmlns:a16="http://schemas.microsoft.com/office/drawing/2014/main" id="{24F67819-37CD-4454-B74E-89410136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Line 112">
                <a:extLst>
                  <a:ext uri="{FF2B5EF4-FFF2-40B4-BE49-F238E27FC236}">
                    <a16:creationId xmlns:a16="http://schemas.microsoft.com/office/drawing/2014/main" id="{D61EA799-911D-4AD5-B2B0-CF7DA97A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Group 114">
              <a:extLst>
                <a:ext uri="{FF2B5EF4-FFF2-40B4-BE49-F238E27FC236}">
                  <a16:creationId xmlns:a16="http://schemas.microsoft.com/office/drawing/2014/main" id="{1D237180-8A80-4D4E-AE58-0DC07CAD0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3241" y="4895837"/>
              <a:ext cx="368301" cy="763588"/>
              <a:chOff x="3550" y="2496"/>
              <a:chExt cx="232" cy="481"/>
            </a:xfrm>
          </p:grpSpPr>
          <p:sp>
            <p:nvSpPr>
              <p:cNvPr id="327" name="Freeform 115">
                <a:extLst>
                  <a:ext uri="{FF2B5EF4-FFF2-40B4-BE49-F238E27FC236}">
                    <a16:creationId xmlns:a16="http://schemas.microsoft.com/office/drawing/2014/main" id="{D64F25CB-D4D2-4C58-888C-7D93AB73D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116">
                <a:extLst>
                  <a:ext uri="{FF2B5EF4-FFF2-40B4-BE49-F238E27FC236}">
                    <a16:creationId xmlns:a16="http://schemas.microsoft.com/office/drawing/2014/main" id="{439A0BC2-F898-4561-9DC5-9E1EDDBF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83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329" name="Rectangle 117">
              <a:extLst>
                <a:ext uri="{FF2B5EF4-FFF2-40B4-BE49-F238E27FC236}">
                  <a16:creationId xmlns:a16="http://schemas.microsoft.com/office/drawing/2014/main" id="{367C11B5-8D2E-4BFE-AD6E-AB06BEB2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5064112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30" name="Group 118">
              <a:extLst>
                <a:ext uri="{FF2B5EF4-FFF2-40B4-BE49-F238E27FC236}">
                  <a16:creationId xmlns:a16="http://schemas.microsoft.com/office/drawing/2014/main" id="{71A7C7D3-8B9F-4C1B-9E23-13C5161FB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450" y="5048237"/>
              <a:ext cx="469900" cy="458788"/>
              <a:chOff x="3084" y="2592"/>
              <a:chExt cx="296" cy="289"/>
            </a:xfrm>
          </p:grpSpPr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5B422DC5-D32B-43D4-83C4-73A24D2C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20">
                <a:extLst>
                  <a:ext uri="{FF2B5EF4-FFF2-40B4-BE49-F238E27FC236}">
                    <a16:creationId xmlns:a16="http://schemas.microsoft.com/office/drawing/2014/main" id="{C30953B0-C535-4529-8FC2-19A7A4C0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3" name="Line 121">
              <a:extLst>
                <a:ext uri="{FF2B5EF4-FFF2-40B4-BE49-F238E27FC236}">
                  <a16:creationId xmlns:a16="http://schemas.microsoft.com/office/drawing/2014/main" id="{4D7A9EBF-18C8-41EE-B3A4-9D669B51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188" y="52768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22">
              <a:extLst>
                <a:ext uri="{FF2B5EF4-FFF2-40B4-BE49-F238E27FC236}">
                  <a16:creationId xmlns:a16="http://schemas.microsoft.com/office/drawing/2014/main" id="{32C09D24-C569-4AE6-89EA-07A0B78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51244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Line 123">
              <a:extLst>
                <a:ext uri="{FF2B5EF4-FFF2-40B4-BE49-F238E27FC236}">
                  <a16:creationId xmlns:a16="http://schemas.microsoft.com/office/drawing/2014/main" id="{7CADF1CF-AEB6-45B4-9BFE-2CAC04AD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1244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124">
              <a:extLst>
                <a:ext uri="{FF2B5EF4-FFF2-40B4-BE49-F238E27FC236}">
                  <a16:creationId xmlns:a16="http://schemas.microsoft.com/office/drawing/2014/main" id="{268B0A43-68FD-4900-B410-B5F2560F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337" name="Group 125">
              <a:extLst>
                <a:ext uri="{FF2B5EF4-FFF2-40B4-BE49-F238E27FC236}">
                  <a16:creationId xmlns:a16="http://schemas.microsoft.com/office/drawing/2014/main" id="{C9A100B1-2501-418C-A21E-1544FA3C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238" y="5048237"/>
              <a:ext cx="515937" cy="458788"/>
              <a:chOff x="3933" y="2592"/>
              <a:chExt cx="325" cy="289"/>
            </a:xfrm>
          </p:grpSpPr>
          <p:sp>
            <p:nvSpPr>
              <p:cNvPr id="338" name="Freeform 126">
                <a:extLst>
                  <a:ext uri="{FF2B5EF4-FFF2-40B4-BE49-F238E27FC236}">
                    <a16:creationId xmlns:a16="http://schemas.microsoft.com/office/drawing/2014/main" id="{D45E5788-01C4-4364-9A1B-21F061D1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27">
                <a:extLst>
                  <a:ext uri="{FF2B5EF4-FFF2-40B4-BE49-F238E27FC236}">
                    <a16:creationId xmlns:a16="http://schemas.microsoft.com/office/drawing/2014/main" id="{FF3AAFD0-2155-4E8D-ABF9-DBCD187B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0" name="Rectangle 128">
              <a:extLst>
                <a:ext uri="{FF2B5EF4-FFF2-40B4-BE49-F238E27FC236}">
                  <a16:creationId xmlns:a16="http://schemas.microsoft.com/office/drawing/2014/main" id="{DE598B0D-CEC0-48B1-A8EA-D782EA7C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088" y="50561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41" name="Group 129">
              <a:extLst>
                <a:ext uri="{FF2B5EF4-FFF2-40B4-BE49-F238E27FC236}">
                  <a16:creationId xmlns:a16="http://schemas.microsoft.com/office/drawing/2014/main" id="{CBDB3066-1CA1-40A1-BC56-618D58D1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188" y="5048237"/>
              <a:ext cx="450850" cy="458788"/>
              <a:chOff x="4401" y="2592"/>
              <a:chExt cx="284" cy="289"/>
            </a:xfrm>
          </p:grpSpPr>
          <p:sp>
            <p:nvSpPr>
              <p:cNvPr id="342" name="Freeform 130">
                <a:extLst>
                  <a:ext uri="{FF2B5EF4-FFF2-40B4-BE49-F238E27FC236}">
                    <a16:creationId xmlns:a16="http://schemas.microsoft.com/office/drawing/2014/main" id="{F77DD9B8-AA85-4DC0-A081-212039CD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131">
                <a:extLst>
                  <a:ext uri="{FF2B5EF4-FFF2-40B4-BE49-F238E27FC236}">
                    <a16:creationId xmlns:a16="http://schemas.microsoft.com/office/drawing/2014/main" id="{434A2C09-7430-40D1-8FBE-7A5177055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Line 132">
              <a:extLst>
                <a:ext uri="{FF2B5EF4-FFF2-40B4-BE49-F238E27FC236}">
                  <a16:creationId xmlns:a16="http://schemas.microsoft.com/office/drawing/2014/main" id="{A683CF89-2817-4EFA-98EE-7D6E2215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276837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Line 133">
              <a:extLst>
                <a:ext uri="{FF2B5EF4-FFF2-40B4-BE49-F238E27FC236}">
                  <a16:creationId xmlns:a16="http://schemas.microsoft.com/office/drawing/2014/main" id="{085985C7-06F0-46FB-ACA5-EC0696C6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5276837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35">
              <a:extLst>
                <a:ext uri="{FF2B5EF4-FFF2-40B4-BE49-F238E27FC236}">
                  <a16:creationId xmlns:a16="http://schemas.microsoft.com/office/drawing/2014/main" id="{A4E08C5F-E392-40DB-AF36-A8F90E44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4292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Rounded Rectangle 314">
            <a:extLst>
              <a:ext uri="{FF2B5EF4-FFF2-40B4-BE49-F238E27FC236}">
                <a16:creationId xmlns:a16="http://schemas.microsoft.com/office/drawing/2014/main" id="{FC08145B-C7D0-4695-B8EB-0D2B92B8E3AE}"/>
              </a:ext>
            </a:extLst>
          </p:cNvPr>
          <p:cNvSpPr/>
          <p:nvPr/>
        </p:nvSpPr>
        <p:spPr bwMode="auto">
          <a:xfrm>
            <a:off x="6015038" y="2637593"/>
            <a:ext cx="2102770" cy="835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Data Memory </a:t>
            </a:r>
          </a:p>
        </p:txBody>
      </p:sp>
      <p:sp>
        <p:nvSpPr>
          <p:cNvPr id="348" name="Rounded Rectangle 315">
            <a:extLst>
              <a:ext uri="{FF2B5EF4-FFF2-40B4-BE49-F238E27FC236}">
                <a16:creationId xmlns:a16="http://schemas.microsoft.com/office/drawing/2014/main" id="{B0121C3C-3CD4-4C29-AAA9-1D1587AAA974}"/>
              </a:ext>
            </a:extLst>
          </p:cNvPr>
          <p:cNvSpPr/>
          <p:nvPr/>
        </p:nvSpPr>
        <p:spPr bwMode="auto">
          <a:xfrm>
            <a:off x="1539874" y="5481625"/>
            <a:ext cx="2319338" cy="7858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Instr. Memory</a:t>
            </a:r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877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2394748" y="1058325"/>
            <a:ext cx="419322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Is there another conflict?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13670" y="2343864"/>
            <a:ext cx="615939" cy="3493657"/>
            <a:chOff x="5213670" y="2343864"/>
            <a:chExt cx="615939" cy="3493657"/>
          </a:xfrm>
        </p:grpSpPr>
        <p:sp>
          <p:nvSpPr>
            <p:cNvPr id="4" name="Rounded Rectangle 3"/>
            <p:cNvSpPr/>
            <p:nvPr/>
          </p:nvSpPr>
          <p:spPr>
            <a:xfrm>
              <a:off x="5231122" y="2343864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213670" y="5073933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6" name="TextBox 14335"/>
          <p:cNvSpPr txBox="1"/>
          <p:nvPr/>
        </p:nvSpPr>
        <p:spPr>
          <a:xfrm>
            <a:off x="6623370" y="2331423"/>
            <a:ext cx="2262914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Inst0 and Inst3 are accessing the Register File in the same cycle. What if both access the same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19669</TotalTime>
  <Words>6272</Words>
  <Application>Microsoft Office PowerPoint</Application>
  <PresentationFormat>On-screen Show (4:3)</PresentationFormat>
  <Paragraphs>3180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#21: Pipelining II</vt:lpstr>
      <vt:lpstr>Lecture #21: Pipelining II</vt:lpstr>
      <vt:lpstr>1. Pipeline Hazards</vt:lpstr>
      <vt:lpstr>1. Graphical Notation for Pipeline</vt:lpstr>
      <vt:lpstr>2. Structural Hazard: Example</vt:lpstr>
      <vt:lpstr>2. Solution 1: Stall the Pipeline</vt:lpstr>
      <vt:lpstr>2. Solution 2: Separate Memory</vt:lpstr>
      <vt:lpstr>2. Quiz (1/2)</vt:lpstr>
      <vt:lpstr>2. Quiz (2/2)</vt:lpstr>
      <vt:lpstr>3. Instruction Dependencies</vt:lpstr>
      <vt:lpstr>3. Data Dependency: RAW</vt:lpstr>
      <vt:lpstr>3. Other Data Dependencies</vt:lpstr>
      <vt:lpstr>4. RAW Dependency: Hazards?</vt:lpstr>
      <vt:lpstr>4. RAW Data Hazards</vt:lpstr>
      <vt:lpstr>4. RAW Data Hazards: Observations</vt:lpstr>
      <vt:lpstr>4.1 RAW Data Hazards: Forwarding</vt:lpstr>
      <vt:lpstr>4.2 Data Hazards: LOAD Instruction</vt:lpstr>
      <vt:lpstr>4.2 Data Hazards: LOAD Instruction Solution</vt:lpstr>
      <vt:lpstr>4.3 Exercise #1</vt:lpstr>
      <vt:lpstr>4.3 Exercise #1: Without Forwarding</vt:lpstr>
      <vt:lpstr>4.3 Exercise #1: With Forwarding</vt:lpstr>
      <vt:lpstr>4.3 Exercise #2</vt:lpstr>
      <vt:lpstr>4.3 Exercise #2: Without Forwarding</vt:lpstr>
      <vt:lpstr>4.3 Exercise #2: With Forwarding</vt:lpstr>
      <vt:lpstr>5. Control Dependency</vt:lpstr>
      <vt:lpstr>5. Control Dependency: Example</vt:lpstr>
      <vt:lpstr>5. Pipeline Execution: IF Stage </vt:lpstr>
      <vt:lpstr>5. Control Dependency: Why?</vt:lpstr>
      <vt:lpstr>5. Control Dependency: Example</vt:lpstr>
      <vt:lpstr>6. Control Hazards: Stall Pipeline?</vt:lpstr>
      <vt:lpstr>6. Control Hazards: Reducing the Penalty</vt:lpstr>
      <vt:lpstr>6.1 Reduce Stalls: Early Branch (1/3)</vt:lpstr>
      <vt:lpstr>6.1 Reduce Stalls: Early Branch (2/3)</vt:lpstr>
      <vt:lpstr>6.1 Reduce Stalls: Early Branch (3/3)</vt:lpstr>
      <vt:lpstr>6.1 Early Branch: Problems (1/3)</vt:lpstr>
      <vt:lpstr>6.1 Early Branch: Problems (2/3)</vt:lpstr>
      <vt:lpstr>6.1 Early Branch: Problems (3/3)</vt:lpstr>
      <vt:lpstr>6.2 Reduce Stalls: Branch Prediction</vt:lpstr>
      <vt:lpstr>6.2 Branch Prediction: Correct Prediction</vt:lpstr>
      <vt:lpstr>6.2 Branch Prediction: Wrong Prediction</vt:lpstr>
      <vt:lpstr>6.2 Exercise #3: Branch Prediction</vt:lpstr>
      <vt:lpstr>6.2 Exercise #3: Without Branch Prediction</vt:lpstr>
      <vt:lpstr>6.2 Exercise #3: With Branch Prediction</vt:lpstr>
      <vt:lpstr>6.3 Reduce Stalls: Delayed Branch</vt:lpstr>
      <vt:lpstr>6.3 Delayed Branch: Example</vt:lpstr>
      <vt:lpstr>6.3 Delayed Branch: Observation</vt:lpstr>
      <vt:lpstr>7. Multiple Issue Processors (1/2)</vt:lpstr>
      <vt:lpstr>7. Multiple Issue Processors (2/2)</vt:lpstr>
      <vt:lpstr>Summary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Ronald Toh</cp:lastModifiedBy>
  <cp:revision>2001</cp:revision>
  <cp:lastPrinted>2021-10-25T06:56:40Z</cp:lastPrinted>
  <dcterms:created xsi:type="dcterms:W3CDTF">1998-09-05T15:03:32Z</dcterms:created>
  <dcterms:modified xsi:type="dcterms:W3CDTF">2021-11-16T12:16:13Z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