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4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33D53-88AF-4DCD-B620-BF1679557183}" v="222" dt="2019-08-15T14:50:32.702"/>
    <p1510:client id="{5A069522-1BD0-4B41-A9AF-3D3E45BF3F35}" v="1495" dt="2019-08-14T15:06:28.148"/>
    <p1510:client id="{D379C97C-BEC2-43F8-BDFF-AE6899C9371D}" v="237" dt="2019-08-14T16:36:2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235" autoAdjust="0"/>
  </p:normalViewPr>
  <p:slideViewPr>
    <p:cSldViewPr snapToGrid="0">
      <p:cViewPr varScale="1">
        <p:scale>
          <a:sx n="74" d="100"/>
          <a:sy n="74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2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73" Type="http://schemas.microsoft.com/office/2016/11/relationships/changesInfo" Target="changesInfos/changesInfo1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5A069522-1BD0-4B41-A9AF-3D3E45BF3F35}"/>
    <pc:docChg chg="undo redo custSel addSld delSld modSld sldOrd modMainMaster">
      <pc:chgData name="Adi Yoga Sidi Prabawa" userId="f1e3baeb-2c62-435e-b3e0-3c15bc5852ab" providerId="ADAL" clId="{5A069522-1BD0-4B41-A9AF-3D3E45BF3F35}" dt="2019-08-14T15:06:28.148" v="4386"/>
      <pc:docMkLst>
        <pc:docMk/>
      </pc:docMkLst>
      <pc:sldChg chg="modSp">
        <pc:chgData name="Adi Yoga Sidi Prabawa" userId="f1e3baeb-2c62-435e-b3e0-3c15bc5852ab" providerId="ADAL" clId="{5A069522-1BD0-4B41-A9AF-3D3E45BF3F35}" dt="2019-08-14T14:57:31.668" v="3805" actId="403"/>
        <pc:sldMkLst>
          <pc:docMk/>
          <pc:sldMk cId="2659259437" sldId="256"/>
        </pc:sldMkLst>
        <pc:spChg chg="mod">
          <ac:chgData name="Adi Yoga Sidi Prabawa" userId="f1e3baeb-2c62-435e-b3e0-3c15bc5852ab" providerId="ADAL" clId="{5A069522-1BD0-4B41-A9AF-3D3E45BF3F35}" dt="2019-08-14T14:57:31.668" v="3805" actId="403"/>
          <ac:spMkLst>
            <pc:docMk/>
            <pc:sldMk cId="2659259437" sldId="256"/>
            <ac:spMk id="3" creationId="{00000000-0000-0000-0000-000000000000}"/>
          </ac:spMkLst>
        </pc:spChg>
      </pc:sldChg>
      <pc:sldChg chg="modSp">
        <pc:chgData name="Adi Yoga Sidi Prabawa" userId="f1e3baeb-2c62-435e-b3e0-3c15bc5852ab" providerId="ADAL" clId="{5A069522-1BD0-4B41-A9AF-3D3E45BF3F35}" dt="2019-08-14T13:38:54.324" v="758" actId="20577"/>
        <pc:sldMkLst>
          <pc:docMk/>
          <pc:sldMk cId="331491546" sldId="284"/>
        </pc:sldMkLst>
        <pc:spChg chg="mod">
          <ac:chgData name="Adi Yoga Sidi Prabawa" userId="f1e3baeb-2c62-435e-b3e0-3c15bc5852ab" providerId="ADAL" clId="{5A069522-1BD0-4B41-A9AF-3D3E45BF3F35}" dt="2019-08-14T13:38:54.324" v="758" actId="20577"/>
          <ac:spMkLst>
            <pc:docMk/>
            <pc:sldMk cId="331491546" sldId="284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5A069522-1BD0-4B41-A9AF-3D3E45BF3F35}" dt="2019-08-14T13:28:39.042" v="359" actId="179"/>
        <pc:sldMkLst>
          <pc:docMk/>
          <pc:sldMk cId="3047663294" sldId="290"/>
        </pc:sldMkLst>
        <pc:spChg chg="mod">
          <ac:chgData name="Adi Yoga Sidi Prabawa" userId="f1e3baeb-2c62-435e-b3e0-3c15bc5852ab" providerId="ADAL" clId="{5A069522-1BD0-4B41-A9AF-3D3E45BF3F35}" dt="2019-08-14T13:28:39.042" v="359" actId="179"/>
          <ac:spMkLst>
            <pc:docMk/>
            <pc:sldMk cId="3047663294" sldId="290"/>
            <ac:spMk id="2" creationId="{00000000-0000-0000-0000-000000000000}"/>
          </ac:spMkLst>
        </pc:spChg>
      </pc:sldChg>
      <pc:sldChg chg="modSp add del ord">
        <pc:chgData name="Adi Yoga Sidi Prabawa" userId="f1e3baeb-2c62-435e-b3e0-3c15bc5852ab" providerId="ADAL" clId="{5A069522-1BD0-4B41-A9AF-3D3E45BF3F35}" dt="2019-08-14T14:52:30.929" v="3774" actId="2696"/>
        <pc:sldMkLst>
          <pc:docMk/>
          <pc:sldMk cId="2724064169" sldId="291"/>
        </pc:sldMkLst>
        <pc:spChg chg="mod">
          <ac:chgData name="Adi Yoga Sidi Prabawa" userId="f1e3baeb-2c62-435e-b3e0-3c15bc5852ab" providerId="ADAL" clId="{5A069522-1BD0-4B41-A9AF-3D3E45BF3F35}" dt="2019-08-14T13:19:26.860" v="2" actId="20577"/>
          <ac:spMkLst>
            <pc:docMk/>
            <pc:sldMk cId="2724064169" sldId="291"/>
            <ac:spMk id="2" creationId="{06DCF37B-41FC-487F-8CC5-33C16B40E910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3:32:27.036" v="447" actId="1076"/>
        <pc:sldMkLst>
          <pc:docMk/>
          <pc:sldMk cId="1284987247" sldId="292"/>
        </pc:sldMkLst>
        <pc:spChg chg="mod">
          <ac:chgData name="Adi Yoga Sidi Prabawa" userId="f1e3baeb-2c62-435e-b3e0-3c15bc5852ab" providerId="ADAL" clId="{5A069522-1BD0-4B41-A9AF-3D3E45BF3F35}" dt="2019-08-14T13:28:49.935" v="361"/>
          <ac:spMkLst>
            <pc:docMk/>
            <pc:sldMk cId="1284987247" sldId="292"/>
            <ac:spMk id="2" creationId="{00000000-0000-0000-0000-000000000000}"/>
          </ac:spMkLst>
        </pc:spChg>
        <pc:graphicFrameChg chg="add mod">
          <ac:chgData name="Adi Yoga Sidi Prabawa" userId="f1e3baeb-2c62-435e-b3e0-3c15bc5852ab" providerId="ADAL" clId="{5A069522-1BD0-4B41-A9AF-3D3E45BF3F35}" dt="2019-08-14T13:26:33.482" v="303" actId="1076"/>
          <ac:graphicFrameMkLst>
            <pc:docMk/>
            <pc:sldMk cId="1284987247" sldId="292"/>
            <ac:graphicFrameMk id="3" creationId="{D2237C7E-29CE-4D88-9246-19F9E09ABDDA}"/>
          </ac:graphicFrameMkLst>
        </pc:graphicFrameChg>
        <pc:graphicFrameChg chg="add mod">
          <ac:chgData name="Adi Yoga Sidi Prabawa" userId="f1e3baeb-2c62-435e-b3e0-3c15bc5852ab" providerId="ADAL" clId="{5A069522-1BD0-4B41-A9AF-3D3E45BF3F35}" dt="2019-08-14T13:30:04.689" v="372" actId="1076"/>
          <ac:graphicFrameMkLst>
            <pc:docMk/>
            <pc:sldMk cId="1284987247" sldId="292"/>
            <ac:graphicFrameMk id="4" creationId="{ED79F287-7AC5-4472-815E-2E8FAC1CA56E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29:48.473" v="369"/>
          <ac:graphicFrameMkLst>
            <pc:docMk/>
            <pc:sldMk cId="1284987247" sldId="292"/>
            <ac:graphicFrameMk id="5" creationId="{87B5F393-6C60-4394-BCF4-9A88B6588504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30:47.984" v="383"/>
          <ac:graphicFrameMkLst>
            <pc:docMk/>
            <pc:sldMk cId="1284987247" sldId="292"/>
            <ac:graphicFrameMk id="6" creationId="{E225EC77-60D4-4C5E-8138-BCEB96188401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32:27.036" v="447" actId="1076"/>
          <ac:graphicFrameMkLst>
            <pc:docMk/>
            <pc:sldMk cId="1284987247" sldId="292"/>
            <ac:graphicFrameMk id="7" creationId="{F4A707AA-EB9C-463C-984C-D5D75A99D7C2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3:44:21.418" v="1467" actId="20577"/>
        <pc:sldMkLst>
          <pc:docMk/>
          <pc:sldMk cId="3509655563" sldId="293"/>
        </pc:sldMkLst>
        <pc:spChg chg="mod">
          <ac:chgData name="Adi Yoga Sidi Prabawa" userId="f1e3baeb-2c62-435e-b3e0-3c15bc5852ab" providerId="ADAL" clId="{5A069522-1BD0-4B41-A9AF-3D3E45BF3F35}" dt="2019-08-14T13:44:21.418" v="1467" actId="20577"/>
          <ac:spMkLst>
            <pc:docMk/>
            <pc:sldMk cId="3509655563" sldId="293"/>
            <ac:spMk id="2" creationId="{8A98CFC5-EAF0-4E1D-8F65-306F2C528587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4:10:03.545" v="1972"/>
        <pc:sldMkLst>
          <pc:docMk/>
          <pc:sldMk cId="153572169" sldId="294"/>
        </pc:sldMkLst>
        <pc:spChg chg="mod">
          <ac:chgData name="Adi Yoga Sidi Prabawa" userId="f1e3baeb-2c62-435e-b3e0-3c15bc5852ab" providerId="ADAL" clId="{5A069522-1BD0-4B41-A9AF-3D3E45BF3F35}" dt="2019-08-14T14:10:03.545" v="1972"/>
          <ac:spMkLst>
            <pc:docMk/>
            <pc:sldMk cId="153572169" sldId="294"/>
            <ac:spMk id="2" creationId="{8A98CFC5-EAF0-4E1D-8F65-306F2C528587}"/>
          </ac:spMkLst>
        </pc:spChg>
        <pc:spChg chg="add mod">
          <ac:chgData name="Adi Yoga Sidi Prabawa" userId="f1e3baeb-2c62-435e-b3e0-3c15bc5852ab" providerId="ADAL" clId="{5A069522-1BD0-4B41-A9AF-3D3E45BF3F35}" dt="2019-08-14T13:45:35.803" v="1491" actId="13822"/>
          <ac:spMkLst>
            <pc:docMk/>
            <pc:sldMk cId="153572169" sldId="294"/>
            <ac:spMk id="3" creationId="{697D2EC6-8F1E-4B68-9246-E16226942E12}"/>
          </ac:spMkLst>
        </pc:spChg>
        <pc:spChg chg="add mod">
          <ac:chgData name="Adi Yoga Sidi Prabawa" userId="f1e3baeb-2c62-435e-b3e0-3c15bc5852ab" providerId="ADAL" clId="{5A069522-1BD0-4B41-A9AF-3D3E45BF3F35}" dt="2019-08-14T13:45:52.712" v="1499" actId="1076"/>
          <ac:spMkLst>
            <pc:docMk/>
            <pc:sldMk cId="153572169" sldId="294"/>
            <ac:spMk id="4" creationId="{A5CD4BA2-EF26-4666-943B-2F899039CC5E}"/>
          </ac:spMkLst>
        </pc:spChg>
        <pc:spChg chg="add mod">
          <ac:chgData name="Adi Yoga Sidi Prabawa" userId="f1e3baeb-2c62-435e-b3e0-3c15bc5852ab" providerId="ADAL" clId="{5A069522-1BD0-4B41-A9AF-3D3E45BF3F35}" dt="2019-08-14T13:46:56.225" v="1543" actId="120"/>
          <ac:spMkLst>
            <pc:docMk/>
            <pc:sldMk cId="153572169" sldId="294"/>
            <ac:spMk id="5" creationId="{16122939-CB14-4C06-BF29-C4DE2FF87205}"/>
          </ac:spMkLst>
        </pc:spChg>
        <pc:spChg chg="add mod">
          <ac:chgData name="Adi Yoga Sidi Prabawa" userId="f1e3baeb-2c62-435e-b3e0-3c15bc5852ab" providerId="ADAL" clId="{5A069522-1BD0-4B41-A9AF-3D3E45BF3F35}" dt="2019-08-14T13:47:23.963" v="1548" actId="20577"/>
          <ac:spMkLst>
            <pc:docMk/>
            <pc:sldMk cId="153572169" sldId="294"/>
            <ac:spMk id="11" creationId="{7C3ADD4F-E088-4FF1-83E7-4FCD60587D29}"/>
          </ac:spMkLst>
        </pc:spChg>
        <pc:spChg chg="add mod">
          <ac:chgData name="Adi Yoga Sidi Prabawa" userId="f1e3baeb-2c62-435e-b3e0-3c15bc5852ab" providerId="ADAL" clId="{5A069522-1BD0-4B41-A9AF-3D3E45BF3F35}" dt="2019-08-14T13:47:40.824" v="1550" actId="1076"/>
          <ac:spMkLst>
            <pc:docMk/>
            <pc:sldMk cId="153572169" sldId="294"/>
            <ac:spMk id="12" creationId="{C35383A1-38EC-4EE8-B2E0-C447E0D84D26}"/>
          </ac:spMkLst>
        </pc:spChg>
        <pc:spChg chg="add mod">
          <ac:chgData name="Adi Yoga Sidi Prabawa" userId="f1e3baeb-2c62-435e-b3e0-3c15bc5852ab" providerId="ADAL" clId="{5A069522-1BD0-4B41-A9AF-3D3E45BF3F35}" dt="2019-08-14T13:48:49.285" v="1583" actId="14100"/>
          <ac:spMkLst>
            <pc:docMk/>
            <pc:sldMk cId="153572169" sldId="294"/>
            <ac:spMk id="13" creationId="{75638CF4-0545-4105-8F8F-FBFC7C06F4AD}"/>
          </ac:spMkLst>
        </pc:spChg>
        <pc:spChg chg="add mod">
          <ac:chgData name="Adi Yoga Sidi Prabawa" userId="f1e3baeb-2c62-435e-b3e0-3c15bc5852ab" providerId="ADAL" clId="{5A069522-1BD0-4B41-A9AF-3D3E45BF3F35}" dt="2019-08-14T13:47:51.937" v="1555" actId="20577"/>
          <ac:spMkLst>
            <pc:docMk/>
            <pc:sldMk cId="153572169" sldId="294"/>
            <ac:spMk id="18" creationId="{FDCE56F7-FEF0-4EE6-8632-AAEBDAA6482A}"/>
          </ac:spMkLst>
        </pc:spChg>
        <pc:cxnChg chg="add mod">
          <ac:chgData name="Adi Yoga Sidi Prabawa" userId="f1e3baeb-2c62-435e-b3e0-3c15bc5852ab" providerId="ADAL" clId="{5A069522-1BD0-4B41-A9AF-3D3E45BF3F35}" dt="2019-08-14T13:46:37.629" v="1536" actId="13822"/>
          <ac:cxnSpMkLst>
            <pc:docMk/>
            <pc:sldMk cId="153572169" sldId="294"/>
            <ac:cxnSpMk id="7" creationId="{61A1DF27-10EB-45AF-AB83-1B68DAD51A71}"/>
          </ac:cxnSpMkLst>
        </pc:cxnChg>
        <pc:cxnChg chg="add mod">
          <ac:chgData name="Adi Yoga Sidi Prabawa" userId="f1e3baeb-2c62-435e-b3e0-3c15bc5852ab" providerId="ADAL" clId="{5A069522-1BD0-4B41-A9AF-3D3E45BF3F35}" dt="2019-08-14T13:46:44.551" v="1539" actId="14100"/>
          <ac:cxnSpMkLst>
            <pc:docMk/>
            <pc:sldMk cId="153572169" sldId="294"/>
            <ac:cxnSpMk id="8" creationId="{6096C6EE-784E-417E-B623-C2ED67B46871}"/>
          </ac:cxnSpMkLst>
        </pc:cxnChg>
        <pc:cxnChg chg="add mod">
          <ac:chgData name="Adi Yoga Sidi Prabawa" userId="f1e3baeb-2c62-435e-b3e0-3c15bc5852ab" providerId="ADAL" clId="{5A069522-1BD0-4B41-A9AF-3D3E45BF3F35}" dt="2019-08-14T13:48:57.823" v="1585" actId="14100"/>
          <ac:cxnSpMkLst>
            <pc:docMk/>
            <pc:sldMk cId="153572169" sldId="294"/>
            <ac:cxnSpMk id="14" creationId="{1C10D0DE-D783-46E9-98FD-0866A01E3D76}"/>
          </ac:cxnSpMkLst>
        </pc:cxnChg>
        <pc:cxnChg chg="add mod">
          <ac:chgData name="Adi Yoga Sidi Prabawa" userId="f1e3baeb-2c62-435e-b3e0-3c15bc5852ab" providerId="ADAL" clId="{5A069522-1BD0-4B41-A9AF-3D3E45BF3F35}" dt="2019-08-14T13:48:49.285" v="1583" actId="14100"/>
          <ac:cxnSpMkLst>
            <pc:docMk/>
            <pc:sldMk cId="153572169" sldId="294"/>
            <ac:cxnSpMk id="15" creationId="{6A2800F2-2C3C-4768-9318-932D664839B7}"/>
          </ac:cxnSpMkLst>
        </pc:cxnChg>
        <pc:cxnChg chg="add mod">
          <ac:chgData name="Adi Yoga Sidi Prabawa" userId="f1e3baeb-2c62-435e-b3e0-3c15bc5852ab" providerId="ADAL" clId="{5A069522-1BD0-4B41-A9AF-3D3E45BF3F35}" dt="2019-08-14T13:48:55.125" v="1584" actId="14100"/>
          <ac:cxnSpMkLst>
            <pc:docMk/>
            <pc:sldMk cId="153572169" sldId="294"/>
            <ac:cxnSpMk id="20" creationId="{4209A70D-FF06-4BE2-9053-36E6594F27AA}"/>
          </ac:cxnSpMkLst>
        </pc:cxnChg>
      </pc:sldChg>
      <pc:sldChg chg="add del">
        <pc:chgData name="Adi Yoga Sidi Prabawa" userId="f1e3baeb-2c62-435e-b3e0-3c15bc5852ab" providerId="ADAL" clId="{5A069522-1BD0-4B41-A9AF-3D3E45BF3F35}" dt="2019-08-14T13:49:24.427" v="1587"/>
        <pc:sldMkLst>
          <pc:docMk/>
          <pc:sldMk cId="1451287378" sldId="295"/>
        </pc:sldMkLst>
      </pc:sldChg>
      <pc:sldChg chg="modSp add">
        <pc:chgData name="Adi Yoga Sidi Prabawa" userId="f1e3baeb-2c62-435e-b3e0-3c15bc5852ab" providerId="ADAL" clId="{5A069522-1BD0-4B41-A9AF-3D3E45BF3F35}" dt="2019-08-14T13:55:07.430" v="1773" actId="20577"/>
        <pc:sldMkLst>
          <pc:docMk/>
          <pc:sldMk cId="2876232601" sldId="295"/>
        </pc:sldMkLst>
        <pc:spChg chg="mod">
          <ac:chgData name="Adi Yoga Sidi Prabawa" userId="f1e3baeb-2c62-435e-b3e0-3c15bc5852ab" providerId="ADAL" clId="{5A069522-1BD0-4B41-A9AF-3D3E45BF3F35}" dt="2019-08-14T13:55:07.430" v="1773" actId="20577"/>
          <ac:spMkLst>
            <pc:docMk/>
            <pc:sldMk cId="2876232601" sldId="295"/>
            <ac:spMk id="2" creationId="{8A98CFC5-EAF0-4E1D-8F65-306F2C528587}"/>
          </ac:spMkLst>
        </pc:spChg>
      </pc:sldChg>
      <pc:sldChg chg="addSp delSp modSp add ord">
        <pc:chgData name="Adi Yoga Sidi Prabawa" userId="f1e3baeb-2c62-435e-b3e0-3c15bc5852ab" providerId="ADAL" clId="{5A069522-1BD0-4B41-A9AF-3D3E45BF3F35}" dt="2019-08-14T14:06:56.156" v="1929"/>
        <pc:sldMkLst>
          <pc:docMk/>
          <pc:sldMk cId="1695480179" sldId="296"/>
        </pc:sldMkLst>
        <pc:spChg chg="mod">
          <ac:chgData name="Adi Yoga Sidi Prabawa" userId="f1e3baeb-2c62-435e-b3e0-3c15bc5852ab" providerId="ADAL" clId="{5A069522-1BD0-4B41-A9AF-3D3E45BF3F35}" dt="2019-08-14T14:01:53.172" v="1902" actId="1076"/>
          <ac:spMkLst>
            <pc:docMk/>
            <pc:sldMk cId="1695480179" sldId="296"/>
            <ac:spMk id="2" creationId="{8A98CFC5-EAF0-4E1D-8F65-306F2C528587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3" creationId="{1945704A-D270-4582-A299-4A3A226B53A3}"/>
          </ac:spMkLst>
        </pc:spChg>
        <pc:spChg chg="add del mod">
          <ac:chgData name="Adi Yoga Sidi Prabawa" userId="f1e3baeb-2c62-435e-b3e0-3c15bc5852ab" providerId="ADAL" clId="{5A069522-1BD0-4B41-A9AF-3D3E45BF3F35}" dt="2019-08-14T13:58:07.678" v="1799" actId="478"/>
          <ac:spMkLst>
            <pc:docMk/>
            <pc:sldMk cId="1695480179" sldId="296"/>
            <ac:spMk id="4" creationId="{ECDBD156-C77F-44E9-A8B2-4DF1ED1EA7CD}"/>
          </ac:spMkLst>
        </pc:spChg>
        <pc:spChg chg="add del mod">
          <ac:chgData name="Adi Yoga Sidi Prabawa" userId="f1e3baeb-2c62-435e-b3e0-3c15bc5852ab" providerId="ADAL" clId="{5A069522-1BD0-4B41-A9AF-3D3E45BF3F35}" dt="2019-08-14T13:59:44.074" v="1852" actId="478"/>
          <ac:spMkLst>
            <pc:docMk/>
            <pc:sldMk cId="1695480179" sldId="296"/>
            <ac:spMk id="5" creationId="{CB30C9EC-8AF8-48B7-8056-73FE085BE12E}"/>
          </ac:spMkLst>
        </pc:spChg>
        <pc:spChg chg="add del mod">
          <ac:chgData name="Adi Yoga Sidi Prabawa" userId="f1e3baeb-2c62-435e-b3e0-3c15bc5852ab" providerId="ADAL" clId="{5A069522-1BD0-4B41-A9AF-3D3E45BF3F35}" dt="2019-08-14T13:59:54.300" v="1854" actId="478"/>
          <ac:spMkLst>
            <pc:docMk/>
            <pc:sldMk cId="1695480179" sldId="296"/>
            <ac:spMk id="6" creationId="{B419D5F9-5B20-4AA7-A7E3-ECE12A69EC13}"/>
          </ac:spMkLst>
        </pc:spChg>
        <pc:spChg chg="add mod">
          <ac:chgData name="Adi Yoga Sidi Prabawa" userId="f1e3baeb-2c62-435e-b3e0-3c15bc5852ab" providerId="ADAL" clId="{5A069522-1BD0-4B41-A9AF-3D3E45BF3F35}" dt="2019-08-14T13:58:01.760" v="1797" actId="571"/>
          <ac:spMkLst>
            <pc:docMk/>
            <pc:sldMk cId="1695480179" sldId="296"/>
            <ac:spMk id="7" creationId="{47C72E2C-6EA4-47F3-9484-7586EDB814AE}"/>
          </ac:spMkLst>
        </pc:spChg>
        <pc:spChg chg="add del mod">
          <ac:chgData name="Adi Yoga Sidi Prabawa" userId="f1e3baeb-2c62-435e-b3e0-3c15bc5852ab" providerId="ADAL" clId="{5A069522-1BD0-4B41-A9AF-3D3E45BF3F35}" dt="2019-08-14T13:59:44.074" v="1852" actId="478"/>
          <ac:spMkLst>
            <pc:docMk/>
            <pc:sldMk cId="1695480179" sldId="296"/>
            <ac:spMk id="8" creationId="{0F40BEDB-980A-4417-BC46-C2091D395244}"/>
          </ac:spMkLst>
        </pc:spChg>
        <pc:spChg chg="add del mod">
          <ac:chgData name="Adi Yoga Sidi Prabawa" userId="f1e3baeb-2c62-435e-b3e0-3c15bc5852ab" providerId="ADAL" clId="{5A069522-1BD0-4B41-A9AF-3D3E45BF3F35}" dt="2019-08-14T13:59:54.300" v="1854" actId="478"/>
          <ac:spMkLst>
            <pc:docMk/>
            <pc:sldMk cId="1695480179" sldId="296"/>
            <ac:spMk id="9" creationId="{7995E59E-0DD4-452B-B874-A7DBEBDA4148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0" creationId="{4CD08D22-E8B0-4A59-A62E-7E70B7C8758C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1" creationId="{CAC4EDA3-3520-412E-9EB5-F0F983CAC2F6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2" creationId="{BDAE5BE5-796B-41AB-BB9F-01F0EE869BEE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3" creationId="{7B6C569A-3B5D-4503-BA0C-0D4732943816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4" creationId="{99E97F23-B224-458A-8A9C-7D9CB828825E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5" creationId="{88264F65-A348-4220-9899-C4A503663D93}"/>
          </ac:spMkLst>
        </pc:sp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17" creationId="{1747D2B9-2AE3-4003-B049-A1A416789BDA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18" creationId="{5C12C6A1-3E50-4D0A-A7A6-8D86359A799E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21" creationId="{33CAF2B9-966C-4E74-BE2D-40359B0DF71B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24" creationId="{7C2D92E9-2F98-438D-830E-A32CE702BEAF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35" creationId="{15C357E8-0784-4A78-9649-6196C0C2DD71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38" creationId="{A007F3AA-F60A-410F-A91E-D035AA26129E}"/>
          </ac:cxnSpMkLst>
        </pc:cxnChg>
      </pc:sldChg>
      <pc:sldChg chg="modSp add ord">
        <pc:chgData name="Adi Yoga Sidi Prabawa" userId="f1e3baeb-2c62-435e-b3e0-3c15bc5852ab" providerId="ADAL" clId="{5A069522-1BD0-4B41-A9AF-3D3E45BF3F35}" dt="2019-08-14T14:07:37.491" v="1934"/>
        <pc:sldMkLst>
          <pc:docMk/>
          <pc:sldMk cId="2762989629" sldId="297"/>
        </pc:sldMkLst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41.016" v="1936" actId="1035"/>
        <pc:sldMkLst>
          <pc:docMk/>
          <pc:sldMk cId="3402074917" sldId="298"/>
        </pc:sldMkLst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44.609" v="1938" actId="1035"/>
        <pc:sldMkLst>
          <pc:docMk/>
          <pc:sldMk cId="1839896450" sldId="299"/>
        </pc:sldMkLst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8:26.337" v="1946" actId="2085"/>
        <pc:sldMkLst>
          <pc:docMk/>
          <pc:sldMk cId="3410540212" sldId="300"/>
        </pc:sldMkLst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8:26.337" v="1946" actId="2085"/>
          <ac:cxnSpMkLst>
            <pc:docMk/>
            <pc:sldMk cId="3410540212" sldId="300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51.677" v="1942" actId="1035"/>
        <pc:sldMkLst>
          <pc:docMk/>
          <pc:sldMk cId="1979138656" sldId="301"/>
        </pc:sldMkLst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8:32.989" v="1947" actId="2085"/>
        <pc:sldMkLst>
          <pc:docMk/>
          <pc:sldMk cId="4001608063" sldId="302"/>
        </pc:sldMkLst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8:32.989" v="1947" actId="2085"/>
          <ac:cxnSpMkLst>
            <pc:docMk/>
            <pc:sldMk cId="4001608063" sldId="302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9:02.883" v="1951" actId="13822"/>
        <pc:sldMkLst>
          <pc:docMk/>
          <pc:sldMk cId="3732406257" sldId="303"/>
        </pc:sldMkLst>
        <pc:spChg chg="mod">
          <ac:chgData name="Adi Yoga Sidi Prabawa" userId="f1e3baeb-2c62-435e-b3e0-3c15bc5852ab" providerId="ADAL" clId="{5A069522-1BD0-4B41-A9AF-3D3E45BF3F35}" dt="2019-08-14T14:08:49.225" v="1949" actId="207"/>
          <ac:spMkLst>
            <pc:docMk/>
            <pc:sldMk cId="3732406257" sldId="303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4" creationId="{99E97F23-B224-458A-8A9C-7D9CB828825E}"/>
          </ac:spMkLst>
        </pc:spChg>
        <pc:cxnChg chg="mod">
          <ac:chgData name="Adi Yoga Sidi Prabawa" userId="f1e3baeb-2c62-435e-b3e0-3c15bc5852ab" providerId="ADAL" clId="{5A069522-1BD0-4B41-A9AF-3D3E45BF3F35}" dt="2019-08-14T14:09:02.883" v="1951" actId="13822"/>
          <ac:cxnSpMkLst>
            <pc:docMk/>
            <pc:sldMk cId="3732406257" sldId="303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9:02.883" v="1951" actId="13822"/>
          <ac:cxnSpMkLst>
            <pc:docMk/>
            <pc:sldMk cId="3732406257" sldId="303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8:42.068" v="1948" actId="2085"/>
          <ac:cxnSpMkLst>
            <pc:docMk/>
            <pc:sldMk cId="3732406257" sldId="303"/>
            <ac:cxnSpMk id="35" creationId="{15C357E8-0784-4A78-9649-6196C0C2DD71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9:17.830" v="1953" actId="207"/>
        <pc:sldMkLst>
          <pc:docMk/>
          <pc:sldMk cId="647869042" sldId="304"/>
        </pc:sldMkLst>
        <pc:spChg chg="mod">
          <ac:chgData name="Adi Yoga Sidi Prabawa" userId="f1e3baeb-2c62-435e-b3e0-3c15bc5852ab" providerId="ADAL" clId="{5A069522-1BD0-4B41-A9AF-3D3E45BF3F35}" dt="2019-08-14T14:09:17.830" v="1953" actId="207"/>
          <ac:spMkLst>
            <pc:docMk/>
            <pc:sldMk cId="647869042" sldId="304"/>
            <ac:spMk id="2" creationId="{8A98CFC5-EAF0-4E1D-8F65-306F2C528587}"/>
          </ac:spMkLst>
        </pc:spChg>
      </pc:sldChg>
      <pc:sldChg chg="modSp add">
        <pc:chgData name="Adi Yoga Sidi Prabawa" userId="f1e3baeb-2c62-435e-b3e0-3c15bc5852ab" providerId="ADAL" clId="{5A069522-1BD0-4B41-A9AF-3D3E45BF3F35}" dt="2019-08-14T14:09:31.708" v="1956" actId="207"/>
        <pc:sldMkLst>
          <pc:docMk/>
          <pc:sldMk cId="2285511433" sldId="305"/>
        </pc:sldMkLst>
        <pc:spChg chg="mod">
          <ac:chgData name="Adi Yoga Sidi Prabawa" userId="f1e3baeb-2c62-435e-b3e0-3c15bc5852ab" providerId="ADAL" clId="{5A069522-1BD0-4B41-A9AF-3D3E45BF3F35}" dt="2019-08-14T14:09:31.708" v="1956" actId="207"/>
          <ac:spMkLst>
            <pc:docMk/>
            <pc:sldMk cId="2285511433" sldId="305"/>
            <ac:spMk id="3" creationId="{1945704A-D270-4582-A299-4A3A226B53A3}"/>
          </ac:spMkLst>
        </pc:spChg>
        <pc:cxnChg chg="mod">
          <ac:chgData name="Adi Yoga Sidi Prabawa" userId="f1e3baeb-2c62-435e-b3e0-3c15bc5852ab" providerId="ADAL" clId="{5A069522-1BD0-4B41-A9AF-3D3E45BF3F35}" dt="2019-08-14T14:09:27.630" v="1955" actId="13822"/>
          <ac:cxnSpMkLst>
            <pc:docMk/>
            <pc:sldMk cId="2285511433" sldId="305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9:27.630" v="1955" actId="13822"/>
          <ac:cxnSpMkLst>
            <pc:docMk/>
            <pc:sldMk cId="2285511433" sldId="305"/>
            <ac:cxnSpMk id="38" creationId="{A007F3AA-F60A-410F-A91E-D035AA26129E}"/>
          </ac:cxnSpMkLst>
        </pc:cxnChg>
      </pc:sldChg>
      <pc:sldChg chg="addSp delSp modSp add del">
        <pc:chgData name="Adi Yoga Sidi Prabawa" userId="f1e3baeb-2c62-435e-b3e0-3c15bc5852ab" providerId="ADAL" clId="{5A069522-1BD0-4B41-A9AF-3D3E45BF3F35}" dt="2019-08-14T14:22:13.704" v="2570" actId="2696"/>
        <pc:sldMkLst>
          <pc:docMk/>
          <pc:sldMk cId="3726350925" sldId="306"/>
        </pc:sldMkLst>
        <pc:spChg chg="mod">
          <ac:chgData name="Adi Yoga Sidi Prabawa" userId="f1e3baeb-2c62-435e-b3e0-3c15bc5852ab" providerId="ADAL" clId="{5A069522-1BD0-4B41-A9AF-3D3E45BF3F35}" dt="2019-08-14T14:20:16.784" v="2536" actId="404"/>
          <ac:spMkLst>
            <pc:docMk/>
            <pc:sldMk cId="3726350925" sldId="306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5A069522-1BD0-4B41-A9AF-3D3E45BF3F35}" dt="2019-08-14T14:15:11.697" v="2258" actId="478"/>
          <ac:spMkLst>
            <pc:docMk/>
            <pc:sldMk cId="3726350925" sldId="306"/>
            <ac:spMk id="5" creationId="{09CDBB5C-019E-44A7-BD02-ECCFCED0F6DE}"/>
          </ac:spMkLst>
        </pc:spChg>
        <pc:spChg chg="add del mod">
          <ac:chgData name="Adi Yoga Sidi Prabawa" userId="f1e3baeb-2c62-435e-b3e0-3c15bc5852ab" providerId="ADAL" clId="{5A069522-1BD0-4B41-A9AF-3D3E45BF3F35}" dt="2019-08-14T14:15:57.098" v="2277" actId="478"/>
          <ac:spMkLst>
            <pc:docMk/>
            <pc:sldMk cId="3726350925" sldId="306"/>
            <ac:spMk id="6" creationId="{F76F8A26-C91A-4ABD-802E-860F25EC3083}"/>
          </ac:spMkLst>
        </pc:spChg>
        <pc:graphicFrameChg chg="add mod">
          <ac:chgData name="Adi Yoga Sidi Prabawa" userId="f1e3baeb-2c62-435e-b3e0-3c15bc5852ab" providerId="ADAL" clId="{5A069522-1BD0-4B41-A9AF-3D3E45BF3F35}" dt="2019-08-14T14:14:40.600" v="2244" actId="1076"/>
          <ac:graphicFrameMkLst>
            <pc:docMk/>
            <pc:sldMk cId="3726350925" sldId="306"/>
            <ac:graphicFrameMk id="3" creationId="{91FEDFFA-F208-4F61-9EB8-84D5AD476940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17:45.575" v="2396" actId="14734"/>
          <ac:graphicFrameMkLst>
            <pc:docMk/>
            <pc:sldMk cId="3726350925" sldId="306"/>
            <ac:graphicFrameMk id="4" creationId="{2DF69FB2-D90E-42BD-84D5-95133F9ACBFA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22:03.400" v="2569" actId="20577"/>
        <pc:sldMkLst>
          <pc:docMk/>
          <pc:sldMk cId="496046064" sldId="307"/>
        </pc:sldMkLst>
        <pc:spChg chg="mod">
          <ac:chgData name="Adi Yoga Sidi Prabawa" userId="f1e3baeb-2c62-435e-b3e0-3c15bc5852ab" providerId="ADAL" clId="{5A069522-1BD0-4B41-A9AF-3D3E45BF3F35}" dt="2019-08-14T14:22:03.400" v="2569" actId="20577"/>
          <ac:spMkLst>
            <pc:docMk/>
            <pc:sldMk cId="496046064" sldId="307"/>
            <ac:spMk id="2" creationId="{A83E5C6E-7298-4910-8211-58C5156B6642}"/>
          </ac:spMkLst>
        </pc:spChg>
      </pc:sldChg>
      <pc:sldChg chg="delSp modSp add">
        <pc:chgData name="Adi Yoga Sidi Prabawa" userId="f1e3baeb-2c62-435e-b3e0-3c15bc5852ab" providerId="ADAL" clId="{5A069522-1BD0-4B41-A9AF-3D3E45BF3F35}" dt="2019-08-14T14:31:31.434" v="2754" actId="113"/>
        <pc:sldMkLst>
          <pc:docMk/>
          <pc:sldMk cId="3269803813" sldId="308"/>
        </pc:sldMkLst>
        <pc:spChg chg="mod">
          <ac:chgData name="Adi Yoga Sidi Prabawa" userId="f1e3baeb-2c62-435e-b3e0-3c15bc5852ab" providerId="ADAL" clId="{5A069522-1BD0-4B41-A9AF-3D3E45BF3F35}" dt="2019-08-14T14:31:31.434" v="2754" actId="113"/>
          <ac:spMkLst>
            <pc:docMk/>
            <pc:sldMk cId="3269803813" sldId="308"/>
            <ac:spMk id="2" creationId="{A83E5C6E-7298-4910-8211-58C5156B6642}"/>
          </ac:spMkLst>
        </pc:spChg>
        <pc:graphicFrameChg chg="del">
          <ac:chgData name="Adi Yoga Sidi Prabawa" userId="f1e3baeb-2c62-435e-b3e0-3c15bc5852ab" providerId="ADAL" clId="{5A069522-1BD0-4B41-A9AF-3D3E45BF3F35}" dt="2019-08-14T14:22:19.421" v="2572" actId="478"/>
          <ac:graphicFrameMkLst>
            <pc:docMk/>
            <pc:sldMk cId="3269803813" sldId="308"/>
            <ac:graphicFrameMk id="3" creationId="{91FEDFFA-F208-4F61-9EB8-84D5AD476940}"/>
          </ac:graphicFrameMkLst>
        </pc:graphicFrameChg>
        <pc:graphicFrameChg chg="del">
          <ac:chgData name="Adi Yoga Sidi Prabawa" userId="f1e3baeb-2c62-435e-b3e0-3c15bc5852ab" providerId="ADAL" clId="{5A069522-1BD0-4B41-A9AF-3D3E45BF3F35}" dt="2019-08-14T14:22:19.421" v="2572" actId="478"/>
          <ac:graphicFrameMkLst>
            <pc:docMk/>
            <pc:sldMk cId="3269803813" sldId="308"/>
            <ac:graphicFrameMk id="4" creationId="{2DF69FB2-D90E-42BD-84D5-95133F9ACBFA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34:52.556" v="2979" actId="20577"/>
        <pc:sldMkLst>
          <pc:docMk/>
          <pc:sldMk cId="1379787736" sldId="309"/>
        </pc:sldMkLst>
        <pc:spChg chg="mod">
          <ac:chgData name="Adi Yoga Sidi Prabawa" userId="f1e3baeb-2c62-435e-b3e0-3c15bc5852ab" providerId="ADAL" clId="{5A069522-1BD0-4B41-A9AF-3D3E45BF3F35}" dt="2019-08-14T14:34:52.556" v="2979" actId="20577"/>
          <ac:spMkLst>
            <pc:docMk/>
            <pc:sldMk cId="1379787736" sldId="309"/>
            <ac:spMk id="2" creationId="{A83E5C6E-7298-4910-8211-58C5156B6642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4:45:34.209" v="3350" actId="20577"/>
        <pc:sldMkLst>
          <pc:docMk/>
          <pc:sldMk cId="1636746786" sldId="310"/>
        </pc:sldMkLst>
        <pc:spChg chg="mod">
          <ac:chgData name="Adi Yoga Sidi Prabawa" userId="f1e3baeb-2c62-435e-b3e0-3c15bc5852ab" providerId="ADAL" clId="{5A069522-1BD0-4B41-A9AF-3D3E45BF3F35}" dt="2019-08-14T14:45:34.209" v="3350" actId="20577"/>
          <ac:spMkLst>
            <pc:docMk/>
            <pc:sldMk cId="1636746786" sldId="310"/>
            <ac:spMk id="2" creationId="{A83E5C6E-7298-4910-8211-58C5156B6642}"/>
          </ac:spMkLst>
        </pc:spChg>
        <pc:spChg chg="add mod">
          <ac:chgData name="Adi Yoga Sidi Prabawa" userId="f1e3baeb-2c62-435e-b3e0-3c15bc5852ab" providerId="ADAL" clId="{5A069522-1BD0-4B41-A9AF-3D3E45BF3F35}" dt="2019-08-14T14:43:42.653" v="3279" actId="14100"/>
          <ac:spMkLst>
            <pc:docMk/>
            <pc:sldMk cId="1636746786" sldId="310"/>
            <ac:spMk id="7" creationId="{7E4A4AD2-9585-442D-886D-F48F2E229C17}"/>
          </ac:spMkLst>
        </pc:spChg>
        <pc:spChg chg="add mod">
          <ac:chgData name="Adi Yoga Sidi Prabawa" userId="f1e3baeb-2c62-435e-b3e0-3c15bc5852ab" providerId="ADAL" clId="{5A069522-1BD0-4B41-A9AF-3D3E45BF3F35}" dt="2019-08-14T14:44:06.269" v="3288" actId="113"/>
          <ac:spMkLst>
            <pc:docMk/>
            <pc:sldMk cId="1636746786" sldId="310"/>
            <ac:spMk id="8" creationId="{01DC5447-ED2E-4197-A4B8-F1DFE5296350}"/>
          </ac:spMkLst>
        </pc:spChg>
        <pc:graphicFrameChg chg="add mod">
          <ac:chgData name="Adi Yoga Sidi Prabawa" userId="f1e3baeb-2c62-435e-b3e0-3c15bc5852ab" providerId="ADAL" clId="{5A069522-1BD0-4B41-A9AF-3D3E45BF3F35}" dt="2019-08-14T14:35:04.882" v="2982" actId="1076"/>
          <ac:graphicFrameMkLst>
            <pc:docMk/>
            <pc:sldMk cId="1636746786" sldId="310"/>
            <ac:graphicFrameMk id="3" creationId="{5174AB47-8646-4663-A08C-BF2A846EBF1A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40:37.423" v="3203" actId="113"/>
          <ac:graphicFrameMkLst>
            <pc:docMk/>
            <pc:sldMk cId="1636746786" sldId="310"/>
            <ac:graphicFrameMk id="4" creationId="{76930756-E091-4F6C-8B11-01FF82ECE7BB}"/>
          </ac:graphicFrameMkLst>
        </pc:graphicFrameChg>
        <pc:graphicFrameChg chg="add mod">
          <ac:chgData name="Adi Yoga Sidi Prabawa" userId="f1e3baeb-2c62-435e-b3e0-3c15bc5852ab" providerId="ADAL" clId="{5A069522-1BD0-4B41-A9AF-3D3E45BF3F35}" dt="2019-08-14T14:39:23.347" v="3163" actId="571"/>
          <ac:graphicFrameMkLst>
            <pc:docMk/>
            <pc:sldMk cId="1636746786" sldId="310"/>
            <ac:graphicFrameMk id="5" creationId="{54517F77-93D6-4273-8EA3-C14C2AA175D6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41:54.118" v="3255" actId="1076"/>
          <ac:graphicFrameMkLst>
            <pc:docMk/>
            <pc:sldMk cId="1636746786" sldId="310"/>
            <ac:graphicFrameMk id="6" creationId="{03D6974D-FF34-41E3-8BA6-750647272C7B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52:08.470" v="3773" actId="20577"/>
        <pc:sldMkLst>
          <pc:docMk/>
          <pc:sldMk cId="1354924007" sldId="311"/>
        </pc:sldMkLst>
        <pc:spChg chg="mod">
          <ac:chgData name="Adi Yoga Sidi Prabawa" userId="f1e3baeb-2c62-435e-b3e0-3c15bc5852ab" providerId="ADAL" clId="{5A069522-1BD0-4B41-A9AF-3D3E45BF3F35}" dt="2019-08-14T14:52:08.470" v="3773" actId="20577"/>
          <ac:spMkLst>
            <pc:docMk/>
            <pc:sldMk cId="1354924007" sldId="311"/>
            <ac:spMk id="2" creationId="{8D6C55A3-926C-4E2B-937C-EFB87DEC5997}"/>
          </ac:spMkLst>
        </pc:spChg>
      </pc:sldChg>
      <pc:sldChg chg="delSp modSp add del">
        <pc:chgData name="Adi Yoga Sidi Prabawa" userId="f1e3baeb-2c62-435e-b3e0-3c15bc5852ab" providerId="ADAL" clId="{5A069522-1BD0-4B41-A9AF-3D3E45BF3F35}" dt="2019-08-14T14:57:37.193" v="3807" actId="2696"/>
        <pc:sldMkLst>
          <pc:docMk/>
          <pc:sldMk cId="1759736065" sldId="312"/>
        </pc:sldMkLst>
        <pc:spChg chg="mod">
          <ac:chgData name="Adi Yoga Sidi Prabawa" userId="f1e3baeb-2c62-435e-b3e0-3c15bc5852ab" providerId="ADAL" clId="{5A069522-1BD0-4B41-A9AF-3D3E45BF3F35}" dt="2019-08-14T14:55:33.533" v="3784" actId="20577"/>
          <ac:spMkLst>
            <pc:docMk/>
            <pc:sldMk cId="1759736065" sldId="312"/>
            <ac:spMk id="2" creationId="{00000000-0000-0000-0000-000000000000}"/>
          </ac:spMkLst>
        </pc:spChg>
        <pc:grpChg chg="del">
          <ac:chgData name="Adi Yoga Sidi Prabawa" userId="f1e3baeb-2c62-435e-b3e0-3c15bc5852ab" providerId="ADAL" clId="{5A069522-1BD0-4B41-A9AF-3D3E45BF3F35}" dt="2019-08-14T14:55:29.438" v="3776" actId="478"/>
          <ac:grpSpMkLst>
            <pc:docMk/>
            <pc:sldMk cId="1759736065" sldId="312"/>
            <ac:grpSpMk id="3" creationId="{00000000-0000-0000-0000-000000000000}"/>
          </ac:grpSpMkLst>
        </pc:grpChg>
      </pc:sldChg>
      <pc:sldChg chg="add del">
        <pc:chgData name="Adi Yoga Sidi Prabawa" userId="f1e3baeb-2c62-435e-b3e0-3c15bc5852ab" providerId="ADAL" clId="{5A069522-1BD0-4B41-A9AF-3D3E45BF3F35}" dt="2019-08-14T14:57:23.110" v="3802"/>
        <pc:sldMkLst>
          <pc:docMk/>
          <pc:sldMk cId="1984522892" sldId="312"/>
        </pc:sldMkLst>
      </pc:sldChg>
      <pc:sldChg chg="modSp add del">
        <pc:chgData name="Adi Yoga Sidi Prabawa" userId="f1e3baeb-2c62-435e-b3e0-3c15bc5852ab" providerId="ADAL" clId="{5A069522-1BD0-4B41-A9AF-3D3E45BF3F35}" dt="2019-08-14T15:03:55.225" v="4147" actId="20577"/>
        <pc:sldMkLst>
          <pc:docMk/>
          <pc:sldMk cId="3897887522" sldId="313"/>
        </pc:sldMkLst>
        <pc:spChg chg="mod">
          <ac:chgData name="Adi Yoga Sidi Prabawa" userId="f1e3baeb-2c62-435e-b3e0-3c15bc5852ab" providerId="ADAL" clId="{5A069522-1BD0-4B41-A9AF-3D3E45BF3F35}" dt="2019-08-14T15:02:18.372" v="4053" actId="20577"/>
          <ac:spMkLst>
            <pc:docMk/>
            <pc:sldMk cId="3897887522" sldId="313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3:55.225" v="4147" actId="20577"/>
          <ac:spMkLst>
            <pc:docMk/>
            <pc:sldMk cId="3897887522" sldId="313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3:50.966" v="4145" actId="20577"/>
        <pc:sldMkLst>
          <pc:docMk/>
          <pc:sldMk cId="3719561903" sldId="314"/>
        </pc:sldMkLst>
        <pc:spChg chg="mod">
          <ac:chgData name="Adi Yoga Sidi Prabawa" userId="f1e3baeb-2c62-435e-b3e0-3c15bc5852ab" providerId="ADAL" clId="{5A069522-1BD0-4B41-A9AF-3D3E45BF3F35}" dt="2019-08-14T15:03:23.402" v="4116" actId="20577"/>
          <ac:spMkLst>
            <pc:docMk/>
            <pc:sldMk cId="3719561903" sldId="314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3:50.966" v="4145" actId="20577"/>
          <ac:spMkLst>
            <pc:docMk/>
            <pc:sldMk cId="3719561903" sldId="314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5:15.013" v="4298" actId="20577"/>
        <pc:sldMkLst>
          <pc:docMk/>
          <pc:sldMk cId="3594077090" sldId="315"/>
        </pc:sldMkLst>
        <pc:spChg chg="mod">
          <ac:chgData name="Adi Yoga Sidi Prabawa" userId="f1e3baeb-2c62-435e-b3e0-3c15bc5852ab" providerId="ADAL" clId="{5A069522-1BD0-4B41-A9AF-3D3E45BF3F35}" dt="2019-08-14T15:05:00.872" v="4297" actId="20577"/>
          <ac:spMkLst>
            <pc:docMk/>
            <pc:sldMk cId="3594077090" sldId="315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5:15.013" v="4298" actId="20577"/>
          <ac:spMkLst>
            <pc:docMk/>
            <pc:sldMk cId="3594077090" sldId="315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6:28.148" v="4386"/>
        <pc:sldMkLst>
          <pc:docMk/>
          <pc:sldMk cId="3610519728" sldId="316"/>
        </pc:sldMkLst>
        <pc:spChg chg="mod">
          <ac:chgData name="Adi Yoga Sidi Prabawa" userId="f1e3baeb-2c62-435e-b3e0-3c15bc5852ab" providerId="ADAL" clId="{5A069522-1BD0-4B41-A9AF-3D3E45BF3F35}" dt="2019-08-14T15:06:28.148" v="4386"/>
          <ac:spMkLst>
            <pc:docMk/>
            <pc:sldMk cId="3610519728" sldId="316"/>
            <ac:spMk id="3" creationId="{542C6BC9-19C7-4F8E-B9CA-7F12B1062E76}"/>
          </ac:spMkLst>
        </pc:spChg>
      </pc:sldChg>
      <pc:sldMasterChg chg="modSldLayout">
        <pc:chgData name="Adi Yoga Sidi Prabawa" userId="f1e3baeb-2c62-435e-b3e0-3c15bc5852ab" providerId="ADAL" clId="{5A069522-1BD0-4B41-A9AF-3D3E45BF3F35}" dt="2019-08-14T15:02:31.377" v="4054" actId="14100"/>
        <pc:sldMasterMkLst>
          <pc:docMk/>
          <pc:sldMasterMk cId="659586321" sldId="2147483696"/>
        </pc:sldMasterMkLst>
        <pc:sldLayoutChg chg="modSp">
          <pc:chgData name="Adi Yoga Sidi Prabawa" userId="f1e3baeb-2c62-435e-b3e0-3c15bc5852ab" providerId="ADAL" clId="{5A069522-1BD0-4B41-A9AF-3D3E45BF3F35}" dt="2019-08-14T14:57:05.578" v="3798" actId="403"/>
          <pc:sldLayoutMkLst>
            <pc:docMk/>
            <pc:sldMasterMk cId="659586321" sldId="2147483696"/>
            <pc:sldLayoutMk cId="2474030151" sldId="2147483697"/>
          </pc:sldLayoutMkLst>
          <pc:spChg chg="mod">
            <ac:chgData name="Adi Yoga Sidi Prabawa" userId="f1e3baeb-2c62-435e-b3e0-3c15bc5852ab" providerId="ADAL" clId="{5A069522-1BD0-4B41-A9AF-3D3E45BF3F35}" dt="2019-08-14T14:56:58.736" v="3796" actId="404"/>
            <ac:spMkLst>
              <pc:docMk/>
              <pc:sldMasterMk cId="659586321" sldId="2147483696"/>
              <pc:sldLayoutMk cId="2474030151" sldId="2147483697"/>
              <ac:spMk id="2" creationId="{00000000-0000-0000-0000-000000000000}"/>
            </ac:spMkLst>
          </pc:spChg>
          <pc:spChg chg="mod">
            <ac:chgData name="Adi Yoga Sidi Prabawa" userId="f1e3baeb-2c62-435e-b3e0-3c15bc5852ab" providerId="ADAL" clId="{5A069522-1BD0-4B41-A9AF-3D3E45BF3F35}" dt="2019-08-14T14:57:05.578" v="3798" actId="403"/>
            <ac:spMkLst>
              <pc:docMk/>
              <pc:sldMasterMk cId="659586321" sldId="2147483696"/>
              <pc:sldLayoutMk cId="2474030151" sldId="2147483697"/>
              <ac:spMk id="3" creationId="{00000000-0000-0000-0000-000000000000}"/>
            </ac:spMkLst>
          </pc:spChg>
        </pc:sldLayoutChg>
        <pc:sldLayoutChg chg="modSp">
          <pc:chgData name="Adi Yoga Sidi Prabawa" userId="f1e3baeb-2c62-435e-b3e0-3c15bc5852ab" providerId="ADAL" clId="{5A069522-1BD0-4B41-A9AF-3D3E45BF3F35}" dt="2019-08-14T15:02:31.377" v="4054" actId="14100"/>
          <pc:sldLayoutMkLst>
            <pc:docMk/>
            <pc:sldMasterMk cId="659586321" sldId="2147483696"/>
            <pc:sldLayoutMk cId="2220921593" sldId="2147483699"/>
          </pc:sldLayoutMkLst>
          <pc:spChg chg="mod">
            <ac:chgData name="Adi Yoga Sidi Prabawa" userId="f1e3baeb-2c62-435e-b3e0-3c15bc5852ab" providerId="ADAL" clId="{5A069522-1BD0-4B41-A9AF-3D3E45BF3F35}" dt="2019-08-14T15:01:17.175" v="4008" actId="14100"/>
            <ac:spMkLst>
              <pc:docMk/>
              <pc:sldMasterMk cId="659586321" sldId="2147483696"/>
              <pc:sldLayoutMk cId="2220921593" sldId="2147483699"/>
              <ac:spMk id="2" creationId="{00000000-0000-0000-0000-000000000000}"/>
            </ac:spMkLst>
          </pc:spChg>
          <pc:spChg chg="mod">
            <ac:chgData name="Adi Yoga Sidi Prabawa" userId="f1e3baeb-2c62-435e-b3e0-3c15bc5852ab" providerId="ADAL" clId="{5A069522-1BD0-4B41-A9AF-3D3E45BF3F35}" dt="2019-08-14T15:02:31.377" v="4054" actId="14100"/>
            <ac:spMkLst>
              <pc:docMk/>
              <pc:sldMasterMk cId="659586321" sldId="2147483696"/>
              <pc:sldLayoutMk cId="2220921593" sldId="2147483699"/>
              <ac:spMk id="3" creationId="{00000000-0000-0000-0000-000000000000}"/>
            </ac:spMkLst>
          </pc:spChg>
        </pc:sldLayoutChg>
      </pc:sldMasterChg>
    </pc:docChg>
  </pc:docChgLst>
  <pc:docChgLst>
    <pc:chgData name="Adi Yoga Sidi Prabawa" userId="f1e3baeb-2c62-435e-b3e0-3c15bc5852ab" providerId="ADAL" clId="{D379C97C-BEC2-43F8-BDFF-AE6899C9371D}"/>
    <pc:docChg chg="undo redo custSel addSld delSld modSld sldOrd">
      <pc:chgData name="Adi Yoga Sidi Prabawa" userId="f1e3baeb-2c62-435e-b3e0-3c15bc5852ab" providerId="ADAL" clId="{D379C97C-BEC2-43F8-BDFF-AE6899C9371D}" dt="2019-08-14T16:36:34.327" v="768" actId="478"/>
      <pc:docMkLst>
        <pc:docMk/>
      </pc:docMkLst>
      <pc:sldChg chg="delSp modAnim">
        <pc:chgData name="Adi Yoga Sidi Prabawa" userId="f1e3baeb-2c62-435e-b3e0-3c15bc5852ab" providerId="ADAL" clId="{D379C97C-BEC2-43F8-BDFF-AE6899C9371D}" dt="2019-08-14T15:14:21.199" v="11" actId="478"/>
        <pc:sldMkLst>
          <pc:docMk/>
          <pc:sldMk cId="3164335988" sldId="259"/>
        </pc:sldMkLst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10" creationId="{00000000-0000-0000-0000-000000000000}"/>
          </ac:spMkLst>
        </pc:spChg>
        <pc:picChg chg="del">
          <ac:chgData name="Adi Yoga Sidi Prabawa" userId="f1e3baeb-2c62-435e-b3e0-3c15bc5852ab" providerId="ADAL" clId="{D379C97C-BEC2-43F8-BDFF-AE6899C9371D}" dt="2019-08-14T15:14:21.199" v="11" actId="478"/>
          <ac:picMkLst>
            <pc:docMk/>
            <pc:sldMk cId="3164335988" sldId="259"/>
            <ac:picMk id="6" creationId="{00000000-0000-0000-0000-000000000000}"/>
          </ac:picMkLst>
        </pc:picChg>
      </pc:sldChg>
      <pc:sldChg chg="addSp delSp modSp">
        <pc:chgData name="Adi Yoga Sidi Prabawa" userId="f1e3baeb-2c62-435e-b3e0-3c15bc5852ab" providerId="ADAL" clId="{D379C97C-BEC2-43F8-BDFF-AE6899C9371D}" dt="2019-08-14T15:18:21.088" v="72" actId="478"/>
        <pc:sldMkLst>
          <pc:docMk/>
          <pc:sldMk cId="4244067968" sldId="260"/>
        </pc:sldMkLst>
        <pc:spChg chg="add del">
          <ac:chgData name="Adi Yoga Sidi Prabawa" userId="f1e3baeb-2c62-435e-b3e0-3c15bc5852ab" providerId="ADAL" clId="{D379C97C-BEC2-43F8-BDFF-AE6899C9371D}" dt="2019-08-14T15:18:21.088" v="72" actId="478"/>
          <ac:spMkLst>
            <pc:docMk/>
            <pc:sldMk cId="4244067968" sldId="260"/>
            <ac:spMk id="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12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88" v="72" actId="478"/>
          <ac:spMkLst>
            <pc:docMk/>
            <pc:sldMk cId="4244067968" sldId="260"/>
            <ac:spMk id="1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1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0.329" v="68" actId="478"/>
          <ac:spMkLst>
            <pc:docMk/>
            <pc:sldMk cId="4244067968" sldId="260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088" v="72" actId="478"/>
          <ac:cxnSpMkLst>
            <pc:docMk/>
            <pc:sldMk cId="4244067968" sldId="260"/>
            <ac:cxnSpMk id="7" creationId="{00000000-0000-0000-0000-000000000000}"/>
          </ac:cxnSpMkLst>
        </pc:cxnChg>
        <pc:cxnChg chg="del mod">
          <ac:chgData name="Adi Yoga Sidi Prabawa" userId="f1e3baeb-2c62-435e-b3e0-3c15bc5852ab" providerId="ADAL" clId="{D379C97C-BEC2-43F8-BDFF-AE6899C9371D}" dt="2019-08-14T15:15:22.768" v="27" actId="478"/>
          <ac:cxnSpMkLst>
            <pc:docMk/>
            <pc:sldMk cId="4244067968" sldId="260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34" creationId="{00000000-0000-0000-0000-000000000000}"/>
          </ac:cxnSpMkLst>
        </pc:cxnChg>
      </pc:sldChg>
      <pc:sldChg chg="modSp">
        <pc:chgData name="Adi Yoga Sidi Prabawa" userId="f1e3baeb-2c62-435e-b3e0-3c15bc5852ab" providerId="ADAL" clId="{D379C97C-BEC2-43F8-BDFF-AE6899C9371D}" dt="2019-08-14T15:14:50.074" v="17" actId="20577"/>
        <pc:sldMkLst>
          <pc:docMk/>
          <pc:sldMk cId="505283709" sldId="261"/>
        </pc:sldMkLst>
        <pc:spChg chg="mod">
          <ac:chgData name="Adi Yoga Sidi Prabawa" userId="f1e3baeb-2c62-435e-b3e0-3c15bc5852ab" providerId="ADAL" clId="{D379C97C-BEC2-43F8-BDFF-AE6899C9371D}" dt="2019-08-14T15:14:50.074" v="17" actId="20577"/>
          <ac:spMkLst>
            <pc:docMk/>
            <pc:sldMk cId="505283709" sldId="261"/>
            <ac:spMk id="2" creationId="{00000000-0000-0000-0000-000000000000}"/>
          </ac:spMkLst>
        </pc:spChg>
      </pc:sldChg>
      <pc:sldChg chg="modSp ord">
        <pc:chgData name="Adi Yoga Sidi Prabawa" userId="f1e3baeb-2c62-435e-b3e0-3c15bc5852ab" providerId="ADAL" clId="{D379C97C-BEC2-43F8-BDFF-AE6899C9371D}" dt="2019-08-14T15:18:37.888" v="89"/>
        <pc:sldMkLst>
          <pc:docMk/>
          <pc:sldMk cId="184421696" sldId="262"/>
        </pc:sldMkLst>
        <pc:spChg chg="mod">
          <ac:chgData name="Adi Yoga Sidi Prabawa" userId="f1e3baeb-2c62-435e-b3e0-3c15bc5852ab" providerId="ADAL" clId="{D379C97C-BEC2-43F8-BDFF-AE6899C9371D}" dt="2019-08-14T15:14:59.536" v="21" actId="20577"/>
          <ac:spMkLst>
            <pc:docMk/>
            <pc:sldMk cId="184421696" sldId="262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0:28.441" v="119" actId="115"/>
        <pc:sldMkLst>
          <pc:docMk/>
          <pc:sldMk cId="4117227938" sldId="266"/>
        </pc:sldMkLst>
        <pc:spChg chg="mod">
          <ac:chgData name="Adi Yoga Sidi Prabawa" userId="f1e3baeb-2c62-435e-b3e0-3c15bc5852ab" providerId="ADAL" clId="{D379C97C-BEC2-43F8-BDFF-AE6899C9371D}" dt="2019-08-14T15:20:28.441" v="119" actId="115"/>
          <ac:spMkLst>
            <pc:docMk/>
            <pc:sldMk cId="4117227938" sldId="266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1:26.787" v="123" actId="400"/>
        <pc:sldMkLst>
          <pc:docMk/>
          <pc:sldMk cId="1867608380" sldId="268"/>
        </pc:sldMkLst>
        <pc:spChg chg="mod">
          <ac:chgData name="Adi Yoga Sidi Prabawa" userId="f1e3baeb-2c62-435e-b3e0-3c15bc5852ab" providerId="ADAL" clId="{D379C97C-BEC2-43F8-BDFF-AE6899C9371D}" dt="2019-08-14T15:21:26.787" v="123" actId="400"/>
          <ac:spMkLst>
            <pc:docMk/>
            <pc:sldMk cId="1867608380" sldId="268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2:14.513" v="128" actId="400"/>
        <pc:sldMkLst>
          <pc:docMk/>
          <pc:sldMk cId="2690536507" sldId="269"/>
        </pc:sldMkLst>
        <pc:spChg chg="mod">
          <ac:chgData name="Adi Yoga Sidi Prabawa" userId="f1e3baeb-2c62-435e-b3e0-3c15bc5852ab" providerId="ADAL" clId="{D379C97C-BEC2-43F8-BDFF-AE6899C9371D}" dt="2019-08-14T15:22:14.513" v="128" actId="400"/>
          <ac:spMkLst>
            <pc:docMk/>
            <pc:sldMk cId="2690536507" sldId="269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33:41.272" v="132" actId="20577"/>
        <pc:sldMkLst>
          <pc:docMk/>
          <pc:sldMk cId="2176782387" sldId="270"/>
        </pc:sldMkLst>
        <pc:spChg chg="mod">
          <ac:chgData name="Adi Yoga Sidi Prabawa" userId="f1e3baeb-2c62-435e-b3e0-3c15bc5852ab" providerId="ADAL" clId="{D379C97C-BEC2-43F8-BDFF-AE6899C9371D}" dt="2019-08-14T15:33:41.272" v="132" actId="20577"/>
          <ac:spMkLst>
            <pc:docMk/>
            <pc:sldMk cId="2176782387" sldId="270"/>
            <ac:spMk id="2" creationId="{00000000-0000-0000-0000-000000000000}"/>
          </ac:spMkLst>
        </pc:spChg>
      </pc:sldChg>
      <pc:sldChg chg="addSp delSp modSp">
        <pc:chgData name="Adi Yoga Sidi Prabawa" userId="f1e3baeb-2c62-435e-b3e0-3c15bc5852ab" providerId="ADAL" clId="{D379C97C-BEC2-43F8-BDFF-AE6899C9371D}" dt="2019-08-14T15:37:53.119" v="165"/>
        <pc:sldMkLst>
          <pc:docMk/>
          <pc:sldMk cId="4023664268" sldId="271"/>
        </pc:sldMkLst>
        <pc:spChg chg="del">
          <ac:chgData name="Adi Yoga Sidi Prabawa" userId="f1e3baeb-2c62-435e-b3e0-3c15bc5852ab" providerId="ADAL" clId="{D379C97C-BEC2-43F8-BDFF-AE6899C9371D}" dt="2019-08-14T15:36:05.413" v="146" actId="478"/>
          <ac:spMkLst>
            <pc:docMk/>
            <pc:sldMk cId="4023664268" sldId="271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05.413" v="146" actId="478"/>
          <ac:spMkLst>
            <pc:docMk/>
            <pc:sldMk cId="4023664268" sldId="271"/>
            <ac:spMk id="8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36:13.878" v="149" actId="478"/>
          <ac:spMkLst>
            <pc:docMk/>
            <pc:sldMk cId="4023664268" sldId="271"/>
            <ac:spMk id="9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36:19.825" v="150" actId="478"/>
          <ac:spMkLst>
            <pc:docMk/>
            <pc:sldMk cId="4023664268" sldId="271"/>
            <ac:spMk id="10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18" creationId="{5A8A746B-0B15-4A43-BB77-C86A563BB939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19" creationId="{935CD5E2-6FAF-41A3-9480-705FF9C1DC49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0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1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2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5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26" creationId="{3A605FE0-EFA3-482A-A8BF-D6FB00754958}"/>
          </ac:spMkLst>
        </pc:spChg>
        <pc:graphicFrameChg chg="add del">
          <ac:chgData name="Adi Yoga Sidi Prabawa" userId="f1e3baeb-2c62-435e-b3e0-3c15bc5852ab" providerId="ADAL" clId="{D379C97C-BEC2-43F8-BDFF-AE6899C9371D}" dt="2019-08-14T15:36:08.909" v="148" actId="478"/>
          <ac:graphicFrameMkLst>
            <pc:docMk/>
            <pc:sldMk cId="4023664268" sldId="271"/>
            <ac:graphicFrameMk id="6" creationId="{00000000-0000-0000-0000-000000000000}"/>
          </ac:graphicFrameMkLst>
        </pc:graphicFrameChg>
        <pc:cxnChg chg="del mod">
          <ac:chgData name="Adi Yoga Sidi Prabawa" userId="f1e3baeb-2c62-435e-b3e0-3c15bc5852ab" providerId="ADAL" clId="{D379C97C-BEC2-43F8-BDFF-AE6899C9371D}" dt="2019-08-14T15:36:05.413" v="146" actId="478"/>
          <ac:cxnSpMkLst>
            <pc:docMk/>
            <pc:sldMk cId="4023664268" sldId="271"/>
            <ac:cxnSpMk id="12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36:13.878" v="149" actId="478"/>
          <ac:cxnSpMkLst>
            <pc:docMk/>
            <pc:sldMk cId="4023664268" sldId="271"/>
            <ac:cxnSpMk id="14" creationId="{00000000-0000-0000-0000-000000000000}"/>
          </ac:cxnSpMkLst>
        </pc:cxnChg>
      </pc:sldChg>
      <pc:sldChg chg="addSp delSp">
        <pc:chgData name="Adi Yoga Sidi Prabawa" userId="f1e3baeb-2c62-435e-b3e0-3c15bc5852ab" providerId="ADAL" clId="{D379C97C-BEC2-43F8-BDFF-AE6899C9371D}" dt="2019-08-14T15:40:21.045" v="172"/>
        <pc:sldMkLst>
          <pc:docMk/>
          <pc:sldMk cId="3924642045" sldId="272"/>
        </pc:sldMkLst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3" creationId="{9FE4F37A-E6BF-45A6-8C35-DFAFB337F12C}"/>
          </ac:spMkLst>
        </pc:spChg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4" creationId="{DAE87A5A-3F7F-4B5E-8F82-51EA39B99B9E}"/>
          </ac:spMkLst>
        </pc:spChg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5" creationId="{E52AB749-F301-46EF-9426-F909C2F34C92}"/>
          </ac:spMkLst>
        </pc:spChg>
      </pc:sldChg>
      <pc:sldChg chg="delSp modSp add del">
        <pc:chgData name="Adi Yoga Sidi Prabawa" userId="f1e3baeb-2c62-435e-b3e0-3c15bc5852ab" providerId="ADAL" clId="{D379C97C-BEC2-43F8-BDFF-AE6899C9371D}" dt="2019-08-14T16:00:18.411" v="536" actId="478"/>
        <pc:sldMkLst>
          <pc:docMk/>
          <pc:sldMk cId="4269432576" sldId="278"/>
        </pc:sldMkLst>
        <pc:spChg chg="mod">
          <ac:chgData name="Adi Yoga Sidi Prabawa" userId="f1e3baeb-2c62-435e-b3e0-3c15bc5852ab" providerId="ADAL" clId="{D379C97C-BEC2-43F8-BDFF-AE6899C9371D}" dt="2019-08-14T15:59:58.242" v="535" actId="20577"/>
          <ac:spMkLst>
            <pc:docMk/>
            <pc:sldMk cId="4269432576" sldId="278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6:00:18.411" v="536" actId="478"/>
          <ac:graphicFrameMkLst>
            <pc:docMk/>
            <pc:sldMk cId="4269432576" sldId="278"/>
            <ac:graphicFrameMk id="10" creationId="{00000000-0000-0000-0000-000000000000}"/>
          </ac:graphicFrameMkLst>
        </pc:graphicFrameChg>
        <pc:graphicFrameChg chg="del">
          <ac:chgData name="Adi Yoga Sidi Prabawa" userId="f1e3baeb-2c62-435e-b3e0-3c15bc5852ab" providerId="ADAL" clId="{D379C97C-BEC2-43F8-BDFF-AE6899C9371D}" dt="2019-08-14T16:00:18.411" v="536" actId="478"/>
          <ac:graphicFrameMkLst>
            <pc:docMk/>
            <pc:sldMk cId="4269432576" sldId="278"/>
            <ac:graphicFrameMk id="11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5:44:01.728" v="215" actId="20577"/>
        <pc:sldMkLst>
          <pc:docMk/>
          <pc:sldMk cId="3816996711" sldId="280"/>
        </pc:sldMkLst>
        <pc:spChg chg="mod">
          <ac:chgData name="Adi Yoga Sidi Prabawa" userId="f1e3baeb-2c62-435e-b3e0-3c15bc5852ab" providerId="ADAL" clId="{D379C97C-BEC2-43F8-BDFF-AE6899C9371D}" dt="2019-08-14T15:44:01.728" v="215" actId="20577"/>
          <ac:spMkLst>
            <pc:docMk/>
            <pc:sldMk cId="3816996711" sldId="280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D379C97C-BEC2-43F8-BDFF-AE6899C9371D}" dt="2019-08-14T16:15:39.718" v="608" actId="2696"/>
        <pc:sldMkLst>
          <pc:docMk/>
          <pc:sldMk cId="3319050420" sldId="281"/>
        </pc:sldMkLst>
        <pc:spChg chg="mod">
          <ac:chgData name="Adi Yoga Sidi Prabawa" userId="f1e3baeb-2c62-435e-b3e0-3c15bc5852ab" providerId="ADAL" clId="{D379C97C-BEC2-43F8-BDFF-AE6899C9371D}" dt="2019-08-14T16:15:04.739" v="603" actId="20577"/>
          <ac:spMkLst>
            <pc:docMk/>
            <pc:sldMk cId="3319050420" sldId="281"/>
            <ac:spMk id="2" creationId="{00000000-0000-0000-0000-000000000000}"/>
          </ac:spMkLst>
        </pc:spChg>
        <pc:graphicFrameChg chg="modGraphic">
          <ac:chgData name="Adi Yoga Sidi Prabawa" userId="f1e3baeb-2c62-435e-b3e0-3c15bc5852ab" providerId="ADAL" clId="{D379C97C-BEC2-43F8-BDFF-AE6899C9371D}" dt="2019-08-14T16:15:12.683" v="605" actId="14734"/>
          <ac:graphicFrameMkLst>
            <pc:docMk/>
            <pc:sldMk cId="3319050420" sldId="281"/>
            <ac:graphicFrameMk id="5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16:49.779" v="615" actId="207"/>
        <pc:sldMkLst>
          <pc:docMk/>
          <pc:sldMk cId="1217481007" sldId="282"/>
        </pc:sldMkLst>
        <pc:spChg chg="mod">
          <ac:chgData name="Adi Yoga Sidi Prabawa" userId="f1e3baeb-2c62-435e-b3e0-3c15bc5852ab" providerId="ADAL" clId="{D379C97C-BEC2-43F8-BDFF-AE6899C9371D}" dt="2019-08-14T16:16:25.445" v="614" actId="20577"/>
          <ac:spMkLst>
            <pc:docMk/>
            <pc:sldMk cId="1217481007" sldId="282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6:49.779" v="615" actId="207"/>
          <ac:graphicFrameMkLst>
            <pc:docMk/>
            <pc:sldMk cId="1217481007" sldId="282"/>
            <ac:graphicFrameMk id="5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22:20.045" v="646" actId="20577"/>
        <pc:sldMkLst>
          <pc:docMk/>
          <pc:sldMk cId="2029962358" sldId="283"/>
        </pc:sldMkLst>
        <pc:spChg chg="mod">
          <ac:chgData name="Adi Yoga Sidi Prabawa" userId="f1e3baeb-2c62-435e-b3e0-3c15bc5852ab" providerId="ADAL" clId="{D379C97C-BEC2-43F8-BDFF-AE6899C9371D}" dt="2019-08-14T16:22:20.045" v="646" actId="20577"/>
          <ac:spMkLst>
            <pc:docMk/>
            <pc:sldMk cId="2029962358" sldId="283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8:41.336" v="620" actId="207"/>
          <ac:graphicFrameMkLst>
            <pc:docMk/>
            <pc:sldMk cId="2029962358" sldId="283"/>
            <ac:graphicFrameMk id="7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19:48.749" v="624" actId="1036"/>
        <pc:sldMkLst>
          <pc:docMk/>
          <pc:sldMk cId="331491546" sldId="284"/>
        </pc:sldMkLst>
        <pc:spChg chg="mod">
          <ac:chgData name="Adi Yoga Sidi Prabawa" userId="f1e3baeb-2c62-435e-b3e0-3c15bc5852ab" providerId="ADAL" clId="{D379C97C-BEC2-43F8-BDFF-AE6899C9371D}" dt="2019-08-14T16:19:34.233" v="622" actId="20577"/>
          <ac:spMkLst>
            <pc:docMk/>
            <pc:sldMk cId="331491546" sldId="284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9:48.749" v="624" actId="1036"/>
          <ac:graphicFrameMkLst>
            <pc:docMk/>
            <pc:sldMk cId="331491546" sldId="284"/>
            <ac:graphicFrameMk id="7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3:45.837" v="662" actId="207"/>
        <pc:sldMkLst>
          <pc:docMk/>
          <pc:sldMk cId="304203215" sldId="285"/>
        </pc:sldMkLst>
        <pc:spChg chg="mod">
          <ac:chgData name="Adi Yoga Sidi Prabawa" userId="f1e3baeb-2c62-435e-b3e0-3c15bc5852ab" providerId="ADAL" clId="{D379C97C-BEC2-43F8-BDFF-AE6899C9371D}" dt="2019-08-14T16:23:41.354" v="661" actId="20577"/>
          <ac:spMkLst>
            <pc:docMk/>
            <pc:sldMk cId="304203215" sldId="285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3:45.837" v="662" actId="207"/>
          <ac:graphicFrameMkLst>
            <pc:docMk/>
            <pc:sldMk cId="304203215" sldId="285"/>
            <ac:graphicFrameMk id="5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1:26.479" v="633" actId="11"/>
        <pc:sldMkLst>
          <pc:docMk/>
          <pc:sldMk cId="3897766531" sldId="286"/>
        </pc:sldMkLst>
        <pc:spChg chg="mod">
          <ac:chgData name="Adi Yoga Sidi Prabawa" userId="f1e3baeb-2c62-435e-b3e0-3c15bc5852ab" providerId="ADAL" clId="{D379C97C-BEC2-43F8-BDFF-AE6899C9371D}" dt="2019-08-14T16:21:26.479" v="633" actId="11"/>
          <ac:spMkLst>
            <pc:docMk/>
            <pc:sldMk cId="3897766531" sldId="286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6:25:08.783" v="673" actId="207"/>
        <pc:sldMkLst>
          <pc:docMk/>
          <pc:sldMk cId="4040827185" sldId="289"/>
        </pc:sldMkLst>
        <pc:spChg chg="mod">
          <ac:chgData name="Adi Yoga Sidi Prabawa" userId="f1e3baeb-2c62-435e-b3e0-3c15bc5852ab" providerId="ADAL" clId="{D379C97C-BEC2-43F8-BDFF-AE6899C9371D}" dt="2019-08-14T16:24:57.885" v="670" actId="20577"/>
          <ac:spMkLst>
            <pc:docMk/>
            <pc:sldMk cId="4040827185" sldId="289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5:01.859" v="671" actId="207"/>
          <ac:graphicFrameMkLst>
            <pc:docMk/>
            <pc:sldMk cId="4040827185" sldId="289"/>
            <ac:graphicFrameMk id="4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5:04.688" v="672" actId="207"/>
          <ac:graphicFrameMkLst>
            <pc:docMk/>
            <pc:sldMk cId="4040827185" sldId="289"/>
            <ac:graphicFrameMk id="5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5:08.783" v="673" actId="207"/>
          <ac:graphicFrameMkLst>
            <pc:docMk/>
            <pc:sldMk cId="4040827185" sldId="289"/>
            <ac:graphicFrameMk id="7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5:41.231" v="677" actId="207"/>
        <pc:sldMkLst>
          <pc:docMk/>
          <pc:sldMk cId="3047663294" sldId="290"/>
        </pc:sldMkLst>
        <pc:spChg chg="mod">
          <ac:chgData name="Adi Yoga Sidi Prabawa" userId="f1e3baeb-2c62-435e-b3e0-3c15bc5852ab" providerId="ADAL" clId="{D379C97C-BEC2-43F8-BDFF-AE6899C9371D}" dt="2019-08-14T16:25:41.231" v="677" actId="207"/>
          <ac:spMkLst>
            <pc:docMk/>
            <pc:sldMk cId="3047663294" sldId="290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6:26:17.283" v="688" actId="20577"/>
        <pc:sldMkLst>
          <pc:docMk/>
          <pc:sldMk cId="2876232601" sldId="295"/>
        </pc:sldMkLst>
        <pc:spChg chg="mod">
          <ac:chgData name="Adi Yoga Sidi Prabawa" userId="f1e3baeb-2c62-435e-b3e0-3c15bc5852ab" providerId="ADAL" clId="{D379C97C-BEC2-43F8-BDFF-AE6899C9371D}" dt="2019-08-14T16:26:17.283" v="688" actId="20577"/>
          <ac:spMkLst>
            <pc:docMk/>
            <pc:sldMk cId="2876232601" sldId="295"/>
            <ac:spMk id="2" creationId="{8A98CFC5-EAF0-4E1D-8F65-306F2C528587}"/>
          </ac:spMkLst>
        </pc:spChg>
      </pc:sldChg>
      <pc:sldChg chg="delSp modSp ord">
        <pc:chgData name="Adi Yoga Sidi Prabawa" userId="f1e3baeb-2c62-435e-b3e0-3c15bc5852ab" providerId="ADAL" clId="{D379C97C-BEC2-43F8-BDFF-AE6899C9371D}" dt="2019-08-14T16:27:18.542" v="691" actId="478"/>
        <pc:sldMkLst>
          <pc:docMk/>
          <pc:sldMk cId="1695480179" sldId="296"/>
        </pc:sldMkLst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3" creationId="{1945704A-D270-4582-A299-4A3A226B53A3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0" creationId="{4CD08D22-E8B0-4A59-A62E-7E70B7C8758C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1" creationId="{CAC4EDA3-3520-412E-9EB5-F0F983CAC2F6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2" creationId="{BDAE5BE5-796B-41AB-BB9F-01F0EE869BEE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3" creationId="{7B6C569A-3B5D-4503-BA0C-0D4732943816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4" creationId="{99E97F23-B224-458A-8A9C-7D9CB828825E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5" creationId="{88264F65-A348-4220-9899-C4A503663D93}"/>
          </ac:spMkLst>
        </pc:sp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17" creationId="{1747D2B9-2AE3-4003-B049-A1A416789BDA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18" creationId="{5C12C6A1-3E50-4D0A-A7A6-8D86359A799E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21" creationId="{33CAF2B9-966C-4E74-BE2D-40359B0DF71B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24" creationId="{7C2D92E9-2F98-438D-830E-A32CE702BEAF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35" creationId="{15C357E8-0784-4A78-9649-6196C0C2DD71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38" creationId="{A007F3AA-F60A-410F-A91E-D035AA26129E}"/>
          </ac:cxnSpMkLst>
        </pc:cxnChg>
      </pc:sldChg>
      <pc:sldChg chg="modSp">
        <pc:chgData name="Adi Yoga Sidi Prabawa" userId="f1e3baeb-2c62-435e-b3e0-3c15bc5852ab" providerId="ADAL" clId="{D379C97C-BEC2-43F8-BDFF-AE6899C9371D}" dt="2019-08-14T16:27:47.450" v="692" actId="2085"/>
        <pc:sldMkLst>
          <pc:docMk/>
          <pc:sldMk cId="1979138656" sldId="301"/>
        </pc:sldMkLst>
        <pc:cxnChg chg="mod">
          <ac:chgData name="Adi Yoga Sidi Prabawa" userId="f1e3baeb-2c62-435e-b3e0-3c15bc5852ab" providerId="ADAL" clId="{D379C97C-BEC2-43F8-BDFF-AE6899C9371D}" dt="2019-08-14T16:27:47.450" v="692" actId="2085"/>
          <ac:cxnSpMkLst>
            <pc:docMk/>
            <pc:sldMk cId="1979138656" sldId="301"/>
            <ac:cxnSpMk id="21" creationId="{33CAF2B9-966C-4E74-BE2D-40359B0DF71B}"/>
          </ac:cxnSpMkLst>
        </pc:cxnChg>
      </pc:sldChg>
      <pc:sldChg chg="modSp">
        <pc:chgData name="Adi Yoga Sidi Prabawa" userId="f1e3baeb-2c62-435e-b3e0-3c15bc5852ab" providerId="ADAL" clId="{D379C97C-BEC2-43F8-BDFF-AE6899C9371D}" dt="2019-08-14T16:28:37.954" v="694" actId="20577"/>
        <pc:sldMkLst>
          <pc:docMk/>
          <pc:sldMk cId="496046064" sldId="307"/>
        </pc:sldMkLst>
        <pc:spChg chg="mod">
          <ac:chgData name="Adi Yoga Sidi Prabawa" userId="f1e3baeb-2c62-435e-b3e0-3c15bc5852ab" providerId="ADAL" clId="{D379C97C-BEC2-43F8-BDFF-AE6899C9371D}" dt="2019-08-14T16:28:37.954" v="694" actId="20577"/>
          <ac:spMkLst>
            <pc:docMk/>
            <pc:sldMk cId="496046064" sldId="307"/>
            <ac:spMk id="2" creationId="{A83E5C6E-7298-4910-8211-58C5156B6642}"/>
          </ac:spMkLst>
        </pc:spChg>
      </pc:sldChg>
      <pc:sldChg chg="modSp">
        <pc:chgData name="Adi Yoga Sidi Prabawa" userId="f1e3baeb-2c62-435e-b3e0-3c15bc5852ab" providerId="ADAL" clId="{D379C97C-BEC2-43F8-BDFF-AE6899C9371D}" dt="2019-08-14T16:29:45.532" v="721" actId="20577"/>
        <pc:sldMkLst>
          <pc:docMk/>
          <pc:sldMk cId="3269803813" sldId="308"/>
        </pc:sldMkLst>
        <pc:spChg chg="mod">
          <ac:chgData name="Adi Yoga Sidi Prabawa" userId="f1e3baeb-2c62-435e-b3e0-3c15bc5852ab" providerId="ADAL" clId="{D379C97C-BEC2-43F8-BDFF-AE6899C9371D}" dt="2019-08-14T16:29:45.532" v="721" actId="20577"/>
          <ac:spMkLst>
            <pc:docMk/>
            <pc:sldMk cId="3269803813" sldId="308"/>
            <ac:spMk id="2" creationId="{A83E5C6E-7298-4910-8211-58C5156B6642}"/>
          </ac:spMkLst>
        </pc:spChg>
      </pc:sldChg>
      <pc:sldChg chg="modSp">
        <pc:chgData name="Adi Yoga Sidi Prabawa" userId="f1e3baeb-2c62-435e-b3e0-3c15bc5852ab" providerId="ADAL" clId="{D379C97C-BEC2-43F8-BDFF-AE6899C9371D}" dt="2019-08-14T16:30:52.942" v="730" actId="20577"/>
        <pc:sldMkLst>
          <pc:docMk/>
          <pc:sldMk cId="1379787736" sldId="309"/>
        </pc:sldMkLst>
        <pc:spChg chg="mod">
          <ac:chgData name="Adi Yoga Sidi Prabawa" userId="f1e3baeb-2c62-435e-b3e0-3c15bc5852ab" providerId="ADAL" clId="{D379C97C-BEC2-43F8-BDFF-AE6899C9371D}" dt="2019-08-14T16:30:52.942" v="730" actId="20577"/>
          <ac:spMkLst>
            <pc:docMk/>
            <pc:sldMk cId="1379787736" sldId="309"/>
            <ac:spMk id="2" creationId="{A83E5C6E-7298-4910-8211-58C5156B6642}"/>
          </ac:spMkLst>
        </pc:spChg>
      </pc:sldChg>
      <pc:sldChg chg="delSp">
        <pc:chgData name="Adi Yoga Sidi Prabawa" userId="f1e3baeb-2c62-435e-b3e0-3c15bc5852ab" providerId="ADAL" clId="{D379C97C-BEC2-43F8-BDFF-AE6899C9371D}" dt="2019-08-14T16:36:34.327" v="768" actId="478"/>
        <pc:sldMkLst>
          <pc:docMk/>
          <pc:sldMk cId="1636746786" sldId="310"/>
        </pc:sldMkLst>
        <pc:spChg chg="del">
          <ac:chgData name="Adi Yoga Sidi Prabawa" userId="f1e3baeb-2c62-435e-b3e0-3c15bc5852ab" providerId="ADAL" clId="{D379C97C-BEC2-43F8-BDFF-AE6899C9371D}" dt="2019-08-14T16:36:34.327" v="768" actId="478"/>
          <ac:spMkLst>
            <pc:docMk/>
            <pc:sldMk cId="1636746786" sldId="310"/>
            <ac:spMk id="7" creationId="{7E4A4AD2-9585-442D-886D-F48F2E229C17}"/>
          </ac:spMkLst>
        </pc:spChg>
        <pc:spChg chg="del">
          <ac:chgData name="Adi Yoga Sidi Prabawa" userId="f1e3baeb-2c62-435e-b3e0-3c15bc5852ab" providerId="ADAL" clId="{D379C97C-BEC2-43F8-BDFF-AE6899C9371D}" dt="2019-08-14T16:36:34.327" v="768" actId="478"/>
          <ac:spMkLst>
            <pc:docMk/>
            <pc:sldMk cId="1636746786" sldId="310"/>
            <ac:spMk id="8" creationId="{01DC5447-ED2E-4197-A4B8-F1DFE5296350}"/>
          </ac:spMkLst>
        </pc:spChg>
      </pc:sldChg>
      <pc:sldChg chg="add">
        <pc:chgData name="Adi Yoga Sidi Prabawa" userId="f1e3baeb-2c62-435e-b3e0-3c15bc5852ab" providerId="ADAL" clId="{D379C97C-BEC2-43F8-BDFF-AE6899C9371D}" dt="2019-08-14T15:14:16.669" v="10"/>
        <pc:sldMkLst>
          <pc:docMk/>
          <pc:sldMk cId="3300847833" sldId="317"/>
        </pc:sldMkLst>
      </pc:sldChg>
      <pc:sldChg chg="add">
        <pc:chgData name="Adi Yoga Sidi Prabawa" userId="f1e3baeb-2c62-435e-b3e0-3c15bc5852ab" providerId="ADAL" clId="{D379C97C-BEC2-43F8-BDFF-AE6899C9371D}" dt="2019-08-14T15:14:42.926" v="12"/>
        <pc:sldMkLst>
          <pc:docMk/>
          <pc:sldMk cId="1733886351" sldId="318"/>
        </pc:sldMkLst>
      </pc:sldChg>
      <pc:sldChg chg="addSp delSp modSp add">
        <pc:chgData name="Adi Yoga Sidi Prabawa" userId="f1e3baeb-2c62-435e-b3e0-3c15bc5852ab" providerId="ADAL" clId="{D379C97C-BEC2-43F8-BDFF-AE6899C9371D}" dt="2019-08-14T15:18:21.228" v="73" actId="2085"/>
        <pc:sldMkLst>
          <pc:docMk/>
          <pc:sldMk cId="1905058804" sldId="319"/>
        </pc:sldMkLst>
        <pc:spChg chg="add del">
          <ac:chgData name="Adi Yoga Sidi Prabawa" userId="f1e3baeb-2c62-435e-b3e0-3c15bc5852ab" providerId="ADAL" clId="{D379C97C-BEC2-43F8-BDFF-AE6899C9371D}" dt="2019-08-14T15:18:20.948" v="69" actId="478"/>
          <ac:spMkLst>
            <pc:docMk/>
            <pc:sldMk cId="1905058804" sldId="319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228" v="73" actId="2085"/>
          <ac:spMkLst>
            <pc:docMk/>
            <pc:sldMk cId="1905058804" sldId="319"/>
            <ac:spMk id="13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1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1.408" v="77" actId="2085"/>
        <pc:sldMkLst>
          <pc:docMk/>
          <pc:sldMk cId="2978691052" sldId="320"/>
        </pc:sldMkLst>
        <pc:spChg chg="add del">
          <ac:chgData name="Adi Yoga Sidi Prabawa" userId="f1e3baeb-2c62-435e-b3e0-3c15bc5852ab" providerId="ADAL" clId="{D379C97C-BEC2-43F8-BDFF-AE6899C9371D}" dt="2019-08-14T15:18:21.348" v="74" actId="478"/>
          <ac:spMkLst>
            <pc:docMk/>
            <pc:sldMk cId="2978691052" sldId="320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408" v="77" actId="2085"/>
          <ac:spMkLst>
            <pc:docMk/>
            <pc:sldMk cId="2978691052" sldId="320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48" v="75" actId="478"/>
          <ac:spMkLst>
            <pc:docMk/>
            <pc:sldMk cId="2978691052" sldId="320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408" v="77" actId="2085"/>
          <ac:spMkLst>
            <pc:docMk/>
            <pc:sldMk cId="2978691052" sldId="320"/>
            <ac:spMk id="13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78" v="76" actId="478"/>
          <ac:spMkLst>
            <pc:docMk/>
            <pc:sldMk cId="2978691052" sldId="320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78" v="76" actId="478"/>
          <ac:spMkLst>
            <pc:docMk/>
            <pc:sldMk cId="2978691052" sldId="320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348" v="74" actId="478"/>
          <ac:cxnSpMkLst>
            <pc:docMk/>
            <pc:sldMk cId="2978691052" sldId="320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4" actId="478"/>
          <ac:cxnSpMkLst>
            <pc:docMk/>
            <pc:sldMk cId="2978691052" sldId="320"/>
            <ac:cxnSpMk id="15" creationId="{00000000-0000-0000-0000-000000000000}"/>
          </ac:cxnSpMkLst>
        </pc:cxnChg>
        <pc:cxnChg chg="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9:23.185" v="117" actId="478"/>
        <pc:sldMkLst>
          <pc:docMk/>
          <pc:sldMk cId="876246101" sldId="321"/>
        </pc:sldMkLst>
        <pc:spChg chg="add del">
          <ac:chgData name="Adi Yoga Sidi Prabawa" userId="f1e3baeb-2c62-435e-b3e0-3c15bc5852ab" providerId="ADAL" clId="{D379C97C-BEC2-43F8-BDFF-AE6899C9371D}" dt="2019-08-14T15:18:21.548" v="78" actId="478"/>
          <ac:spMkLst>
            <pc:docMk/>
            <pc:sldMk cId="876246101" sldId="321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9:23.185" v="117" actId="478"/>
          <ac:spMkLst>
            <pc:docMk/>
            <pc:sldMk cId="876246101" sldId="321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1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558" v="80" actId="478"/>
          <ac:spMkLst>
            <pc:docMk/>
            <pc:sldMk cId="876246101" sldId="321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1.758" v="84" actId="2085"/>
        <pc:sldMkLst>
          <pc:docMk/>
          <pc:sldMk cId="3687176456" sldId="322"/>
        </pc:sldMkLst>
        <pc:spChg chg="add del">
          <ac:chgData name="Adi Yoga Sidi Prabawa" userId="f1e3baeb-2c62-435e-b3e0-3c15bc5852ab" providerId="ADAL" clId="{D379C97C-BEC2-43F8-BDFF-AE6899C9371D}" dt="2019-08-14T15:18:21.713" v="82" actId="478"/>
          <ac:spMkLst>
            <pc:docMk/>
            <pc:sldMk cId="3687176456" sldId="322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713" v="82" actId="478"/>
          <ac:spMkLst>
            <pc:docMk/>
            <pc:sldMk cId="3687176456" sldId="322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1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24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708" v="81" actId="478"/>
          <ac:cxnSpMkLst>
            <pc:docMk/>
            <pc:sldMk cId="3687176456" sldId="322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08" v="81" actId="478"/>
          <ac:cxnSpMkLst>
            <pc:docMk/>
            <pc:sldMk cId="3687176456" sldId="322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38" v="83" actId="478"/>
          <ac:cxnSpMkLst>
            <pc:docMk/>
            <pc:sldMk cId="3687176456" sldId="322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38" v="83" actId="478"/>
          <ac:cxnSpMkLst>
            <pc:docMk/>
            <pc:sldMk cId="3687176456" sldId="322"/>
            <ac:cxnSpMk id="31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2.028" v="86" actId="2085"/>
        <pc:sldMkLst>
          <pc:docMk/>
          <pc:sldMk cId="2650440923" sldId="323"/>
        </pc:sldMkLst>
        <pc:spChg chg="add del">
          <ac:chgData name="Adi Yoga Sidi Prabawa" userId="f1e3baeb-2c62-435e-b3e0-3c15bc5852ab" providerId="ADAL" clId="{D379C97C-BEC2-43F8-BDFF-AE6899C9371D}" dt="2019-08-14T15:18:21.938" v="85" actId="478"/>
          <ac:spMkLst>
            <pc:docMk/>
            <pc:sldMk cId="2650440923" sldId="323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938" v="85" actId="478"/>
          <ac:spMkLst>
            <pc:docMk/>
            <pc:sldMk cId="2650440923" sldId="323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1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2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34" creationId="{00000000-0000-0000-0000-000000000000}"/>
          </ac:cxnSpMkLst>
        </pc:cxnChg>
      </pc:sldChg>
      <pc:sldChg chg="add del">
        <pc:chgData name="Adi Yoga Sidi Prabawa" userId="f1e3baeb-2c62-435e-b3e0-3c15bc5852ab" providerId="ADAL" clId="{D379C97C-BEC2-43F8-BDFF-AE6899C9371D}" dt="2019-08-14T15:18:21.038" v="71"/>
        <pc:sldMkLst>
          <pc:docMk/>
          <pc:sldMk cId="2120366143" sldId="324"/>
        </pc:sldMkLst>
      </pc:sldChg>
      <pc:sldChg chg="modSp add">
        <pc:chgData name="Adi Yoga Sidi Prabawa" userId="f1e3baeb-2c62-435e-b3e0-3c15bc5852ab" providerId="ADAL" clId="{D379C97C-BEC2-43F8-BDFF-AE6899C9371D}" dt="2019-08-14T15:18:59.338" v="116" actId="404"/>
        <pc:sldMkLst>
          <pc:docMk/>
          <pc:sldMk cId="457033640" sldId="325"/>
        </pc:sldMkLst>
        <pc:spChg chg="mod">
          <ac:chgData name="Adi Yoga Sidi Prabawa" userId="f1e3baeb-2c62-435e-b3e0-3c15bc5852ab" providerId="ADAL" clId="{D379C97C-BEC2-43F8-BDFF-AE6899C9371D}" dt="2019-08-14T15:18:59.338" v="116" actId="404"/>
          <ac:spMkLst>
            <pc:docMk/>
            <pc:sldMk cId="457033640" sldId="325"/>
            <ac:spMk id="2" creationId="{00000000-0000-0000-0000-000000000000}"/>
          </ac:spMkLst>
        </pc:spChg>
      </pc:sldChg>
      <pc:sldChg chg="add del">
        <pc:chgData name="Adi Yoga Sidi Prabawa" userId="f1e3baeb-2c62-435e-b3e0-3c15bc5852ab" providerId="ADAL" clId="{D379C97C-BEC2-43F8-BDFF-AE6899C9371D}" dt="2019-08-14T15:21:05.220" v="121"/>
        <pc:sldMkLst>
          <pc:docMk/>
          <pc:sldMk cId="1042788747" sldId="326"/>
        </pc:sldMkLst>
      </pc:sldChg>
      <pc:sldChg chg="delSp modSp add ord">
        <pc:chgData name="Adi Yoga Sidi Prabawa" userId="f1e3baeb-2c62-435e-b3e0-3c15bc5852ab" providerId="ADAL" clId="{D379C97C-BEC2-43F8-BDFF-AE6899C9371D}" dt="2019-08-14T15:34:22.586" v="139" actId="478"/>
        <pc:sldMkLst>
          <pc:docMk/>
          <pc:sldMk cId="2802621646" sldId="326"/>
        </pc:sldMkLst>
        <pc:spChg chg="mod">
          <ac:chgData name="Adi Yoga Sidi Prabawa" userId="f1e3baeb-2c62-435e-b3e0-3c15bc5852ab" providerId="ADAL" clId="{D379C97C-BEC2-43F8-BDFF-AE6899C9371D}" dt="2019-08-14T15:34:18.446" v="138" actId="6549"/>
          <ac:spMkLst>
            <pc:docMk/>
            <pc:sldMk cId="2802621646" sldId="326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5:34:22.586" v="139" actId="478"/>
          <ac:graphicFrameMkLst>
            <pc:docMk/>
            <pc:sldMk cId="2802621646" sldId="326"/>
            <ac:graphicFrameMk id="3" creationId="{00000000-0000-0000-0000-000000000000}"/>
          </ac:graphicFrameMkLst>
        </pc:graphicFrameChg>
      </pc:sldChg>
      <pc:sldChg chg="delSp modSp add ord">
        <pc:chgData name="Adi Yoga Sidi Prabawa" userId="f1e3baeb-2c62-435e-b3e0-3c15bc5852ab" providerId="ADAL" clId="{D379C97C-BEC2-43F8-BDFF-AE6899C9371D}" dt="2019-08-14T15:34:45.891" v="142" actId="478"/>
        <pc:sldMkLst>
          <pc:docMk/>
          <pc:sldMk cId="373511897" sldId="327"/>
        </pc:sldMkLst>
        <pc:spChg chg="mod">
          <ac:chgData name="Adi Yoga Sidi Prabawa" userId="f1e3baeb-2c62-435e-b3e0-3c15bc5852ab" providerId="ADAL" clId="{D379C97C-BEC2-43F8-BDFF-AE6899C9371D}" dt="2019-08-14T15:34:42.922" v="141" actId="20577"/>
          <ac:spMkLst>
            <pc:docMk/>
            <pc:sldMk cId="373511897" sldId="327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5:34:45.891" v="142" actId="478"/>
          <ac:graphicFrameMkLst>
            <pc:docMk/>
            <pc:sldMk cId="373511897" sldId="327"/>
            <ac:graphicFrameMk id="3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5:33:36.766" v="131"/>
        <pc:sldMkLst>
          <pc:docMk/>
          <pc:sldMk cId="1675500425" sldId="328"/>
        </pc:sldMkLst>
      </pc:sldChg>
      <pc:sldChg chg="add del">
        <pc:chgData name="Adi Yoga Sidi Prabawa" userId="f1e3baeb-2c62-435e-b3e0-3c15bc5852ab" providerId="ADAL" clId="{D379C97C-BEC2-43F8-BDFF-AE6899C9371D}" dt="2019-08-14T15:34:11.700" v="136"/>
        <pc:sldMkLst>
          <pc:docMk/>
          <pc:sldMk cId="160108218" sldId="329"/>
        </pc:sldMkLst>
      </pc:sldChg>
      <pc:sldChg chg="add">
        <pc:chgData name="Adi Yoga Sidi Prabawa" userId="f1e3baeb-2c62-435e-b3e0-3c15bc5852ab" providerId="ADAL" clId="{D379C97C-BEC2-43F8-BDFF-AE6899C9371D}" dt="2019-08-14T15:34:13.465" v="137"/>
        <pc:sldMkLst>
          <pc:docMk/>
          <pc:sldMk cId="333846295" sldId="329"/>
        </pc:sldMkLst>
      </pc:sldChg>
      <pc:sldChg chg="add del">
        <pc:chgData name="Adi Yoga Sidi Prabawa" userId="f1e3baeb-2c62-435e-b3e0-3c15bc5852ab" providerId="ADAL" clId="{D379C97C-BEC2-43F8-BDFF-AE6899C9371D}" dt="2019-08-14T15:34:09.660" v="134"/>
        <pc:sldMkLst>
          <pc:docMk/>
          <pc:sldMk cId="3764877852" sldId="329"/>
        </pc:sldMkLst>
      </pc:sldChg>
      <pc:sldChg chg="add">
        <pc:chgData name="Adi Yoga Sidi Prabawa" userId="f1e3baeb-2c62-435e-b3e0-3c15bc5852ab" providerId="ADAL" clId="{D379C97C-BEC2-43F8-BDFF-AE6899C9371D}" dt="2019-08-14T15:34:39.368" v="140"/>
        <pc:sldMkLst>
          <pc:docMk/>
          <pc:sldMk cId="1098807229" sldId="330"/>
        </pc:sldMkLst>
      </pc:sldChg>
      <pc:sldChg chg="addSp delSp modSp add">
        <pc:chgData name="Adi Yoga Sidi Prabawa" userId="f1e3baeb-2c62-435e-b3e0-3c15bc5852ab" providerId="ADAL" clId="{D379C97C-BEC2-43F8-BDFF-AE6899C9371D}" dt="2019-08-14T15:37:42.197" v="162"/>
        <pc:sldMkLst>
          <pc:docMk/>
          <pc:sldMk cId="2430332639" sldId="331"/>
        </pc:sldMkLst>
        <pc:spChg chg="del">
          <ac:chgData name="Adi Yoga Sidi Prabawa" userId="f1e3baeb-2c62-435e-b3e0-3c15bc5852ab" providerId="ADAL" clId="{D379C97C-BEC2-43F8-BDFF-AE6899C9371D}" dt="2019-08-14T15:36:49.288" v="154" actId="478"/>
          <ac:spMkLst>
            <pc:docMk/>
            <pc:sldMk cId="2430332639" sldId="331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46.725" v="153" actId="478"/>
          <ac:spMkLst>
            <pc:docMk/>
            <pc:sldMk cId="2430332639" sldId="331"/>
            <ac:spMk id="10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18" creationId="{DA45CB21-FB2B-4A88-A51A-E0F75A947E5D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19" creationId="{78355034-4574-48F1-9D9D-1DD9030BFE0D}"/>
          </ac:spMkLst>
        </pc:spChg>
        <pc:spChg chg="del">
          <ac:chgData name="Adi Yoga Sidi Prabawa" userId="f1e3baeb-2c62-435e-b3e0-3c15bc5852ab" providerId="ADAL" clId="{D379C97C-BEC2-43F8-BDFF-AE6899C9371D}" dt="2019-08-14T15:36:59.263" v="157" actId="478"/>
          <ac:spMkLst>
            <pc:docMk/>
            <pc:sldMk cId="2430332639" sldId="331"/>
            <ac:spMk id="20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6.803" v="156" actId="478"/>
          <ac:spMkLst>
            <pc:docMk/>
            <pc:sldMk cId="2430332639" sldId="331"/>
            <ac:spMk id="21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2.859" v="155" actId="478"/>
          <ac:spMkLst>
            <pc:docMk/>
            <pc:sldMk cId="2430332639" sldId="331"/>
            <ac:spMk id="22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9.263" v="157" actId="478"/>
          <ac:spMkLst>
            <pc:docMk/>
            <pc:sldMk cId="2430332639" sldId="331"/>
            <ac:spMk id="2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6.803" v="156" actId="478"/>
          <ac:spMkLst>
            <pc:docMk/>
            <pc:sldMk cId="2430332639" sldId="331"/>
            <ac:spMk id="2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2.859" v="155" actId="478"/>
          <ac:spMkLst>
            <pc:docMk/>
            <pc:sldMk cId="2430332639" sldId="331"/>
            <ac:spMk id="25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26" creationId="{22092EF4-E14D-4598-82AD-75D36866B74A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27" creationId="{367F4EB7-A94A-498C-9515-3C1DEFDAA8CF}"/>
          </ac:spMkLst>
        </pc:spChg>
        <pc:spChg chg="add">
          <ac:chgData name="Adi Yoga Sidi Prabawa" userId="f1e3baeb-2c62-435e-b3e0-3c15bc5852ab" providerId="ADAL" clId="{D379C97C-BEC2-43F8-BDFF-AE6899C9371D}" dt="2019-08-14T15:37:42.197" v="162"/>
          <ac:spMkLst>
            <pc:docMk/>
            <pc:sldMk cId="2430332639" sldId="331"/>
            <ac:spMk id="28" creationId="{87FD3BB9-F2F2-4364-8077-C990D13299C1}"/>
          </ac:spMkLst>
        </pc:spChg>
        <pc:cxnChg chg="del mod">
          <ac:chgData name="Adi Yoga Sidi Prabawa" userId="f1e3baeb-2c62-435e-b3e0-3c15bc5852ab" providerId="ADAL" clId="{D379C97C-BEC2-43F8-BDFF-AE6899C9371D}" dt="2019-08-14T15:36:44.992" v="152" actId="478"/>
          <ac:cxnSpMkLst>
            <pc:docMk/>
            <pc:sldMk cId="2430332639" sldId="331"/>
            <ac:cxnSpMk id="14" creationId="{00000000-0000-0000-0000-000000000000}"/>
          </ac:cxnSpMkLst>
        </pc:cxnChg>
      </pc:sldChg>
      <pc:sldChg chg="delSp modSp add">
        <pc:chgData name="Adi Yoga Sidi Prabawa" userId="f1e3baeb-2c62-435e-b3e0-3c15bc5852ab" providerId="ADAL" clId="{D379C97C-BEC2-43F8-BDFF-AE6899C9371D}" dt="2019-08-14T15:38:25.352" v="169" actId="478"/>
        <pc:sldMkLst>
          <pc:docMk/>
          <pc:sldMk cId="1686020901" sldId="332"/>
        </pc:sldMkLst>
        <pc:spChg chg="del">
          <ac:chgData name="Adi Yoga Sidi Prabawa" userId="f1e3baeb-2c62-435e-b3e0-3c15bc5852ab" providerId="ADAL" clId="{D379C97C-BEC2-43F8-BDFF-AE6899C9371D}" dt="2019-08-14T15:38:18.354" v="168" actId="478"/>
          <ac:spMkLst>
            <pc:docMk/>
            <pc:sldMk cId="1686020901" sldId="332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15.671" v="167" actId="478"/>
          <ac:spMkLst>
            <pc:docMk/>
            <pc:sldMk cId="1686020901" sldId="332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25.352" v="169" actId="478"/>
          <ac:spMkLst>
            <pc:docMk/>
            <pc:sldMk cId="1686020901" sldId="332"/>
            <ac:spMk id="22" creationId="{00000000-0000-0000-0000-000000000000}"/>
          </ac:spMkLst>
        </pc:spChg>
        <pc:cxnChg chg="del mod">
          <ac:chgData name="Adi Yoga Sidi Prabawa" userId="f1e3baeb-2c62-435e-b3e0-3c15bc5852ab" providerId="ADAL" clId="{D379C97C-BEC2-43F8-BDFF-AE6899C9371D}" dt="2019-08-14T15:38:11.985" v="166" actId="478"/>
          <ac:cxnSpMkLst>
            <pc:docMk/>
            <pc:sldMk cId="1686020901" sldId="332"/>
            <ac:cxnSpMk id="12" creationId="{00000000-0000-0000-0000-000000000000}"/>
          </ac:cxnSpMkLst>
        </pc:cxnChg>
      </pc:sldChg>
      <pc:sldChg chg="delSp modSp add">
        <pc:chgData name="Adi Yoga Sidi Prabawa" userId="f1e3baeb-2c62-435e-b3e0-3c15bc5852ab" providerId="ADAL" clId="{D379C97C-BEC2-43F8-BDFF-AE6899C9371D}" dt="2019-08-14T15:38:51.201" v="170" actId="478"/>
        <pc:sldMkLst>
          <pc:docMk/>
          <pc:sldMk cId="1809814422" sldId="333"/>
        </pc:sldMkLst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10" creationId="{00000000-0000-0000-0000-000000000000}"/>
          </ac:spMkLst>
        </pc:spChg>
        <pc:cxnChg chg="del mod">
          <ac:chgData name="Adi Yoga Sidi Prabawa" userId="f1e3baeb-2c62-435e-b3e0-3c15bc5852ab" providerId="ADAL" clId="{D379C97C-BEC2-43F8-BDFF-AE6899C9371D}" dt="2019-08-14T15:38:51.201" v="170" actId="478"/>
          <ac:cxnSpMkLst>
            <pc:docMk/>
            <pc:sldMk cId="1809814422" sldId="333"/>
            <ac:cxnSpMk id="12" creationId="{00000000-0000-0000-0000-000000000000}"/>
          </ac:cxnSpMkLst>
        </pc:cxnChg>
        <pc:cxnChg chg="del mod">
          <ac:chgData name="Adi Yoga Sidi Prabawa" userId="f1e3baeb-2c62-435e-b3e0-3c15bc5852ab" providerId="ADAL" clId="{D379C97C-BEC2-43F8-BDFF-AE6899C9371D}" dt="2019-08-14T15:38:51.201" v="170" actId="478"/>
          <ac:cxnSpMkLst>
            <pc:docMk/>
            <pc:sldMk cId="1809814422" sldId="333"/>
            <ac:cxnSpMk id="14" creationId="{00000000-0000-0000-0000-000000000000}"/>
          </ac:cxnSpMkLst>
        </pc:cxnChg>
      </pc:sldChg>
      <pc:sldChg chg="addSp add ord">
        <pc:chgData name="Adi Yoga Sidi Prabawa" userId="f1e3baeb-2c62-435e-b3e0-3c15bc5852ab" providerId="ADAL" clId="{D379C97C-BEC2-43F8-BDFF-AE6899C9371D}" dt="2019-08-14T15:37:51.460" v="164"/>
        <pc:sldMkLst>
          <pc:docMk/>
          <pc:sldMk cId="801625304" sldId="334"/>
        </pc:sldMkLst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9" creationId="{ACE9C7BD-D312-4083-A932-497C02538E3E}"/>
          </ac:spMkLst>
        </pc:spChg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10" creationId="{54AE4C40-7B1F-47B1-85F3-51D58D35775D}"/>
          </ac:spMkLst>
        </pc:spChg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11" creationId="{7CD92CC4-5144-4802-A293-A867D688520F}"/>
          </ac:spMkLst>
        </pc:spChg>
      </pc:sldChg>
      <pc:sldChg chg="add del">
        <pc:chgData name="Adi Yoga Sidi Prabawa" userId="f1e3baeb-2c62-435e-b3e0-3c15bc5852ab" providerId="ADAL" clId="{D379C97C-BEC2-43F8-BDFF-AE6899C9371D}" dt="2019-08-14T15:37:17.832" v="159"/>
        <pc:sldMkLst>
          <pc:docMk/>
          <pc:sldMk cId="3400196939" sldId="334"/>
        </pc:sldMkLst>
      </pc:sldChg>
      <pc:sldChg chg="modSp add">
        <pc:chgData name="Adi Yoga Sidi Prabawa" userId="f1e3baeb-2c62-435e-b3e0-3c15bc5852ab" providerId="ADAL" clId="{D379C97C-BEC2-43F8-BDFF-AE6899C9371D}" dt="2019-08-14T15:41:03.029" v="213" actId="20577"/>
        <pc:sldMkLst>
          <pc:docMk/>
          <pc:sldMk cId="2110681035" sldId="335"/>
        </pc:sldMkLst>
        <pc:spChg chg="mod">
          <ac:chgData name="Adi Yoga Sidi Prabawa" userId="f1e3baeb-2c62-435e-b3e0-3c15bc5852ab" providerId="ADAL" clId="{D379C97C-BEC2-43F8-BDFF-AE6899C9371D}" dt="2019-08-14T15:41:03.029" v="213" actId="20577"/>
          <ac:spMkLst>
            <pc:docMk/>
            <pc:sldMk cId="2110681035" sldId="335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D379C97C-BEC2-43F8-BDFF-AE6899C9371D}" dt="2019-08-14T15:56:59.827" v="533" actId="2696"/>
        <pc:sldMkLst>
          <pc:docMk/>
          <pc:sldMk cId="712706556" sldId="336"/>
        </pc:sldMkLst>
        <pc:spChg chg="mod">
          <ac:chgData name="Adi Yoga Sidi Prabawa" userId="f1e3baeb-2c62-435e-b3e0-3c15bc5852ab" providerId="ADAL" clId="{D379C97C-BEC2-43F8-BDFF-AE6899C9371D}" dt="2019-08-14T15:44:29.117" v="263" actId="20577"/>
          <ac:spMkLst>
            <pc:docMk/>
            <pc:sldMk cId="712706556" sldId="336"/>
            <ac:spMk id="2" creationId="{00000000-0000-0000-0000-000000000000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5:55:44.064" v="531" actId="478"/>
        <pc:sldMkLst>
          <pc:docMk/>
          <pc:sldMk cId="3358018673" sldId="337"/>
        </pc:sldMkLst>
        <pc:spChg chg="mod">
          <ac:chgData name="Adi Yoga Sidi Prabawa" userId="f1e3baeb-2c62-435e-b3e0-3c15bc5852ab" providerId="ADAL" clId="{D379C97C-BEC2-43F8-BDFF-AE6899C9371D}" dt="2019-08-14T15:46:05.087" v="265" actId="20577"/>
          <ac:spMkLst>
            <pc:docMk/>
            <pc:sldMk cId="3358018673" sldId="337"/>
            <ac:spMk id="2" creationId="{00000000-0000-0000-0000-000000000000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2" creationId="{A2CF818C-0EEE-45B1-A0E1-9A4B3B7ADC7D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3" creationId="{06806299-1FCC-4A69-B00F-389345D9694B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4" creationId="{962F97A4-A68B-4663-A890-F13D43B59EF9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5" creationId="{95582145-F280-4625-9ADF-9AE85C9E3EC4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6" creationId="{02AFF009-F3DF-4FED-9543-8388D4782C48}"/>
          </ac:spMkLst>
        </pc:spChg>
        <pc:graphicFrameChg chg="add mod modGraphic">
          <ac:chgData name="Adi Yoga Sidi Prabawa" userId="f1e3baeb-2c62-435e-b3e0-3c15bc5852ab" providerId="ADAL" clId="{D379C97C-BEC2-43F8-BDFF-AE6899C9371D}" dt="2019-08-14T15:53:36.237" v="510" actId="20577"/>
          <ac:graphicFrameMkLst>
            <pc:docMk/>
            <pc:sldMk cId="3358018673" sldId="337"/>
            <ac:graphicFrameMk id="3" creationId="{E133C805-EE97-4A65-A6F5-9D3E446571AD}"/>
          </ac:graphicFrameMkLst>
        </pc:graphicFrameChg>
        <pc:graphicFrameChg chg="add del mod modGraphic">
          <ac:chgData name="Adi Yoga Sidi Prabawa" userId="f1e3baeb-2c62-435e-b3e0-3c15bc5852ab" providerId="ADAL" clId="{D379C97C-BEC2-43F8-BDFF-AE6899C9371D}" dt="2019-08-14T15:55:44.064" v="531" actId="478"/>
          <ac:graphicFrameMkLst>
            <pc:docMk/>
            <pc:sldMk cId="3358018673" sldId="337"/>
            <ac:graphicFrameMk id="4" creationId="{5E6092E7-E4A4-4EFD-913D-0485278899F5}"/>
          </ac:graphicFrameMkLst>
        </pc:graphicFrameChg>
        <pc:graphicFrameChg chg="add del mod modGraphic">
          <ac:chgData name="Adi Yoga Sidi Prabawa" userId="f1e3baeb-2c62-435e-b3e0-3c15bc5852ab" providerId="ADAL" clId="{D379C97C-BEC2-43F8-BDFF-AE6899C9371D}" dt="2019-08-14T15:55:44.064" v="531" actId="478"/>
          <ac:graphicFrameMkLst>
            <pc:docMk/>
            <pc:sldMk cId="3358018673" sldId="337"/>
            <ac:graphicFrameMk id="5" creationId="{4EC4E5D2-FE56-41FA-9DC3-7988A3FC5413}"/>
          </ac:graphicFrameMkLst>
        </pc:graphicFrame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7" creationId="{D1461CD3-0676-4252-BD20-CF69C4F722D6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8" creationId="{765E4041-FEE5-4880-B9AD-D30C587EC6D3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9" creationId="{FFF79387-2F43-4F0B-A213-6DCCF442C5F2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0" creationId="{39426A68-FBD2-4D46-A660-62AC469B4FB9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1" creationId="{5BA84591-F427-4188-B7E2-59E0AC4A9AFD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7" creationId="{48F38C65-EE35-453A-833A-5B9424FF4C61}"/>
          </ac:cxnSpMkLst>
        </pc:cxnChg>
      </pc:sldChg>
      <pc:sldChg chg="delSp add">
        <pc:chgData name="Adi Yoga Sidi Prabawa" userId="f1e3baeb-2c62-435e-b3e0-3c15bc5852ab" providerId="ADAL" clId="{D379C97C-BEC2-43F8-BDFF-AE6899C9371D}" dt="2019-08-14T15:55:51.140" v="532" actId="478"/>
        <pc:sldMkLst>
          <pc:docMk/>
          <pc:sldMk cId="494790564" sldId="338"/>
        </pc:sldMkLst>
        <pc:spChg chg="del">
          <ac:chgData name="Adi Yoga Sidi Prabawa" userId="f1e3baeb-2c62-435e-b3e0-3c15bc5852ab" providerId="ADAL" clId="{D379C97C-BEC2-43F8-BDFF-AE6899C9371D}" dt="2019-08-14T15:55:51.140" v="532" actId="478"/>
          <ac:spMkLst>
            <pc:docMk/>
            <pc:sldMk cId="494790564" sldId="338"/>
            <ac:spMk id="16" creationId="{02AFF009-F3DF-4FED-9543-8388D4782C48}"/>
          </ac:spMkLst>
        </pc:spChg>
        <pc:graphicFrameChg chg="del">
          <ac:chgData name="Adi Yoga Sidi Prabawa" userId="f1e3baeb-2c62-435e-b3e0-3c15bc5852ab" providerId="ADAL" clId="{D379C97C-BEC2-43F8-BDFF-AE6899C9371D}" dt="2019-08-14T15:55:51.140" v="532" actId="478"/>
          <ac:graphicFrameMkLst>
            <pc:docMk/>
            <pc:sldMk cId="494790564" sldId="338"/>
            <ac:graphicFrameMk id="5" creationId="{4EC4E5D2-FE56-41FA-9DC3-7988A3FC5413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5:55:33.906" v="530"/>
        <pc:sldMkLst>
          <pc:docMk/>
          <pc:sldMk cId="1434300370" sldId="339"/>
        </pc:sldMkLst>
      </pc:sldChg>
      <pc:sldChg chg="addSp delSp modSp add">
        <pc:chgData name="Adi Yoga Sidi Prabawa" userId="f1e3baeb-2c62-435e-b3e0-3c15bc5852ab" providerId="ADAL" clId="{D379C97C-BEC2-43F8-BDFF-AE6899C9371D}" dt="2019-08-14T16:04:59.115" v="601" actId="478"/>
        <pc:sldMkLst>
          <pc:docMk/>
          <pc:sldMk cId="737513701" sldId="340"/>
        </pc:sldMkLst>
        <pc:spChg chg="add del mod">
          <ac:chgData name="Adi Yoga Sidi Prabawa" userId="f1e3baeb-2c62-435e-b3e0-3c15bc5852ab" providerId="ADAL" clId="{D379C97C-BEC2-43F8-BDFF-AE6899C9371D}" dt="2019-08-14T16:04:59.115" v="601" actId="478"/>
          <ac:spMkLst>
            <pc:docMk/>
            <pc:sldMk cId="737513701" sldId="340"/>
            <ac:spMk id="13" creationId="{52D225ED-765F-44C3-A5E8-A832F768FDE6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4" creationId="{1AB367CF-504B-4994-A009-820DDC237404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5" creationId="{142A29BF-843B-4F2E-BB29-197CFEFCE4C5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6" creationId="{705ABD19-B9BF-41A8-8E3B-84C0C25CC3E1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20" creationId="{220A4FA3-8727-4C15-8DAE-90354284D7EC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22" creationId="{8B395436-E36C-4D62-8263-E8730575219D}"/>
          </ac:spMkLst>
        </pc:spChg>
        <pc:grpChg chg="add mod">
          <ac:chgData name="Adi Yoga Sidi Prabawa" userId="f1e3baeb-2c62-435e-b3e0-3c15bc5852ab" providerId="ADAL" clId="{D379C97C-BEC2-43F8-BDFF-AE6899C9371D}" dt="2019-08-14T16:04:09.134" v="589" actId="164"/>
          <ac:grpSpMkLst>
            <pc:docMk/>
            <pc:sldMk cId="737513701" sldId="340"/>
            <ac:grpSpMk id="29" creationId="{5F8E736E-1E63-4AA0-8B0B-B7A1501A99C4}"/>
          </ac:grpSpMkLst>
        </pc:grpChg>
        <pc:grpChg chg="add mod">
          <ac:chgData name="Adi Yoga Sidi Prabawa" userId="f1e3baeb-2c62-435e-b3e0-3c15bc5852ab" providerId="ADAL" clId="{D379C97C-BEC2-43F8-BDFF-AE6899C9371D}" dt="2019-08-14T16:04:25.589" v="594" actId="164"/>
          <ac:grpSpMkLst>
            <pc:docMk/>
            <pc:sldMk cId="737513701" sldId="340"/>
            <ac:grpSpMk id="38" creationId="{F52E2E04-D4B7-4E04-85F6-5A76E442F780}"/>
          </ac:grpSpMkLst>
        </pc:grpChg>
        <pc:grpChg chg="add del mod">
          <ac:chgData name="Adi Yoga Sidi Prabawa" userId="f1e3baeb-2c62-435e-b3e0-3c15bc5852ab" providerId="ADAL" clId="{D379C97C-BEC2-43F8-BDFF-AE6899C9371D}" dt="2019-08-14T16:04:59.115" v="601" actId="478"/>
          <ac:grpSpMkLst>
            <pc:docMk/>
            <pc:sldMk cId="737513701" sldId="340"/>
            <ac:grpSpMk id="39" creationId="{28ECEA41-64FD-43AB-81D6-D248FBBD5B06}"/>
          </ac:grpSpMkLst>
        </pc:grpChg>
        <pc:grpChg chg="add del mod">
          <ac:chgData name="Adi Yoga Sidi Prabawa" userId="f1e3baeb-2c62-435e-b3e0-3c15bc5852ab" providerId="ADAL" clId="{D379C97C-BEC2-43F8-BDFF-AE6899C9371D}" dt="2019-08-14T16:04:59.115" v="601" actId="478"/>
          <ac:grpSpMkLst>
            <pc:docMk/>
            <pc:sldMk cId="737513701" sldId="340"/>
            <ac:grpSpMk id="40" creationId="{826771CB-0AF5-4F11-97FB-8D611BC65C27}"/>
          </ac:grpSpMkLst>
        </pc:grpChg>
        <pc:graphicFrameChg chg="add del mod modGraphic">
          <ac:chgData name="Adi Yoga Sidi Prabawa" userId="f1e3baeb-2c62-435e-b3e0-3c15bc5852ab" providerId="ADAL" clId="{D379C97C-BEC2-43F8-BDFF-AE6899C9371D}" dt="2019-08-14T16:04:59.115" v="601" actId="478"/>
          <ac:graphicFrameMkLst>
            <pc:docMk/>
            <pc:sldMk cId="737513701" sldId="340"/>
            <ac:graphicFrameMk id="5" creationId="{7B8E0FAC-73CD-4BD6-A6C2-4D68ACDDD1E0}"/>
          </ac:graphicFrameMkLst>
        </pc:graphicFrameChg>
        <pc:graphicFrameChg chg="del">
          <ac:chgData name="Adi Yoga Sidi Prabawa" userId="f1e3baeb-2c62-435e-b3e0-3c15bc5852ab" providerId="ADAL" clId="{D379C97C-BEC2-43F8-BDFF-AE6899C9371D}" dt="2019-08-14T16:00:44.206" v="538" actId="478"/>
          <ac:graphicFrameMkLst>
            <pc:docMk/>
            <pc:sldMk cId="737513701" sldId="340"/>
            <ac:graphicFrameMk id="11" creationId="{00000000-0000-0000-0000-000000000000}"/>
          </ac:graphicFrameMkLst>
        </pc:graphicFrame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6" creationId="{513357EE-CBDB-4D2A-823C-EF2134D15FF0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7" creationId="{8EB5F329-0607-49C2-BC0A-EC01F3832809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8" creationId="{1E191FF8-5049-44DC-B713-B294DB1273C9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9" creationId="{AD5160AB-8A32-43B8-ACD9-07743703FD15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2" creationId="{73CF3B73-37C8-4FC5-95EF-39CD024E236A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7" creationId="{7D6C5653-3971-4609-AEAD-01BB6D30E9B4}"/>
          </ac:cxnSpMkLst>
        </pc:cxnChg>
        <pc:cxnChg chg="add mod">
          <ac:chgData name="Adi Yoga Sidi Prabawa" userId="f1e3baeb-2c62-435e-b3e0-3c15bc5852ab" providerId="ADAL" clId="{D379C97C-BEC2-43F8-BDFF-AE6899C9371D}" dt="2019-08-14T16:02:51.904" v="570" actId="571"/>
          <ac:cxnSpMkLst>
            <pc:docMk/>
            <pc:sldMk cId="737513701" sldId="340"/>
            <ac:cxnSpMk id="18" creationId="{3A81C4BA-AD11-4AE5-9ABF-D4CCE14E7E47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9" creationId="{6638A9DE-2D42-40EF-9F41-4AAF71655B8F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21" creationId="{61445D81-FDD4-428A-A88D-6F8CCD4CF20F}"/>
          </ac:cxnSpMkLst>
        </pc:cxnChg>
      </pc:sldChg>
      <pc:sldChg chg="add">
        <pc:chgData name="Adi Yoga Sidi Prabawa" userId="f1e3baeb-2c62-435e-b3e0-3c15bc5852ab" providerId="ADAL" clId="{D379C97C-BEC2-43F8-BDFF-AE6899C9371D}" dt="2019-08-14T16:00:23.297" v="537"/>
        <pc:sldMkLst>
          <pc:docMk/>
          <pc:sldMk cId="1818272120" sldId="341"/>
        </pc:sldMkLst>
      </pc:sldChg>
      <pc:sldChg chg="add">
        <pc:chgData name="Adi Yoga Sidi Prabawa" userId="f1e3baeb-2c62-435e-b3e0-3c15bc5852ab" providerId="ADAL" clId="{D379C97C-BEC2-43F8-BDFF-AE6899C9371D}" dt="2019-08-14T16:04:54.099" v="600"/>
        <pc:sldMkLst>
          <pc:docMk/>
          <pc:sldMk cId="3947341465" sldId="342"/>
        </pc:sldMkLst>
      </pc:sldChg>
      <pc:sldChg chg="modSp add del">
        <pc:chgData name="Adi Yoga Sidi Prabawa" userId="f1e3baeb-2c62-435e-b3e0-3c15bc5852ab" providerId="ADAL" clId="{D379C97C-BEC2-43F8-BDFF-AE6899C9371D}" dt="2019-08-14T16:15:59.273" v="612" actId="207"/>
        <pc:sldMkLst>
          <pc:docMk/>
          <pc:sldMk cId="2250398253" sldId="343"/>
        </pc:sldMkLst>
        <pc:spChg chg="mod">
          <ac:chgData name="Adi Yoga Sidi Prabawa" userId="f1e3baeb-2c62-435e-b3e0-3c15bc5852ab" providerId="ADAL" clId="{D379C97C-BEC2-43F8-BDFF-AE6899C9371D}" dt="2019-08-14T16:15:49.477" v="611" actId="20577"/>
          <ac:spMkLst>
            <pc:docMk/>
            <pc:sldMk cId="2250398253" sldId="343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5:59.273" v="612" actId="207"/>
          <ac:graphicFrameMkLst>
            <pc:docMk/>
            <pc:sldMk cId="2250398253" sldId="343"/>
            <ac:graphicFrameMk id="5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6:15:41.436" v="609"/>
        <pc:sldMkLst>
          <pc:docMk/>
          <pc:sldMk cId="3679402124" sldId="344"/>
        </pc:sldMkLst>
      </pc:sldChg>
      <pc:sldChg chg="modSp add">
        <pc:chgData name="Adi Yoga Sidi Prabawa" userId="f1e3baeb-2c62-435e-b3e0-3c15bc5852ab" providerId="ADAL" clId="{D379C97C-BEC2-43F8-BDFF-AE6899C9371D}" dt="2019-08-14T16:17:00.706" v="616" actId="20577"/>
        <pc:sldMkLst>
          <pc:docMk/>
          <pc:sldMk cId="671619842" sldId="345"/>
        </pc:sldMkLst>
        <pc:graphicFrameChg chg="mod">
          <ac:chgData name="Adi Yoga Sidi Prabawa" userId="f1e3baeb-2c62-435e-b3e0-3c15bc5852ab" providerId="ADAL" clId="{D379C97C-BEC2-43F8-BDFF-AE6899C9371D}" dt="2019-08-14T16:17:00.706" v="616" actId="20577"/>
          <ac:graphicFrameMkLst>
            <pc:docMk/>
            <pc:sldMk cId="671619842" sldId="345"/>
            <ac:graphicFrameMk id="5" creationId="{00000000-0000-0000-0000-000000000000}"/>
          </ac:graphicFrameMkLst>
        </pc:graphicFrameChg>
      </pc:sldChg>
      <pc:sldChg chg="modSp add">
        <pc:chgData name="Adi Yoga Sidi Prabawa" userId="f1e3baeb-2c62-435e-b3e0-3c15bc5852ab" providerId="ADAL" clId="{D379C97C-BEC2-43F8-BDFF-AE6899C9371D}" dt="2019-08-14T16:22:48.232" v="657" actId="20577"/>
        <pc:sldMkLst>
          <pc:docMk/>
          <pc:sldMk cId="3297624995" sldId="346"/>
        </pc:sldMkLst>
        <pc:spChg chg="mod">
          <ac:chgData name="Adi Yoga Sidi Prabawa" userId="f1e3baeb-2c62-435e-b3e0-3c15bc5852ab" providerId="ADAL" clId="{D379C97C-BEC2-43F8-BDFF-AE6899C9371D}" dt="2019-08-14T16:22:48.232" v="657" actId="20577"/>
          <ac:spMkLst>
            <pc:docMk/>
            <pc:sldMk cId="3297624995" sldId="346"/>
            <ac:spMk id="2" creationId="{00000000-0000-0000-0000-000000000000}"/>
          </ac:spMkLst>
        </pc:spChg>
      </pc:sldChg>
      <pc:sldChg chg="add">
        <pc:chgData name="Adi Yoga Sidi Prabawa" userId="f1e3baeb-2c62-435e-b3e0-3c15bc5852ab" providerId="ADAL" clId="{D379C97C-BEC2-43F8-BDFF-AE6899C9371D}" dt="2019-08-14T16:18:58.516" v="621"/>
        <pc:sldMkLst>
          <pc:docMk/>
          <pc:sldMk cId="2999306970" sldId="347"/>
        </pc:sldMkLst>
      </pc:sldChg>
      <pc:sldChg chg="add">
        <pc:chgData name="Adi Yoga Sidi Prabawa" userId="f1e3baeb-2c62-435e-b3e0-3c15bc5852ab" providerId="ADAL" clId="{D379C97C-BEC2-43F8-BDFF-AE6899C9371D}" dt="2019-08-14T16:20:21.800" v="625"/>
        <pc:sldMkLst>
          <pc:docMk/>
          <pc:sldMk cId="102303652" sldId="348"/>
        </pc:sldMkLst>
      </pc:sldChg>
      <pc:sldChg chg="modSp add">
        <pc:chgData name="Adi Yoga Sidi Prabawa" userId="f1e3baeb-2c62-435e-b3e0-3c15bc5852ab" providerId="ADAL" clId="{D379C97C-BEC2-43F8-BDFF-AE6899C9371D}" dt="2019-08-14T16:22:03.797" v="635" actId="400"/>
        <pc:sldMkLst>
          <pc:docMk/>
          <pc:sldMk cId="1032372315" sldId="349"/>
        </pc:sldMkLst>
        <pc:spChg chg="mod">
          <ac:chgData name="Adi Yoga Sidi Prabawa" userId="f1e3baeb-2c62-435e-b3e0-3c15bc5852ab" providerId="ADAL" clId="{D379C97C-BEC2-43F8-BDFF-AE6899C9371D}" dt="2019-08-14T16:22:03.797" v="635" actId="400"/>
          <ac:spMkLst>
            <pc:docMk/>
            <pc:sldMk cId="1032372315" sldId="349"/>
            <ac:spMk id="2" creationId="{00000000-0000-0000-0000-000000000000}"/>
          </ac:spMkLst>
        </pc:spChg>
      </pc:sldChg>
      <pc:sldChg chg="add">
        <pc:chgData name="Adi Yoga Sidi Prabawa" userId="f1e3baeb-2c62-435e-b3e0-3c15bc5852ab" providerId="ADAL" clId="{D379C97C-BEC2-43F8-BDFF-AE6899C9371D}" dt="2019-08-14T16:23:34.134" v="660"/>
        <pc:sldMkLst>
          <pc:docMk/>
          <pc:sldMk cId="1175007544" sldId="350"/>
        </pc:sldMkLst>
      </pc:sldChg>
      <pc:sldChg chg="modSp add ord">
        <pc:chgData name="Adi Yoga Sidi Prabawa" userId="f1e3baeb-2c62-435e-b3e0-3c15bc5852ab" providerId="ADAL" clId="{D379C97C-BEC2-43F8-BDFF-AE6899C9371D}" dt="2019-08-14T16:24:44.984" v="668"/>
        <pc:sldMkLst>
          <pc:docMk/>
          <pc:sldMk cId="820157337" sldId="351"/>
        </pc:sldMkLst>
        <pc:spChg chg="mod">
          <ac:chgData name="Adi Yoga Sidi Prabawa" userId="f1e3baeb-2c62-435e-b3e0-3c15bc5852ab" providerId="ADAL" clId="{D379C97C-BEC2-43F8-BDFF-AE6899C9371D}" dt="2019-08-14T16:24:14.837" v="664" actId="20577"/>
          <ac:spMkLst>
            <pc:docMk/>
            <pc:sldMk cId="820157337" sldId="351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4:20.406" v="665" actId="207"/>
          <ac:graphicFrameMkLst>
            <pc:docMk/>
            <pc:sldMk cId="820157337" sldId="351"/>
            <ac:graphicFrameMk id="4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4:30.361" v="667" actId="207"/>
          <ac:graphicFrameMkLst>
            <pc:docMk/>
            <pc:sldMk cId="820157337" sldId="351"/>
            <ac:graphicFrameMk id="5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4:26.489" v="666" actId="207"/>
          <ac:graphicFrameMkLst>
            <pc:docMk/>
            <pc:sldMk cId="820157337" sldId="351"/>
            <ac:graphicFrameMk id="6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6:24:48.317" v="669"/>
        <pc:sldMkLst>
          <pc:docMk/>
          <pc:sldMk cId="4127027677" sldId="352"/>
        </pc:sldMkLst>
      </pc:sldChg>
      <pc:sldChg chg="add">
        <pc:chgData name="Adi Yoga Sidi Prabawa" userId="f1e3baeb-2c62-435e-b3e0-3c15bc5852ab" providerId="ADAL" clId="{D379C97C-BEC2-43F8-BDFF-AE6899C9371D}" dt="2019-08-14T16:25:26.641" v="674"/>
        <pc:sldMkLst>
          <pc:docMk/>
          <pc:sldMk cId="3958585456" sldId="353"/>
        </pc:sldMkLst>
      </pc:sldChg>
      <pc:sldChg chg="modSp add">
        <pc:chgData name="Adi Yoga Sidi Prabawa" userId="f1e3baeb-2c62-435e-b3e0-3c15bc5852ab" providerId="ADAL" clId="{D379C97C-BEC2-43F8-BDFF-AE6899C9371D}" dt="2019-08-14T16:29:03.026" v="700" actId="114"/>
        <pc:sldMkLst>
          <pc:docMk/>
          <pc:sldMk cId="3372789105" sldId="354"/>
        </pc:sldMkLst>
        <pc:spChg chg="mod">
          <ac:chgData name="Adi Yoga Sidi Prabawa" userId="f1e3baeb-2c62-435e-b3e0-3c15bc5852ab" providerId="ADAL" clId="{D379C97C-BEC2-43F8-BDFF-AE6899C9371D}" dt="2019-08-14T16:29:03.026" v="700" actId="114"/>
          <ac:spMkLst>
            <pc:docMk/>
            <pc:sldMk cId="3372789105" sldId="354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29:56.345" v="723" actId="20577"/>
        <pc:sldMkLst>
          <pc:docMk/>
          <pc:sldMk cId="1443121658" sldId="355"/>
        </pc:sldMkLst>
        <pc:spChg chg="mod">
          <ac:chgData name="Adi Yoga Sidi Prabawa" userId="f1e3baeb-2c62-435e-b3e0-3c15bc5852ab" providerId="ADAL" clId="{D379C97C-BEC2-43F8-BDFF-AE6899C9371D}" dt="2019-08-14T16:29:56.345" v="723" actId="20577"/>
          <ac:spMkLst>
            <pc:docMk/>
            <pc:sldMk cId="1443121658" sldId="355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0:16.789" v="726" actId="20577"/>
        <pc:sldMkLst>
          <pc:docMk/>
          <pc:sldMk cId="617223024" sldId="356"/>
        </pc:sldMkLst>
        <pc:spChg chg="mod">
          <ac:chgData name="Adi Yoga Sidi Prabawa" userId="f1e3baeb-2c62-435e-b3e0-3c15bc5852ab" providerId="ADAL" clId="{D379C97C-BEC2-43F8-BDFF-AE6899C9371D}" dt="2019-08-14T16:30:16.789" v="726" actId="20577"/>
          <ac:spMkLst>
            <pc:docMk/>
            <pc:sldMk cId="617223024" sldId="356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0:10.255" v="725" actId="20577"/>
        <pc:sldMkLst>
          <pc:docMk/>
          <pc:sldMk cId="4292488477" sldId="357"/>
        </pc:sldMkLst>
        <pc:spChg chg="mod">
          <ac:chgData name="Adi Yoga Sidi Prabawa" userId="f1e3baeb-2c62-435e-b3e0-3c15bc5852ab" providerId="ADAL" clId="{D379C97C-BEC2-43F8-BDFF-AE6899C9371D}" dt="2019-08-14T16:30:10.255" v="725" actId="20577"/>
          <ac:spMkLst>
            <pc:docMk/>
            <pc:sldMk cId="4292488477" sldId="357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1:27.835" v="734" actId="207"/>
        <pc:sldMkLst>
          <pc:docMk/>
          <pc:sldMk cId="563210615" sldId="358"/>
        </pc:sldMkLst>
        <pc:spChg chg="mod">
          <ac:chgData name="Adi Yoga Sidi Prabawa" userId="f1e3baeb-2c62-435e-b3e0-3c15bc5852ab" providerId="ADAL" clId="{D379C97C-BEC2-43F8-BDFF-AE6899C9371D}" dt="2019-08-14T16:31:27.835" v="734" actId="207"/>
          <ac:spMkLst>
            <pc:docMk/>
            <pc:sldMk cId="563210615" sldId="358"/>
            <ac:spMk id="2" creationId="{A83E5C6E-7298-4910-8211-58C5156B6642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6:34:00.837" v="753"/>
        <pc:sldMkLst>
          <pc:docMk/>
          <pc:sldMk cId="3018835273" sldId="359"/>
        </pc:sldMkLst>
        <pc:spChg chg="mod">
          <ac:chgData name="Adi Yoga Sidi Prabawa" userId="f1e3baeb-2c62-435e-b3e0-3c15bc5852ab" providerId="ADAL" clId="{D379C97C-BEC2-43F8-BDFF-AE6899C9371D}" dt="2019-08-14T16:32:11.995" v="737" actId="207"/>
          <ac:spMkLst>
            <pc:docMk/>
            <pc:sldMk cId="3018835273" sldId="359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D379C97C-BEC2-43F8-BDFF-AE6899C9371D}" dt="2019-08-14T16:34:00.530" v="752" actId="478"/>
          <ac:spMkLst>
            <pc:docMk/>
            <pc:sldMk cId="3018835273" sldId="359"/>
            <ac:spMk id="3" creationId="{C7B8FFF7-5943-4B73-8E90-4E4DC7899683}"/>
          </ac:spMkLst>
        </pc:spChg>
        <pc:spChg chg="add">
          <ac:chgData name="Adi Yoga Sidi Prabawa" userId="f1e3baeb-2c62-435e-b3e0-3c15bc5852ab" providerId="ADAL" clId="{D379C97C-BEC2-43F8-BDFF-AE6899C9371D}" dt="2019-08-14T16:34:00.837" v="753"/>
          <ac:spMkLst>
            <pc:docMk/>
            <pc:sldMk cId="3018835273" sldId="359"/>
            <ac:spMk id="4" creationId="{5C7551B8-2C8F-42C3-9896-F497CAE5238C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6:36:11.382" v="766"/>
        <pc:sldMkLst>
          <pc:docMk/>
          <pc:sldMk cId="2884275464" sldId="360"/>
        </pc:sldMkLst>
        <pc:spChg chg="mod">
          <ac:chgData name="Adi Yoga Sidi Prabawa" userId="f1e3baeb-2c62-435e-b3e0-3c15bc5852ab" providerId="ADAL" clId="{D379C97C-BEC2-43F8-BDFF-AE6899C9371D}" dt="2019-08-14T16:34:39.216" v="756" actId="20577"/>
          <ac:spMkLst>
            <pc:docMk/>
            <pc:sldMk cId="2884275464" sldId="360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D379C97C-BEC2-43F8-BDFF-AE6899C9371D}" dt="2019-08-14T16:36:10.908" v="765" actId="478"/>
          <ac:spMkLst>
            <pc:docMk/>
            <pc:sldMk cId="2884275464" sldId="360"/>
            <ac:spMk id="3" creationId="{2B7F776E-44FB-40F4-945F-B6D0ECE8873B}"/>
          </ac:spMkLst>
        </pc:spChg>
        <pc:spChg chg="add">
          <ac:chgData name="Adi Yoga Sidi Prabawa" userId="f1e3baeb-2c62-435e-b3e0-3c15bc5852ab" providerId="ADAL" clId="{D379C97C-BEC2-43F8-BDFF-AE6899C9371D}" dt="2019-08-14T16:36:11.382" v="766"/>
          <ac:spMkLst>
            <pc:docMk/>
            <pc:sldMk cId="2884275464" sldId="360"/>
            <ac:spMk id="4" creationId="{D45AAE4E-7C89-4BCF-9F31-45ED3560FE65}"/>
          </ac:spMkLst>
        </pc:spChg>
      </pc:sldChg>
      <pc:sldChg chg="addSp modSp add">
        <pc:chgData name="Adi Yoga Sidi Prabawa" userId="f1e3baeb-2c62-435e-b3e0-3c15bc5852ab" providerId="ADAL" clId="{D379C97C-BEC2-43F8-BDFF-AE6899C9371D}" dt="2019-08-14T16:33:54.917" v="751" actId="14100"/>
        <pc:sldMkLst>
          <pc:docMk/>
          <pc:sldMk cId="3790179127" sldId="361"/>
        </pc:sldMkLst>
        <pc:spChg chg="mod">
          <ac:chgData name="Adi Yoga Sidi Prabawa" userId="f1e3baeb-2c62-435e-b3e0-3c15bc5852ab" providerId="ADAL" clId="{D379C97C-BEC2-43F8-BDFF-AE6899C9371D}" dt="2019-08-14T16:33:37.773" v="750" actId="207"/>
          <ac:spMkLst>
            <pc:docMk/>
            <pc:sldMk cId="3790179127" sldId="361"/>
            <ac:spMk id="2" creationId="{A83E5C6E-7298-4910-8211-58C5156B6642}"/>
          </ac:spMkLst>
        </pc:spChg>
        <pc:spChg chg="add mod">
          <ac:chgData name="Adi Yoga Sidi Prabawa" userId="f1e3baeb-2c62-435e-b3e0-3c15bc5852ab" providerId="ADAL" clId="{D379C97C-BEC2-43F8-BDFF-AE6899C9371D}" dt="2019-08-14T16:33:54.917" v="751" actId="14100"/>
          <ac:spMkLst>
            <pc:docMk/>
            <pc:sldMk cId="3790179127" sldId="361"/>
            <ac:spMk id="3" creationId="{5E4E0208-2216-443F-9D1D-FD8BF5BA694B}"/>
          </ac:spMkLst>
        </pc:spChg>
      </pc:sldChg>
      <pc:sldChg chg="addSp modSp add">
        <pc:chgData name="Adi Yoga Sidi Prabawa" userId="f1e3baeb-2c62-435e-b3e0-3c15bc5852ab" providerId="ADAL" clId="{D379C97C-BEC2-43F8-BDFF-AE6899C9371D}" dt="2019-08-14T16:35:54.752" v="764" actId="14100"/>
        <pc:sldMkLst>
          <pc:docMk/>
          <pc:sldMk cId="802372567" sldId="362"/>
        </pc:sldMkLst>
        <pc:spChg chg="add mod">
          <ac:chgData name="Adi Yoga Sidi Prabawa" userId="f1e3baeb-2c62-435e-b3e0-3c15bc5852ab" providerId="ADAL" clId="{D379C97C-BEC2-43F8-BDFF-AE6899C9371D}" dt="2019-08-14T16:35:54.752" v="764" actId="14100"/>
          <ac:spMkLst>
            <pc:docMk/>
            <pc:sldMk cId="802372567" sldId="362"/>
            <ac:spMk id="3" creationId="{6DE68D06-314C-4EAC-8E0A-252C5D6F6AEB}"/>
          </ac:spMkLst>
        </pc:spChg>
      </pc:sldChg>
      <pc:sldChg chg="add">
        <pc:chgData name="Adi Yoga Sidi Prabawa" userId="f1e3baeb-2c62-435e-b3e0-3c15bc5852ab" providerId="ADAL" clId="{D379C97C-BEC2-43F8-BDFF-AE6899C9371D}" dt="2019-08-14T16:35:35.916" v="762"/>
        <pc:sldMkLst>
          <pc:docMk/>
          <pc:sldMk cId="3929890122" sldId="363"/>
        </pc:sldMkLst>
      </pc:sldChg>
      <pc:sldChg chg="add">
        <pc:chgData name="Adi Yoga Sidi Prabawa" userId="f1e3baeb-2c62-435e-b3e0-3c15bc5852ab" providerId="ADAL" clId="{D379C97C-BEC2-43F8-BDFF-AE6899C9371D}" dt="2019-08-14T16:36:29.274" v="767"/>
        <pc:sldMkLst>
          <pc:docMk/>
          <pc:sldMk cId="1808103654" sldId="364"/>
        </pc:sldMkLst>
      </pc:sldChg>
    </pc:docChg>
  </pc:docChgLst>
  <pc:docChgLst>
    <pc:chgData name="Adi Yoga Sidi Prabawa" userId="f1e3baeb-2c62-435e-b3e0-3c15bc5852ab" providerId="ADAL" clId="{2D433D53-88AF-4DCD-B620-BF1679557183}"/>
    <pc:docChg chg="undo redo custSel addSld delSld modSld">
      <pc:chgData name="Adi Yoga Sidi Prabawa" userId="f1e3baeb-2c62-435e-b3e0-3c15bc5852ab" providerId="ADAL" clId="{2D433D53-88AF-4DCD-B620-BF1679557183}" dt="2019-08-15T14:50:35.078" v="2562" actId="2711"/>
      <pc:docMkLst>
        <pc:docMk/>
      </pc:docMkLst>
      <pc:sldChg chg="modSp">
        <pc:chgData name="Adi Yoga Sidi Prabawa" userId="f1e3baeb-2c62-435e-b3e0-3c15bc5852ab" providerId="ADAL" clId="{2D433D53-88AF-4DCD-B620-BF1679557183}" dt="2019-08-15T14:07:36.775" v="1051" actId="20577"/>
        <pc:sldMkLst>
          <pc:docMk/>
          <pc:sldMk cId="3719561903" sldId="314"/>
        </pc:sldMkLst>
        <pc:spChg chg="mod">
          <ac:chgData name="Adi Yoga Sidi Prabawa" userId="f1e3baeb-2c62-435e-b3e0-3c15bc5852ab" providerId="ADAL" clId="{2D433D53-88AF-4DCD-B620-BF1679557183}" dt="2019-08-15T14:07:36.775" v="1051" actId="20577"/>
          <ac:spMkLst>
            <pc:docMk/>
            <pc:sldMk cId="3719561903" sldId="314"/>
            <ac:spMk id="3" creationId="{542C6BC9-19C7-4F8E-B9CA-7F12B1062E76}"/>
          </ac:spMkLst>
        </pc:spChg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2283090005" sldId="408"/>
        </pc:sldMkLst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3333669763" sldId="409"/>
        </pc:sldMkLst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1514197654" sldId="410"/>
        </pc:sldMkLst>
      </pc:sldChg>
      <pc:sldChg chg="modTransition">
        <pc:chgData name="Adi Yoga Sidi Prabawa" userId="f1e3baeb-2c62-435e-b3e0-3c15bc5852ab" providerId="ADAL" clId="{2D433D53-88AF-4DCD-B620-BF1679557183}" dt="2019-08-15T14:03:54.707" v="890"/>
        <pc:sldMkLst>
          <pc:docMk/>
          <pc:sldMk cId="3827362559" sldId="411"/>
        </pc:sldMkLst>
      </pc:sldChg>
      <pc:sldChg chg="add del">
        <pc:chgData name="Adi Yoga Sidi Prabawa" userId="f1e3baeb-2c62-435e-b3e0-3c15bc5852ab" providerId="ADAL" clId="{2D433D53-88AF-4DCD-B620-BF1679557183}" dt="2019-08-15T14:05:35.594" v="899" actId="2696"/>
        <pc:sldMkLst>
          <pc:docMk/>
          <pc:sldMk cId="1924141473" sldId="412"/>
        </pc:sldMkLst>
      </pc:sldChg>
      <pc:sldChg chg="add del">
        <pc:chgData name="Adi Yoga Sidi Prabawa" userId="f1e3baeb-2c62-435e-b3e0-3c15bc5852ab" providerId="ADAL" clId="{2D433D53-88AF-4DCD-B620-BF1679557183}" dt="2019-08-15T14:05:35.969" v="902"/>
        <pc:sldMkLst>
          <pc:docMk/>
          <pc:sldMk cId="3972253457" sldId="412"/>
        </pc:sldMkLst>
      </pc:sldChg>
      <pc:sldChg chg="delSp modSp add del">
        <pc:chgData name="Adi Yoga Sidi Prabawa" userId="f1e3baeb-2c62-435e-b3e0-3c15bc5852ab" providerId="ADAL" clId="{2D433D53-88AF-4DCD-B620-BF1679557183}" dt="2019-08-15T14:05:35.641" v="900" actId="2696"/>
        <pc:sldMkLst>
          <pc:docMk/>
          <pc:sldMk cId="866367715" sldId="413"/>
        </pc:sldMkLst>
        <pc:spChg chg="mod">
          <ac:chgData name="Adi Yoga Sidi Prabawa" userId="f1e3baeb-2c62-435e-b3e0-3c15bc5852ab" providerId="ADAL" clId="{2D433D53-88AF-4DCD-B620-BF1679557183}" dt="2019-08-15T12:08:58.865" v="403" actId="20577"/>
          <ac:spMkLst>
            <pc:docMk/>
            <pc:sldMk cId="866367715" sldId="413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2D433D53-88AF-4DCD-B620-BF1679557183}" dt="2019-08-15T12:05:45.971" v="26" actId="478"/>
          <ac:graphicFrameMkLst>
            <pc:docMk/>
            <pc:sldMk cId="866367715" sldId="413"/>
            <ac:graphicFrameMk id="3" creationId="{00000000-0000-0000-0000-000000000000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2:05:45.971" v="26" actId="478"/>
          <ac:graphicFrameMkLst>
            <pc:docMk/>
            <pc:sldMk cId="866367715" sldId="413"/>
            <ac:graphicFrameMk id="4" creationId="{00000000-0000-0000-0000-000000000000}"/>
          </ac:graphicFrameMkLst>
        </pc:graphicFrameChg>
      </pc:sldChg>
      <pc:sldChg chg="add del">
        <pc:chgData name="Adi Yoga Sidi Prabawa" userId="f1e3baeb-2c62-435e-b3e0-3c15bc5852ab" providerId="ADAL" clId="{2D433D53-88AF-4DCD-B620-BF1679557183}" dt="2019-08-15T14:05:35.969" v="902"/>
        <pc:sldMkLst>
          <pc:docMk/>
          <pc:sldMk cId="4058358629" sldId="413"/>
        </pc:sldMkLst>
      </pc:sldChg>
      <pc:sldChg chg="addSp modSp add del">
        <pc:chgData name="Adi Yoga Sidi Prabawa" userId="f1e3baeb-2c62-435e-b3e0-3c15bc5852ab" providerId="ADAL" clId="{2D433D53-88AF-4DCD-B620-BF1679557183}" dt="2019-08-15T14:05:35.657" v="901" actId="2696"/>
        <pc:sldMkLst>
          <pc:docMk/>
          <pc:sldMk cId="383232304" sldId="414"/>
        </pc:sldMkLst>
        <pc:spChg chg="mod">
          <ac:chgData name="Adi Yoga Sidi Prabawa" userId="f1e3baeb-2c62-435e-b3e0-3c15bc5852ab" providerId="ADAL" clId="{2D433D53-88AF-4DCD-B620-BF1679557183}" dt="2019-08-15T12:15:32.930" v="581" actId="20577"/>
          <ac:spMkLst>
            <pc:docMk/>
            <pc:sldMk cId="383232304" sldId="414"/>
            <ac:spMk id="2" creationId="{00000000-0000-0000-0000-000000000000}"/>
          </ac:spMkLst>
        </pc:spChg>
        <pc:graphicFrameChg chg="add modGraphic">
          <ac:chgData name="Adi Yoga Sidi Prabawa" userId="f1e3baeb-2c62-435e-b3e0-3c15bc5852ab" providerId="ADAL" clId="{2D433D53-88AF-4DCD-B620-BF1679557183}" dt="2019-08-15T12:15:14.113" v="576" actId="207"/>
          <ac:graphicFrameMkLst>
            <pc:docMk/>
            <pc:sldMk cId="383232304" sldId="414"/>
            <ac:graphicFrameMk id="3" creationId="{EB26FA57-0C12-40FD-8A2F-CADC6D6DE736}"/>
          </ac:graphicFrameMkLst>
        </pc:graphicFrameChg>
        <pc:graphicFrameChg chg="add">
          <ac:chgData name="Adi Yoga Sidi Prabawa" userId="f1e3baeb-2c62-435e-b3e0-3c15bc5852ab" providerId="ADAL" clId="{2D433D53-88AF-4DCD-B620-BF1679557183}" dt="2019-08-15T12:13:57.518" v="446"/>
          <ac:graphicFrameMkLst>
            <pc:docMk/>
            <pc:sldMk cId="383232304" sldId="414"/>
            <ac:graphicFrameMk id="4" creationId="{D6FB0BAF-392D-4B6A-964E-B44041CF82CE}"/>
          </ac:graphicFrameMkLst>
        </pc:graphicFrameChg>
      </pc:sldChg>
      <pc:sldChg chg="modSp add del">
        <pc:chgData name="Adi Yoga Sidi Prabawa" userId="f1e3baeb-2c62-435e-b3e0-3c15bc5852ab" providerId="ADAL" clId="{2D433D53-88AF-4DCD-B620-BF1679557183}" dt="2019-08-15T14:06:22.053" v="966" actId="20577"/>
        <pc:sldMkLst>
          <pc:docMk/>
          <pc:sldMk cId="1635580622" sldId="414"/>
        </pc:sldMkLst>
        <pc:spChg chg="mod">
          <ac:chgData name="Adi Yoga Sidi Prabawa" userId="f1e3baeb-2c62-435e-b3e0-3c15bc5852ab" providerId="ADAL" clId="{2D433D53-88AF-4DCD-B620-BF1679557183}" dt="2019-08-15T14:06:22.053" v="966" actId="20577"/>
          <ac:spMkLst>
            <pc:docMk/>
            <pc:sldMk cId="1635580622" sldId="414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2D433D53-88AF-4DCD-B620-BF1679557183}" dt="2019-08-15T14:00:25.507" v="849" actId="2696"/>
        <pc:sldMkLst>
          <pc:docMk/>
          <pc:sldMk cId="812272866" sldId="415"/>
        </pc:sldMkLst>
        <pc:spChg chg="mod">
          <ac:chgData name="Adi Yoga Sidi Prabawa" userId="f1e3baeb-2c62-435e-b3e0-3c15bc5852ab" providerId="ADAL" clId="{2D433D53-88AF-4DCD-B620-BF1679557183}" dt="2019-08-15T14:00:12.484" v="848" actId="20577"/>
          <ac:spMkLst>
            <pc:docMk/>
            <pc:sldMk cId="812272866" sldId="415"/>
            <ac:spMk id="2" creationId="{FA0ED20E-07A9-487A-974F-F61858933DE7}"/>
          </ac:spMkLst>
        </pc:spChg>
      </pc:sldChg>
      <pc:sldChg chg="add">
        <pc:chgData name="Adi Yoga Sidi Prabawa" userId="f1e3baeb-2c62-435e-b3e0-3c15bc5852ab" providerId="ADAL" clId="{2D433D53-88AF-4DCD-B620-BF1679557183}" dt="2019-08-15T14:00:31.062" v="850"/>
        <pc:sldMkLst>
          <pc:docMk/>
          <pc:sldMk cId="1108707316" sldId="415"/>
        </pc:sldMkLst>
      </pc:sldChg>
      <pc:sldChg chg="modSp add">
        <pc:chgData name="Adi Yoga Sidi Prabawa" userId="f1e3baeb-2c62-435e-b3e0-3c15bc5852ab" providerId="ADAL" clId="{2D433D53-88AF-4DCD-B620-BF1679557183}" dt="2019-08-15T14:19:15.029" v="1690" actId="20577"/>
        <pc:sldMkLst>
          <pc:docMk/>
          <pc:sldMk cId="941252321" sldId="416"/>
        </pc:sldMkLst>
        <pc:spChg chg="mod">
          <ac:chgData name="Adi Yoga Sidi Prabawa" userId="f1e3baeb-2c62-435e-b3e0-3c15bc5852ab" providerId="ADAL" clId="{2D433D53-88AF-4DCD-B620-BF1679557183}" dt="2019-08-15T14:19:15.029" v="1690" actId="20577"/>
          <ac:spMkLst>
            <pc:docMk/>
            <pc:sldMk cId="941252321" sldId="416"/>
            <ac:spMk id="2" creationId="{24269090-AE87-4C2D-A280-13E14ED7D9D1}"/>
          </ac:spMkLst>
        </pc:spChg>
      </pc:sldChg>
      <pc:sldChg chg="modSp add del">
        <pc:chgData name="Adi Yoga Sidi Prabawa" userId="f1e3baeb-2c62-435e-b3e0-3c15bc5852ab" providerId="ADAL" clId="{2D433D53-88AF-4DCD-B620-BF1679557183}" dt="2019-08-15T14:19:21.739" v="1692" actId="2696"/>
        <pc:sldMkLst>
          <pc:docMk/>
          <pc:sldMk cId="3017617993" sldId="417"/>
        </pc:sldMkLst>
        <pc:spChg chg="mod">
          <ac:chgData name="Adi Yoga Sidi Prabawa" userId="f1e3baeb-2c62-435e-b3e0-3c15bc5852ab" providerId="ADAL" clId="{2D433D53-88AF-4DCD-B620-BF1679557183}" dt="2019-08-15T14:18:52.326" v="1686" actId="20577"/>
          <ac:spMkLst>
            <pc:docMk/>
            <pc:sldMk cId="3017617993" sldId="417"/>
            <ac:spMk id="2" creationId="{24269090-AE87-4C2D-A280-13E14ED7D9D1}"/>
          </ac:spMkLst>
        </pc:spChg>
      </pc:sldChg>
      <pc:sldChg chg="addSp delSp modSp add">
        <pc:chgData name="Adi Yoga Sidi Prabawa" userId="f1e3baeb-2c62-435e-b3e0-3c15bc5852ab" providerId="ADAL" clId="{2D433D53-88AF-4DCD-B620-BF1679557183}" dt="2019-08-15T14:34:11.467" v="2010" actId="2711"/>
        <pc:sldMkLst>
          <pc:docMk/>
          <pc:sldMk cId="3330551984" sldId="418"/>
        </pc:sldMkLst>
        <pc:spChg chg="mod">
          <ac:chgData name="Adi Yoga Sidi Prabawa" userId="f1e3baeb-2c62-435e-b3e0-3c15bc5852ab" providerId="ADAL" clId="{2D433D53-88AF-4DCD-B620-BF1679557183}" dt="2019-08-15T14:21:40.160" v="1867" actId="207"/>
          <ac:spMkLst>
            <pc:docMk/>
            <pc:sldMk cId="3330551984" sldId="418"/>
            <ac:spMk id="2" creationId="{24269090-AE87-4C2D-A280-13E14ED7D9D1}"/>
          </ac:spMkLst>
        </pc:spChg>
        <pc:spChg chg="add mod">
          <ac:chgData name="Adi Yoga Sidi Prabawa" userId="f1e3baeb-2c62-435e-b3e0-3c15bc5852ab" providerId="ADAL" clId="{2D433D53-88AF-4DCD-B620-BF1679557183}" dt="2019-08-15T14:28:14.119" v="1870" actId="14100"/>
          <ac:spMkLst>
            <pc:docMk/>
            <pc:sldMk cId="3330551984" sldId="418"/>
            <ac:spMk id="3" creationId="{CB853749-E28B-4548-A5DB-C677F81A1E4C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4" creationId="{ABF4AB3B-A2EC-43E2-827E-A852FF96A991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13" creationId="{80906B4B-9F1F-4964-86DA-BD94279AC0D4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16" creationId="{4AAC62AA-2299-47FF-A366-93A0DD5A27C3}"/>
          </ac:spMkLst>
        </pc:spChg>
        <pc:spChg chg="add mod">
          <ac:chgData name="Adi Yoga Sidi Prabawa" userId="f1e3baeb-2c62-435e-b3e0-3c15bc5852ab" providerId="ADAL" clId="{2D433D53-88AF-4DCD-B620-BF1679557183}" dt="2019-08-15T14:34:11.467" v="2010" actId="2711"/>
          <ac:spMkLst>
            <pc:docMk/>
            <pc:sldMk cId="3330551984" sldId="418"/>
            <ac:spMk id="19" creationId="{93E266E8-C3EE-4EAB-B960-2EA5960CBF91}"/>
          </ac:spMkLst>
        </pc:spChg>
        <pc:spChg chg="add mod">
          <ac:chgData name="Adi Yoga Sidi Prabawa" userId="f1e3baeb-2c62-435e-b3e0-3c15bc5852ab" providerId="ADAL" clId="{2D433D53-88AF-4DCD-B620-BF1679557183}" dt="2019-08-15T14:34:06.880" v="2009" actId="2711"/>
          <ac:spMkLst>
            <pc:docMk/>
            <pc:sldMk cId="3330551984" sldId="418"/>
            <ac:spMk id="20" creationId="{780A7BAE-822F-40C1-BA76-46B2F36704F0}"/>
          </ac:spMkLst>
        </pc:spChg>
        <pc:spChg chg="add mod">
          <ac:chgData name="Adi Yoga Sidi Prabawa" userId="f1e3baeb-2c62-435e-b3e0-3c15bc5852ab" providerId="ADAL" clId="{2D433D53-88AF-4DCD-B620-BF1679557183}" dt="2019-08-15T14:34:02.428" v="2008" actId="2711"/>
          <ac:spMkLst>
            <pc:docMk/>
            <pc:sldMk cId="3330551984" sldId="418"/>
            <ac:spMk id="21" creationId="{B194FA9A-D59A-47FF-A614-06758FDCFFA7}"/>
          </ac:spMkLst>
        </pc:spChg>
        <pc:spChg chg="add mod">
          <ac:chgData name="Adi Yoga Sidi Prabawa" userId="f1e3baeb-2c62-435e-b3e0-3c15bc5852ab" providerId="ADAL" clId="{2D433D53-88AF-4DCD-B620-BF1679557183}" dt="2019-08-15T14:32:52.286" v="1989" actId="571"/>
          <ac:spMkLst>
            <pc:docMk/>
            <pc:sldMk cId="3330551984" sldId="418"/>
            <ac:spMk id="32" creationId="{B7EBD202-F1A1-42AB-A3F8-176F6F96BBD5}"/>
          </ac:spMkLst>
        </pc:spChg>
        <pc:spChg chg="add mod">
          <ac:chgData name="Adi Yoga Sidi Prabawa" userId="f1e3baeb-2c62-435e-b3e0-3c15bc5852ab" providerId="ADAL" clId="{2D433D53-88AF-4DCD-B620-BF1679557183}" dt="2019-08-15T14:32:48.391" v="1986" actId="571"/>
          <ac:spMkLst>
            <pc:docMk/>
            <pc:sldMk cId="3330551984" sldId="418"/>
            <ac:spMk id="35" creationId="{72C622B6-4DFF-4E15-B69C-992613223E9A}"/>
          </ac:spMkLst>
        </pc:spChg>
        <pc:cxnChg chg="add mod">
          <ac:chgData name="Adi Yoga Sidi Prabawa" userId="f1e3baeb-2c62-435e-b3e0-3c15bc5852ab" providerId="ADAL" clId="{2D433D53-88AF-4DCD-B620-BF1679557183}" dt="2019-08-15T14:30:35.643" v="1933" actId="1076"/>
          <ac:cxnSpMkLst>
            <pc:docMk/>
            <pc:sldMk cId="3330551984" sldId="418"/>
            <ac:cxnSpMk id="5" creationId="{BA1047C2-87EB-4E59-AEE1-AC62B4399B8B}"/>
          </ac:cxnSpMkLst>
        </pc:cxnChg>
        <pc:cxnChg chg="add mod">
          <ac:chgData name="Adi Yoga Sidi Prabawa" userId="f1e3baeb-2c62-435e-b3e0-3c15bc5852ab" providerId="ADAL" clId="{2D433D53-88AF-4DCD-B620-BF1679557183}" dt="2019-08-15T14:30:35.643" v="1933" actId="1076"/>
          <ac:cxnSpMkLst>
            <pc:docMk/>
            <pc:sldMk cId="3330551984" sldId="418"/>
            <ac:cxnSpMk id="10" creationId="{000C077A-9B59-4AF5-AB2F-A03D4890811B}"/>
          </ac:cxnSpMkLst>
        </pc:cxnChg>
        <pc:cxnChg chg="add mod">
          <ac:chgData name="Adi Yoga Sidi Prabawa" userId="f1e3baeb-2c62-435e-b3e0-3c15bc5852ab" providerId="ADAL" clId="{2D433D53-88AF-4DCD-B620-BF1679557183}" dt="2019-08-15T14:29:48.476" v="1920" actId="1038"/>
          <ac:cxnSpMkLst>
            <pc:docMk/>
            <pc:sldMk cId="3330551984" sldId="418"/>
            <ac:cxnSpMk id="15" creationId="{8D86EAA9-E601-47A4-84C6-F213FAA8FA62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2" creationId="{460B9E06-F895-4DBB-BD10-EA605F8FF892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5" creationId="{4F4D416D-818F-4B78-AD25-54F1978F4C61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8" creationId="{FF22B659-3354-4069-941E-8D7081CCDFA9}"/>
          </ac:cxnSpMkLst>
        </pc:cxnChg>
        <pc:cxnChg chg="add del mod">
          <ac:chgData name="Adi Yoga Sidi Prabawa" userId="f1e3baeb-2c62-435e-b3e0-3c15bc5852ab" providerId="ADAL" clId="{2D433D53-88AF-4DCD-B620-BF1679557183}" dt="2019-08-15T14:32:49.292" v="1988"/>
          <ac:cxnSpMkLst>
            <pc:docMk/>
            <pc:sldMk cId="3330551984" sldId="418"/>
            <ac:cxnSpMk id="33" creationId="{05B50E28-80CA-428D-9E60-E742516BFE2E}"/>
          </ac:cxnSpMkLst>
        </pc:cxnChg>
      </pc:sldChg>
      <pc:sldChg chg="addSp delSp modSp add">
        <pc:chgData name="Adi Yoga Sidi Prabawa" userId="f1e3baeb-2c62-435e-b3e0-3c15bc5852ab" providerId="ADAL" clId="{2D433D53-88AF-4DCD-B620-BF1679557183}" dt="2019-08-15T14:36:15.461" v="2071" actId="14100"/>
        <pc:sldMkLst>
          <pc:docMk/>
          <pc:sldMk cId="187959294" sldId="419"/>
        </pc:sldMkLst>
        <pc:spChg chg="add del">
          <ac:chgData name="Adi Yoga Sidi Prabawa" userId="f1e3baeb-2c62-435e-b3e0-3c15bc5852ab" providerId="ADAL" clId="{2D433D53-88AF-4DCD-B620-BF1679557183}" dt="2019-08-15T14:33:42.287" v="1993" actId="478"/>
          <ac:spMkLst>
            <pc:docMk/>
            <pc:sldMk cId="187959294" sldId="419"/>
            <ac:spMk id="3" creationId="{CB853749-E28B-4548-A5DB-C677F81A1E4C}"/>
          </ac:spMkLst>
        </pc:spChg>
        <pc:spChg chg="add del mod">
          <ac:chgData name="Adi Yoga Sidi Prabawa" userId="f1e3baeb-2c62-435e-b3e0-3c15bc5852ab" providerId="ADAL" clId="{2D433D53-88AF-4DCD-B620-BF1679557183}" dt="2019-08-15T14:34:43.691" v="2024" actId="1076"/>
          <ac:spMkLst>
            <pc:docMk/>
            <pc:sldMk cId="187959294" sldId="419"/>
            <ac:spMk id="4" creationId="{ABF4AB3B-A2EC-43E2-827E-A852FF96A991}"/>
          </ac:spMkLst>
        </pc:spChg>
        <pc:spChg chg="add del mod">
          <ac:chgData name="Adi Yoga Sidi Prabawa" userId="f1e3baeb-2c62-435e-b3e0-3c15bc5852ab" providerId="ADAL" clId="{2D433D53-88AF-4DCD-B620-BF1679557183}" dt="2019-08-15T14:34:51.078" v="2037" actId="1038"/>
          <ac:spMkLst>
            <pc:docMk/>
            <pc:sldMk cId="187959294" sldId="419"/>
            <ac:spMk id="13" creationId="{80906B4B-9F1F-4964-86DA-BD94279AC0D4}"/>
          </ac:spMkLst>
        </pc:spChg>
        <pc:spChg chg="add del mod">
          <ac:chgData name="Adi Yoga Sidi Prabawa" userId="f1e3baeb-2c62-435e-b3e0-3c15bc5852ab" providerId="ADAL" clId="{2D433D53-88AF-4DCD-B620-BF1679557183}" dt="2019-08-15T14:35:18.902" v="2062" actId="2711"/>
          <ac:spMkLst>
            <pc:docMk/>
            <pc:sldMk cId="187959294" sldId="419"/>
            <ac:spMk id="16" creationId="{4AAC62AA-2299-47FF-A366-93A0DD5A27C3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19" creationId="{93E266E8-C3EE-4EAB-B960-2EA5960CBF91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20" creationId="{780A7BAE-822F-40C1-BA76-46B2F36704F0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21" creationId="{B194FA9A-D59A-47FF-A614-06758FDCFFA7}"/>
          </ac:spMkLst>
        </pc:spChg>
        <pc:spChg chg="add mod">
          <ac:chgData name="Adi Yoga Sidi Prabawa" userId="f1e3baeb-2c62-435e-b3e0-3c15bc5852ab" providerId="ADAL" clId="{2D433D53-88AF-4DCD-B620-BF1679557183}" dt="2019-08-15T14:35:03.766" v="2040" actId="14100"/>
          <ac:spMkLst>
            <pc:docMk/>
            <pc:sldMk cId="187959294" sldId="419"/>
            <ac:spMk id="23" creationId="{BA9A600B-D89C-41FC-92DF-86154C892834}"/>
          </ac:spMkLst>
        </pc:spChg>
        <pc:spChg chg="add mod">
          <ac:chgData name="Adi Yoga Sidi Prabawa" userId="f1e3baeb-2c62-435e-b3e0-3c15bc5852ab" providerId="ADAL" clId="{2D433D53-88AF-4DCD-B620-BF1679557183}" dt="2019-08-15T14:35:51.116" v="2065" actId="1076"/>
          <ac:spMkLst>
            <pc:docMk/>
            <pc:sldMk cId="187959294" sldId="419"/>
            <ac:spMk id="24" creationId="{9AEAF6DD-99ED-4E20-80B6-CCEDD4F58F29}"/>
          </ac:spMkLst>
        </pc:spChg>
        <pc:spChg chg="add mod">
          <ac:chgData name="Adi Yoga Sidi Prabawa" userId="f1e3baeb-2c62-435e-b3e0-3c15bc5852ab" providerId="ADAL" clId="{2D433D53-88AF-4DCD-B620-BF1679557183}" dt="2019-08-15T14:36:12.012" v="2070" actId="14100"/>
          <ac:spMkLst>
            <pc:docMk/>
            <pc:sldMk cId="187959294" sldId="419"/>
            <ac:spMk id="26" creationId="{6C4261B6-F163-4FFC-B1BB-542FE2346544}"/>
          </ac:spMkLst>
        </pc:spChg>
        <pc:spChg chg="add">
          <ac:chgData name="Adi Yoga Sidi Prabawa" userId="f1e3baeb-2c62-435e-b3e0-3c15bc5852ab" providerId="ADAL" clId="{2D433D53-88AF-4DCD-B620-BF1679557183}" dt="2019-08-15T14:35:42.038" v="2064"/>
          <ac:spMkLst>
            <pc:docMk/>
            <pc:sldMk cId="187959294" sldId="419"/>
            <ac:spMk id="27" creationId="{9B6CD955-992B-4D8F-939E-9F5B9C556AF6}"/>
          </ac:spMkLst>
        </pc:spChg>
        <pc:cxnChg chg="add del mod">
          <ac:chgData name="Adi Yoga Sidi Prabawa" userId="f1e3baeb-2c62-435e-b3e0-3c15bc5852ab" providerId="ADAL" clId="{2D433D53-88AF-4DCD-B620-BF1679557183}" dt="2019-08-15T14:34:43.691" v="2024" actId="1076"/>
          <ac:cxnSpMkLst>
            <pc:docMk/>
            <pc:sldMk cId="187959294" sldId="419"/>
            <ac:cxnSpMk id="5" creationId="{BA1047C2-87EB-4E59-AEE1-AC62B4399B8B}"/>
          </ac:cxnSpMkLst>
        </pc:cxnChg>
        <pc:cxnChg chg="add del mod">
          <ac:chgData name="Adi Yoga Sidi Prabawa" userId="f1e3baeb-2c62-435e-b3e0-3c15bc5852ab" providerId="ADAL" clId="{2D433D53-88AF-4DCD-B620-BF1679557183}" dt="2019-08-15T14:34:57.331" v="2038" actId="14100"/>
          <ac:cxnSpMkLst>
            <pc:docMk/>
            <pc:sldMk cId="187959294" sldId="419"/>
            <ac:cxnSpMk id="10" creationId="{000C077A-9B59-4AF5-AB2F-A03D4890811B}"/>
          </ac:cxnSpMkLst>
        </pc:cxnChg>
        <pc:cxnChg chg="add del mod">
          <ac:chgData name="Adi Yoga Sidi Prabawa" userId="f1e3baeb-2c62-435e-b3e0-3c15bc5852ab" providerId="ADAL" clId="{2D433D53-88AF-4DCD-B620-BF1679557183}" dt="2019-08-15T14:35:26.093" v="2063" actId="14100"/>
          <ac:cxnSpMkLst>
            <pc:docMk/>
            <pc:sldMk cId="187959294" sldId="419"/>
            <ac:cxnSpMk id="15" creationId="{8D86EAA9-E601-47A4-84C6-F213FAA8FA62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2" creationId="{460B9E06-F895-4DBB-BD10-EA605F8FF892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5" creationId="{4F4D416D-818F-4B78-AD25-54F1978F4C61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8" creationId="{FF22B659-3354-4069-941E-8D7081CCDFA9}"/>
          </ac:cxnSpMkLst>
        </pc:cxnChg>
        <pc:cxnChg chg="add mod">
          <ac:chgData name="Adi Yoga Sidi Prabawa" userId="f1e3baeb-2c62-435e-b3e0-3c15bc5852ab" providerId="ADAL" clId="{2D433D53-88AF-4DCD-B620-BF1679557183}" dt="2019-08-15T14:36:15.461" v="2071" actId="14100"/>
          <ac:cxnSpMkLst>
            <pc:docMk/>
            <pc:sldMk cId="187959294" sldId="419"/>
            <ac:cxnSpMk id="29" creationId="{C0629A39-818A-4E79-94E1-6865A0584A58}"/>
          </ac:cxnSpMkLst>
        </pc:cxnChg>
        <pc:cxnChg chg="add mod">
          <ac:chgData name="Adi Yoga Sidi Prabawa" userId="f1e3baeb-2c62-435e-b3e0-3c15bc5852ab" providerId="ADAL" clId="{2D433D53-88AF-4DCD-B620-BF1679557183}" dt="2019-08-15T14:36:12.012" v="2070" actId="14100"/>
          <ac:cxnSpMkLst>
            <pc:docMk/>
            <pc:sldMk cId="187959294" sldId="419"/>
            <ac:cxnSpMk id="30" creationId="{F8E915E6-AE12-46C7-877A-559ED4EBF3BE}"/>
          </ac:cxnSpMkLst>
        </pc:cxnChg>
        <pc:cxnChg chg="add mod">
          <ac:chgData name="Adi Yoga Sidi Prabawa" userId="f1e3baeb-2c62-435e-b3e0-3c15bc5852ab" providerId="ADAL" clId="{2D433D53-88AF-4DCD-B620-BF1679557183}" dt="2019-08-15T14:35:56.481" v="2066" actId="14100"/>
          <ac:cxnSpMkLst>
            <pc:docMk/>
            <pc:sldMk cId="187959294" sldId="419"/>
            <ac:cxnSpMk id="31" creationId="{11BF1325-F1F2-4DA3-9DA2-0F245A7056FD}"/>
          </ac:cxnSpMkLst>
        </pc:cxnChg>
      </pc:sldChg>
      <pc:sldChg chg="add del">
        <pc:chgData name="Adi Yoga Sidi Prabawa" userId="f1e3baeb-2c62-435e-b3e0-3c15bc5852ab" providerId="ADAL" clId="{2D433D53-88AF-4DCD-B620-BF1679557183}" dt="2019-08-15T14:38:33.233" v="2074" actId="2696"/>
        <pc:sldMkLst>
          <pc:docMk/>
          <pc:sldMk cId="2303821888" sldId="420"/>
        </pc:sldMkLst>
      </pc:sldChg>
      <pc:sldChg chg="addSp delSp modSp add">
        <pc:chgData name="Adi Yoga Sidi Prabawa" userId="f1e3baeb-2c62-435e-b3e0-3c15bc5852ab" providerId="ADAL" clId="{2D433D53-88AF-4DCD-B620-BF1679557183}" dt="2019-08-15T14:44:06.015" v="2444" actId="20577"/>
        <pc:sldMkLst>
          <pc:docMk/>
          <pc:sldMk cId="565883450" sldId="421"/>
        </pc:sldMkLst>
        <pc:spChg chg="mod">
          <ac:chgData name="Adi Yoga Sidi Prabawa" userId="f1e3baeb-2c62-435e-b3e0-3c15bc5852ab" providerId="ADAL" clId="{2D433D53-88AF-4DCD-B620-BF1679557183}" dt="2019-08-15T14:44:06.015" v="2444" actId="20577"/>
          <ac:spMkLst>
            <pc:docMk/>
            <pc:sldMk cId="565883450" sldId="421"/>
            <ac:spMk id="2" creationId="{24269090-AE87-4C2D-A280-13E14ED7D9D1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3" creationId="{CB853749-E28B-4548-A5DB-C677F81A1E4C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4" creationId="{ABF4AB3B-A2EC-43E2-827E-A852FF96A991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13" creationId="{80906B4B-9F1F-4964-86DA-BD94279AC0D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16" creationId="{4AAC62AA-2299-47FF-A366-93A0DD5A27C3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3" creationId="{BA9A600B-D89C-41FC-92DF-86154C89283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4" creationId="{9AEAF6DD-99ED-4E20-80B6-CCEDD4F58F29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6" creationId="{6C4261B6-F163-4FFC-B1BB-542FE234654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7" creationId="{9B6CD955-992B-4D8F-939E-9F5B9C556AF6}"/>
          </ac:spMkLst>
        </pc:spChg>
        <pc:graphicFrameChg chg="add mod">
          <ac:chgData name="Adi Yoga Sidi Prabawa" userId="f1e3baeb-2c62-435e-b3e0-3c15bc5852ab" providerId="ADAL" clId="{2D433D53-88AF-4DCD-B620-BF1679557183}" dt="2019-08-15T14:42:25.872" v="2404" actId="1076"/>
          <ac:graphicFrameMkLst>
            <pc:docMk/>
            <pc:sldMk cId="565883450" sldId="421"/>
            <ac:graphicFrameMk id="17" creationId="{82826D62-12EE-4565-A40D-6DF671B7B130}"/>
          </ac:graphicFrameMkLst>
        </pc:graphicFrameChg>
        <pc:graphicFrameChg chg="add mod modGraphic">
          <ac:chgData name="Adi Yoga Sidi Prabawa" userId="f1e3baeb-2c62-435e-b3e0-3c15bc5852ab" providerId="ADAL" clId="{2D433D53-88AF-4DCD-B620-BF1679557183}" dt="2019-08-15T14:43:17.009" v="2416" actId="2711"/>
          <ac:graphicFrameMkLst>
            <pc:docMk/>
            <pc:sldMk cId="565883450" sldId="421"/>
            <ac:graphicFrameMk id="18" creationId="{3C93B05F-3B9A-45A5-9BF3-7036E22FEC8D}"/>
          </ac:graphicFrameMkLst>
        </pc:graphicFrame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5" creationId="{BA1047C2-87EB-4E59-AEE1-AC62B4399B8B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10" creationId="{000C077A-9B59-4AF5-AB2F-A03D4890811B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15" creationId="{8D86EAA9-E601-47A4-84C6-F213FAA8FA62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29" creationId="{C0629A39-818A-4E79-94E1-6865A0584A58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30" creationId="{F8E915E6-AE12-46C7-877A-559ED4EBF3BE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31" creationId="{11BF1325-F1F2-4DA3-9DA2-0F245A7056FD}"/>
          </ac:cxnSpMkLst>
        </pc:cxnChg>
      </pc:sldChg>
      <pc:sldChg chg="modSp add">
        <pc:chgData name="Adi Yoga Sidi Prabawa" userId="f1e3baeb-2c62-435e-b3e0-3c15bc5852ab" providerId="ADAL" clId="{2D433D53-88AF-4DCD-B620-BF1679557183}" dt="2019-08-15T14:44:01.238" v="2441" actId="20577"/>
        <pc:sldMkLst>
          <pc:docMk/>
          <pc:sldMk cId="1342319803" sldId="422"/>
        </pc:sldMkLst>
        <pc:spChg chg="mod">
          <ac:chgData name="Adi Yoga Sidi Prabawa" userId="f1e3baeb-2c62-435e-b3e0-3c15bc5852ab" providerId="ADAL" clId="{2D433D53-88AF-4DCD-B620-BF1679557183}" dt="2019-08-15T14:44:01.238" v="2441" actId="20577"/>
          <ac:spMkLst>
            <pc:docMk/>
            <pc:sldMk cId="1342319803" sldId="422"/>
            <ac:spMk id="2" creationId="{24269090-AE87-4C2D-A280-13E14ED7D9D1}"/>
          </ac:spMkLst>
        </pc:spChg>
      </pc:sldChg>
      <pc:sldChg chg="add del">
        <pc:chgData name="Adi Yoga Sidi Prabawa" userId="f1e3baeb-2c62-435e-b3e0-3c15bc5852ab" providerId="ADAL" clId="{2D433D53-88AF-4DCD-B620-BF1679557183}" dt="2019-08-15T14:43:46.761" v="2421"/>
        <pc:sldMkLst>
          <pc:docMk/>
          <pc:sldMk cId="1082142174" sldId="423"/>
        </pc:sldMkLst>
      </pc:sldChg>
      <pc:sldChg chg="addSp delSp modSp add">
        <pc:chgData name="Adi Yoga Sidi Prabawa" userId="f1e3baeb-2c62-435e-b3e0-3c15bc5852ab" providerId="ADAL" clId="{2D433D53-88AF-4DCD-B620-BF1679557183}" dt="2019-08-15T14:50:35.078" v="2562" actId="2711"/>
        <pc:sldMkLst>
          <pc:docMk/>
          <pc:sldMk cId="1881522389" sldId="423"/>
        </pc:sldMkLst>
        <pc:spChg chg="mod">
          <ac:chgData name="Adi Yoga Sidi Prabawa" userId="f1e3baeb-2c62-435e-b3e0-3c15bc5852ab" providerId="ADAL" clId="{2D433D53-88AF-4DCD-B620-BF1679557183}" dt="2019-08-15T14:50:09.091" v="2549"/>
          <ac:spMkLst>
            <pc:docMk/>
            <pc:sldMk cId="1881522389" sldId="423"/>
            <ac:spMk id="2" creationId="{24269090-AE87-4C2D-A280-13E14ED7D9D1}"/>
          </ac:spMkLst>
        </pc:spChg>
        <pc:graphicFrameChg chg="add mod">
          <ac:chgData name="Adi Yoga Sidi Prabawa" userId="f1e3baeb-2c62-435e-b3e0-3c15bc5852ab" providerId="ADAL" clId="{2D433D53-88AF-4DCD-B620-BF1679557183}" dt="2019-08-15T14:50:15.382" v="2551" actId="1076"/>
          <ac:graphicFrameMkLst>
            <pc:docMk/>
            <pc:sldMk cId="1881522389" sldId="423"/>
            <ac:graphicFrameMk id="5" creationId="{14CC6663-2BBE-4BE3-9A2B-7D2FA8AB2ACE}"/>
          </ac:graphicFrameMkLst>
        </pc:graphicFrameChg>
        <pc:graphicFrameChg chg="add mod modGraphic">
          <ac:chgData name="Adi Yoga Sidi Prabawa" userId="f1e3baeb-2c62-435e-b3e0-3c15bc5852ab" providerId="ADAL" clId="{2D433D53-88AF-4DCD-B620-BF1679557183}" dt="2019-08-15T14:50:35.078" v="2562" actId="2711"/>
          <ac:graphicFrameMkLst>
            <pc:docMk/>
            <pc:sldMk cId="1881522389" sldId="423"/>
            <ac:graphicFrameMk id="6" creationId="{035B5E59-589D-499B-9152-0E2E51D2B32F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4:44:32.808" v="2446" actId="478"/>
          <ac:graphicFrameMkLst>
            <pc:docMk/>
            <pc:sldMk cId="1881522389" sldId="423"/>
            <ac:graphicFrameMk id="17" creationId="{82826D62-12EE-4565-A40D-6DF671B7B130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4:44:32.808" v="2446" actId="478"/>
          <ac:graphicFrameMkLst>
            <pc:docMk/>
            <pc:sldMk cId="1881522389" sldId="423"/>
            <ac:graphicFrameMk id="18" creationId="{3C93B05F-3B9A-45A5-9BF3-7036E22FEC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E0455-29E1-468D-96FA-C44515DDB2E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12E7-2722-411E-8844-478707E7A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4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7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489806"/>
            <a:ext cx="7543800" cy="110632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58952"/>
            <a:ext cx="7543800" cy="3551351"/>
          </a:xfrm>
        </p:spPr>
        <p:txBody>
          <a:bodyPr lIns="91440" rIns="91440"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cap="none" spc="2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26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25076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1512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30" y="159282"/>
            <a:ext cx="212128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379" y="159282"/>
            <a:ext cx="5770251" cy="6145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730" y="2604564"/>
            <a:ext cx="2121288" cy="370064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730" y="6459786"/>
            <a:ext cx="2121287" cy="365125"/>
          </a:xfrm>
        </p:spPr>
        <p:txBody>
          <a:bodyPr/>
          <a:lstStyle>
            <a:lvl1pPr algn="l">
              <a:defRPr/>
            </a:lvl1pPr>
          </a:lstStyle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9379" y="6459786"/>
            <a:ext cx="467049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6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9" y="218756"/>
            <a:ext cx="7475220" cy="60824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6602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5976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Announcement</a:t>
            </a:r>
            <a:endParaRPr lang="en-US" b="1" dirty="0" smtClean="0"/>
          </a:p>
          <a:p>
            <a:r>
              <a:rPr lang="en-US" b="1" dirty="0" smtClean="0"/>
              <a:t>Remedial session</a:t>
            </a:r>
          </a:p>
          <a:p>
            <a:pPr lvl="1"/>
            <a:r>
              <a:rPr lang="en-US" dirty="0" smtClean="0"/>
              <a:t>Friday, 13 September 2019; 1500-1700 @ SR10 </a:t>
            </a:r>
          </a:p>
          <a:p>
            <a:r>
              <a:rPr lang="en-US" b="1" dirty="0" smtClean="0"/>
              <a:t>Assignment #2</a:t>
            </a:r>
          </a:p>
          <a:p>
            <a:pPr lvl="1"/>
            <a:r>
              <a:rPr lang="en-US" dirty="0" smtClean="0"/>
              <a:t>Password: </a:t>
            </a:r>
            <a:r>
              <a:rPr lang="en-US" sz="2000" dirty="0" smtClean="0">
                <a:latin typeface="Consolas" panose="020B0609020204030204" pitchFamily="49" charset="0"/>
              </a:rPr>
              <a:t>cs2102_assignment2</a:t>
            </a:r>
            <a:r>
              <a:rPr lang="en-US" dirty="0" smtClean="0"/>
              <a:t> (</a:t>
            </a:r>
            <a:r>
              <a:rPr lang="en-US" i="1" dirty="0" smtClean="0"/>
              <a:t>case-sensitive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Resume code (</a:t>
            </a:r>
            <a:r>
              <a:rPr lang="en-US" i="1" dirty="0" smtClean="0"/>
              <a:t>if suspended</a:t>
            </a:r>
            <a:r>
              <a:rPr lang="en-US" dirty="0" smtClean="0"/>
              <a:t>): </a:t>
            </a:r>
            <a:r>
              <a:rPr lang="en-US" sz="2000" dirty="0" smtClean="0">
                <a:latin typeface="Consolas" panose="020B0609020204030204" pitchFamily="49" charset="0"/>
              </a:rPr>
              <a:t>58F850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Question 0 is </a:t>
            </a:r>
            <a:r>
              <a:rPr lang="en-US" i="1" u="sng" dirty="0" smtClean="0"/>
              <a:t>bonus</a:t>
            </a:r>
            <a:r>
              <a:rPr lang="en-US" dirty="0" smtClean="0"/>
              <a:t>: open </a:t>
            </a:r>
            <a:r>
              <a:rPr lang="en-US" dirty="0" err="1" smtClean="0"/>
              <a:t>Examplify</a:t>
            </a:r>
            <a:r>
              <a:rPr lang="en-US" dirty="0" smtClean="0"/>
              <a:t> first before opening </a:t>
            </a:r>
            <a:r>
              <a:rPr lang="en-US" sz="2200" dirty="0" err="1" smtClean="0">
                <a:latin typeface="Consolas" panose="020B0609020204030204" pitchFamily="49" charset="0"/>
              </a:rPr>
              <a:t>psql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/>
              <a:t>Midterm assessment</a:t>
            </a:r>
          </a:p>
          <a:p>
            <a:pPr lvl="1"/>
            <a:r>
              <a:rPr lang="en-US" dirty="0" smtClean="0"/>
              <a:t>5 October 2019;  1700-1830 (</a:t>
            </a:r>
            <a:r>
              <a:rPr lang="en-US" i="1" u="sng" dirty="0" smtClean="0"/>
              <a:t>please arrive at 1630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Clash with CS2040</a:t>
            </a:r>
          </a:p>
          <a:p>
            <a:pPr lvl="2"/>
            <a:r>
              <a:rPr lang="en-US" dirty="0" smtClean="0"/>
              <a:t>If it affected you, do go for CS2040</a:t>
            </a:r>
          </a:p>
          <a:p>
            <a:pPr lvl="2"/>
            <a:r>
              <a:rPr lang="en-US" dirty="0" smtClean="0"/>
              <a:t>Any other reasons (e.g., MC), email me</a:t>
            </a:r>
          </a:p>
          <a:p>
            <a:pPr lvl="1"/>
            <a:r>
              <a:rPr lang="en-US" dirty="0" smtClean="0"/>
              <a:t>Make-up midterm TBA</a:t>
            </a:r>
          </a:p>
          <a:p>
            <a:pPr lvl="2"/>
            <a:r>
              <a:rPr lang="en-US" dirty="0" smtClean="0"/>
              <a:t>Only for those with valid reason</a:t>
            </a:r>
          </a:p>
        </p:txBody>
      </p:sp>
    </p:spTree>
    <p:extLst>
      <p:ext uri="{BB962C8B-B14F-4D97-AF65-F5344CB8AC3E}">
        <p14:creationId xmlns:p14="http://schemas.microsoft.com/office/powerpoint/2010/main" val="20034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5368</TotalTime>
  <Words>83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Consolas</vt:lpstr>
      <vt:lpstr>Retrospect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Yoga Sidi Prabawa</dc:creator>
  <cp:lastModifiedBy>Adi Yoga Sidi Prabawa</cp:lastModifiedBy>
  <cp:revision>450</cp:revision>
  <dcterms:created xsi:type="dcterms:W3CDTF">2019-05-29T05:33:52Z</dcterms:created>
  <dcterms:modified xsi:type="dcterms:W3CDTF">2019-09-09T11:23:43Z</dcterms:modified>
</cp:coreProperties>
</file>