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365" r:id="rId4"/>
    <p:sldId id="455" r:id="rId5"/>
    <p:sldId id="456" r:id="rId6"/>
    <p:sldId id="458" r:id="rId7"/>
    <p:sldId id="457" r:id="rId8"/>
    <p:sldId id="366" r:id="rId9"/>
    <p:sldId id="314" r:id="rId10"/>
    <p:sldId id="523" r:id="rId11"/>
    <p:sldId id="529" r:id="rId12"/>
    <p:sldId id="372" r:id="rId13"/>
    <p:sldId id="530" r:id="rId14"/>
    <p:sldId id="370" r:id="rId15"/>
    <p:sldId id="459" r:id="rId16"/>
    <p:sldId id="511" r:id="rId17"/>
    <p:sldId id="461" r:id="rId18"/>
    <p:sldId id="512" r:id="rId19"/>
    <p:sldId id="460" r:id="rId20"/>
    <p:sldId id="513" r:id="rId21"/>
    <p:sldId id="466" r:id="rId22"/>
    <p:sldId id="467" r:id="rId23"/>
    <p:sldId id="514" r:id="rId24"/>
    <p:sldId id="464" r:id="rId25"/>
    <p:sldId id="465" r:id="rId26"/>
    <p:sldId id="524" r:id="rId27"/>
    <p:sldId id="469" r:id="rId28"/>
    <p:sldId id="470" r:id="rId29"/>
    <p:sldId id="471" r:id="rId30"/>
    <p:sldId id="472" r:id="rId31"/>
    <p:sldId id="473" r:id="rId32"/>
    <p:sldId id="474" r:id="rId33"/>
    <p:sldId id="475" r:id="rId34"/>
    <p:sldId id="479" r:id="rId35"/>
    <p:sldId id="480" r:id="rId36"/>
    <p:sldId id="481" r:id="rId37"/>
    <p:sldId id="482" r:id="rId38"/>
    <p:sldId id="483" r:id="rId39"/>
    <p:sldId id="484" r:id="rId40"/>
    <p:sldId id="531" r:id="rId41"/>
    <p:sldId id="485" r:id="rId42"/>
    <p:sldId id="486" r:id="rId43"/>
    <p:sldId id="515" r:id="rId44"/>
    <p:sldId id="516" r:id="rId45"/>
    <p:sldId id="517" r:id="rId46"/>
    <p:sldId id="518" r:id="rId47"/>
    <p:sldId id="487" r:id="rId48"/>
    <p:sldId id="532" r:id="rId49"/>
    <p:sldId id="519" r:id="rId50"/>
    <p:sldId id="520" r:id="rId51"/>
    <p:sldId id="521" r:id="rId52"/>
    <p:sldId id="488" r:id="rId53"/>
    <p:sldId id="533" r:id="rId54"/>
    <p:sldId id="522" r:id="rId55"/>
    <p:sldId id="489" r:id="rId56"/>
    <p:sldId id="490" r:id="rId57"/>
    <p:sldId id="491" r:id="rId58"/>
    <p:sldId id="492" r:id="rId59"/>
    <p:sldId id="493" r:id="rId60"/>
    <p:sldId id="497" r:id="rId61"/>
    <p:sldId id="495" r:id="rId62"/>
    <p:sldId id="498" r:id="rId63"/>
    <p:sldId id="499" r:id="rId64"/>
    <p:sldId id="501" r:id="rId65"/>
    <p:sldId id="502" r:id="rId66"/>
    <p:sldId id="504" r:id="rId67"/>
    <p:sldId id="505" r:id="rId68"/>
    <p:sldId id="506" r:id="rId69"/>
    <p:sldId id="507" r:id="rId70"/>
    <p:sldId id="508" r:id="rId71"/>
    <p:sldId id="525" r:id="rId72"/>
    <p:sldId id="526" r:id="rId73"/>
    <p:sldId id="527" r:id="rId74"/>
    <p:sldId id="528" r:id="rId75"/>
    <p:sldId id="510" r:id="rId76"/>
    <p:sldId id="509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33D53-88AF-4DCD-B620-BF1679557183}" v="222" dt="2019-08-15T14:50:32.702"/>
    <p1510:client id="{5A069522-1BD0-4B41-A9AF-3D3E45BF3F35}" v="1495" dt="2019-08-14T15:06:28.148"/>
    <p1510:client id="{D379C97C-BEC2-43F8-BDFF-AE6899C9371D}" v="237" dt="2019-08-14T16:36:29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Yoga Sidi Prabawa" userId="f1e3baeb-2c62-435e-b3e0-3c15bc5852ab" providerId="ADAL" clId="{5A069522-1BD0-4B41-A9AF-3D3E45BF3F35}"/>
    <pc:docChg chg="undo redo custSel addSld delSld modSld sldOrd modMainMaster">
      <pc:chgData name="Adi Yoga Sidi Prabawa" userId="f1e3baeb-2c62-435e-b3e0-3c15bc5852ab" providerId="ADAL" clId="{5A069522-1BD0-4B41-A9AF-3D3E45BF3F35}" dt="2019-08-14T15:06:28.148" v="4386"/>
      <pc:docMkLst>
        <pc:docMk/>
      </pc:docMkLst>
      <pc:sldChg chg="modSp">
        <pc:chgData name="Adi Yoga Sidi Prabawa" userId="f1e3baeb-2c62-435e-b3e0-3c15bc5852ab" providerId="ADAL" clId="{5A069522-1BD0-4B41-A9AF-3D3E45BF3F35}" dt="2019-08-14T14:57:31.668" v="3805" actId="403"/>
        <pc:sldMkLst>
          <pc:docMk/>
          <pc:sldMk cId="2659259437" sldId="256"/>
        </pc:sldMkLst>
        <pc:spChg chg="mod">
          <ac:chgData name="Adi Yoga Sidi Prabawa" userId="f1e3baeb-2c62-435e-b3e0-3c15bc5852ab" providerId="ADAL" clId="{5A069522-1BD0-4B41-A9AF-3D3E45BF3F35}" dt="2019-08-14T14:57:31.668" v="3805" actId="403"/>
          <ac:spMkLst>
            <pc:docMk/>
            <pc:sldMk cId="2659259437" sldId="256"/>
            <ac:spMk id="3" creationId="{00000000-0000-0000-0000-000000000000}"/>
          </ac:spMkLst>
        </pc:spChg>
      </pc:sldChg>
      <pc:sldChg chg="modSp">
        <pc:chgData name="Adi Yoga Sidi Prabawa" userId="f1e3baeb-2c62-435e-b3e0-3c15bc5852ab" providerId="ADAL" clId="{5A069522-1BD0-4B41-A9AF-3D3E45BF3F35}" dt="2019-08-14T13:38:54.324" v="758" actId="20577"/>
        <pc:sldMkLst>
          <pc:docMk/>
          <pc:sldMk cId="331491546" sldId="284"/>
        </pc:sldMkLst>
        <pc:spChg chg="mod">
          <ac:chgData name="Adi Yoga Sidi Prabawa" userId="f1e3baeb-2c62-435e-b3e0-3c15bc5852ab" providerId="ADAL" clId="{5A069522-1BD0-4B41-A9AF-3D3E45BF3F35}" dt="2019-08-14T13:38:54.324" v="758" actId="20577"/>
          <ac:spMkLst>
            <pc:docMk/>
            <pc:sldMk cId="331491546" sldId="284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5A069522-1BD0-4B41-A9AF-3D3E45BF3F35}" dt="2019-08-14T13:28:39.042" v="359" actId="179"/>
        <pc:sldMkLst>
          <pc:docMk/>
          <pc:sldMk cId="3047663294" sldId="290"/>
        </pc:sldMkLst>
        <pc:spChg chg="mod">
          <ac:chgData name="Adi Yoga Sidi Prabawa" userId="f1e3baeb-2c62-435e-b3e0-3c15bc5852ab" providerId="ADAL" clId="{5A069522-1BD0-4B41-A9AF-3D3E45BF3F35}" dt="2019-08-14T13:28:39.042" v="359" actId="179"/>
          <ac:spMkLst>
            <pc:docMk/>
            <pc:sldMk cId="3047663294" sldId="290"/>
            <ac:spMk id="2" creationId="{00000000-0000-0000-0000-000000000000}"/>
          </ac:spMkLst>
        </pc:spChg>
      </pc:sldChg>
      <pc:sldChg chg="modSp add del ord">
        <pc:chgData name="Adi Yoga Sidi Prabawa" userId="f1e3baeb-2c62-435e-b3e0-3c15bc5852ab" providerId="ADAL" clId="{5A069522-1BD0-4B41-A9AF-3D3E45BF3F35}" dt="2019-08-14T14:52:30.929" v="3774" actId="2696"/>
        <pc:sldMkLst>
          <pc:docMk/>
          <pc:sldMk cId="2724064169" sldId="291"/>
        </pc:sldMkLst>
        <pc:spChg chg="mod">
          <ac:chgData name="Adi Yoga Sidi Prabawa" userId="f1e3baeb-2c62-435e-b3e0-3c15bc5852ab" providerId="ADAL" clId="{5A069522-1BD0-4B41-A9AF-3D3E45BF3F35}" dt="2019-08-14T13:19:26.860" v="2" actId="20577"/>
          <ac:spMkLst>
            <pc:docMk/>
            <pc:sldMk cId="2724064169" sldId="291"/>
            <ac:spMk id="2" creationId="{06DCF37B-41FC-487F-8CC5-33C16B40E910}"/>
          </ac:spMkLst>
        </pc:spChg>
      </pc:sldChg>
      <pc:sldChg chg="addSp modSp add">
        <pc:chgData name="Adi Yoga Sidi Prabawa" userId="f1e3baeb-2c62-435e-b3e0-3c15bc5852ab" providerId="ADAL" clId="{5A069522-1BD0-4B41-A9AF-3D3E45BF3F35}" dt="2019-08-14T13:32:27.036" v="447" actId="1076"/>
        <pc:sldMkLst>
          <pc:docMk/>
          <pc:sldMk cId="1284987247" sldId="292"/>
        </pc:sldMkLst>
        <pc:spChg chg="mod">
          <ac:chgData name="Adi Yoga Sidi Prabawa" userId="f1e3baeb-2c62-435e-b3e0-3c15bc5852ab" providerId="ADAL" clId="{5A069522-1BD0-4B41-A9AF-3D3E45BF3F35}" dt="2019-08-14T13:28:49.935" v="361"/>
          <ac:spMkLst>
            <pc:docMk/>
            <pc:sldMk cId="1284987247" sldId="292"/>
            <ac:spMk id="2" creationId="{00000000-0000-0000-0000-000000000000}"/>
          </ac:spMkLst>
        </pc:spChg>
        <pc:graphicFrameChg chg="add mod">
          <ac:chgData name="Adi Yoga Sidi Prabawa" userId="f1e3baeb-2c62-435e-b3e0-3c15bc5852ab" providerId="ADAL" clId="{5A069522-1BD0-4B41-A9AF-3D3E45BF3F35}" dt="2019-08-14T13:26:33.482" v="303" actId="1076"/>
          <ac:graphicFrameMkLst>
            <pc:docMk/>
            <pc:sldMk cId="1284987247" sldId="292"/>
            <ac:graphicFrameMk id="3" creationId="{D2237C7E-29CE-4D88-9246-19F9E09ABDDA}"/>
          </ac:graphicFrameMkLst>
        </pc:graphicFrameChg>
        <pc:graphicFrameChg chg="add mod">
          <ac:chgData name="Adi Yoga Sidi Prabawa" userId="f1e3baeb-2c62-435e-b3e0-3c15bc5852ab" providerId="ADAL" clId="{5A069522-1BD0-4B41-A9AF-3D3E45BF3F35}" dt="2019-08-14T13:30:04.689" v="372" actId="1076"/>
          <ac:graphicFrameMkLst>
            <pc:docMk/>
            <pc:sldMk cId="1284987247" sldId="292"/>
            <ac:graphicFrameMk id="4" creationId="{ED79F287-7AC5-4472-815E-2E8FAC1CA56E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3:29:48.473" v="369"/>
          <ac:graphicFrameMkLst>
            <pc:docMk/>
            <pc:sldMk cId="1284987247" sldId="292"/>
            <ac:graphicFrameMk id="5" creationId="{87B5F393-6C60-4394-BCF4-9A88B6588504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3:30:47.984" v="383"/>
          <ac:graphicFrameMkLst>
            <pc:docMk/>
            <pc:sldMk cId="1284987247" sldId="292"/>
            <ac:graphicFrameMk id="6" creationId="{E225EC77-60D4-4C5E-8138-BCEB96188401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3:32:27.036" v="447" actId="1076"/>
          <ac:graphicFrameMkLst>
            <pc:docMk/>
            <pc:sldMk cId="1284987247" sldId="292"/>
            <ac:graphicFrameMk id="7" creationId="{F4A707AA-EB9C-463C-984C-D5D75A99D7C2}"/>
          </ac:graphicFrameMkLst>
        </pc:graphicFrameChg>
      </pc:sldChg>
      <pc:sldChg chg="modSp add">
        <pc:chgData name="Adi Yoga Sidi Prabawa" userId="f1e3baeb-2c62-435e-b3e0-3c15bc5852ab" providerId="ADAL" clId="{5A069522-1BD0-4B41-A9AF-3D3E45BF3F35}" dt="2019-08-14T13:44:21.418" v="1467" actId="20577"/>
        <pc:sldMkLst>
          <pc:docMk/>
          <pc:sldMk cId="3509655563" sldId="293"/>
        </pc:sldMkLst>
        <pc:spChg chg="mod">
          <ac:chgData name="Adi Yoga Sidi Prabawa" userId="f1e3baeb-2c62-435e-b3e0-3c15bc5852ab" providerId="ADAL" clId="{5A069522-1BD0-4B41-A9AF-3D3E45BF3F35}" dt="2019-08-14T13:44:21.418" v="1467" actId="20577"/>
          <ac:spMkLst>
            <pc:docMk/>
            <pc:sldMk cId="3509655563" sldId="293"/>
            <ac:spMk id="2" creationId="{8A98CFC5-EAF0-4E1D-8F65-306F2C528587}"/>
          </ac:spMkLst>
        </pc:spChg>
      </pc:sldChg>
      <pc:sldChg chg="addSp modSp add">
        <pc:chgData name="Adi Yoga Sidi Prabawa" userId="f1e3baeb-2c62-435e-b3e0-3c15bc5852ab" providerId="ADAL" clId="{5A069522-1BD0-4B41-A9AF-3D3E45BF3F35}" dt="2019-08-14T14:10:03.545" v="1972"/>
        <pc:sldMkLst>
          <pc:docMk/>
          <pc:sldMk cId="153572169" sldId="294"/>
        </pc:sldMkLst>
        <pc:spChg chg="mod">
          <ac:chgData name="Adi Yoga Sidi Prabawa" userId="f1e3baeb-2c62-435e-b3e0-3c15bc5852ab" providerId="ADAL" clId="{5A069522-1BD0-4B41-A9AF-3D3E45BF3F35}" dt="2019-08-14T14:10:03.545" v="1972"/>
          <ac:spMkLst>
            <pc:docMk/>
            <pc:sldMk cId="153572169" sldId="294"/>
            <ac:spMk id="2" creationId="{8A98CFC5-EAF0-4E1D-8F65-306F2C528587}"/>
          </ac:spMkLst>
        </pc:spChg>
        <pc:spChg chg="add mod">
          <ac:chgData name="Adi Yoga Sidi Prabawa" userId="f1e3baeb-2c62-435e-b3e0-3c15bc5852ab" providerId="ADAL" clId="{5A069522-1BD0-4B41-A9AF-3D3E45BF3F35}" dt="2019-08-14T13:45:35.803" v="1491" actId="13822"/>
          <ac:spMkLst>
            <pc:docMk/>
            <pc:sldMk cId="153572169" sldId="294"/>
            <ac:spMk id="3" creationId="{697D2EC6-8F1E-4B68-9246-E16226942E12}"/>
          </ac:spMkLst>
        </pc:spChg>
        <pc:spChg chg="add mod">
          <ac:chgData name="Adi Yoga Sidi Prabawa" userId="f1e3baeb-2c62-435e-b3e0-3c15bc5852ab" providerId="ADAL" clId="{5A069522-1BD0-4B41-A9AF-3D3E45BF3F35}" dt="2019-08-14T13:45:52.712" v="1499" actId="1076"/>
          <ac:spMkLst>
            <pc:docMk/>
            <pc:sldMk cId="153572169" sldId="294"/>
            <ac:spMk id="4" creationId="{A5CD4BA2-EF26-4666-943B-2F899039CC5E}"/>
          </ac:spMkLst>
        </pc:spChg>
        <pc:spChg chg="add mod">
          <ac:chgData name="Adi Yoga Sidi Prabawa" userId="f1e3baeb-2c62-435e-b3e0-3c15bc5852ab" providerId="ADAL" clId="{5A069522-1BD0-4B41-A9AF-3D3E45BF3F35}" dt="2019-08-14T13:46:56.225" v="1543" actId="120"/>
          <ac:spMkLst>
            <pc:docMk/>
            <pc:sldMk cId="153572169" sldId="294"/>
            <ac:spMk id="5" creationId="{16122939-CB14-4C06-BF29-C4DE2FF87205}"/>
          </ac:spMkLst>
        </pc:spChg>
        <pc:spChg chg="add mod">
          <ac:chgData name="Adi Yoga Sidi Prabawa" userId="f1e3baeb-2c62-435e-b3e0-3c15bc5852ab" providerId="ADAL" clId="{5A069522-1BD0-4B41-A9AF-3D3E45BF3F35}" dt="2019-08-14T13:47:23.963" v="1548" actId="20577"/>
          <ac:spMkLst>
            <pc:docMk/>
            <pc:sldMk cId="153572169" sldId="294"/>
            <ac:spMk id="11" creationId="{7C3ADD4F-E088-4FF1-83E7-4FCD60587D29}"/>
          </ac:spMkLst>
        </pc:spChg>
        <pc:spChg chg="add mod">
          <ac:chgData name="Adi Yoga Sidi Prabawa" userId="f1e3baeb-2c62-435e-b3e0-3c15bc5852ab" providerId="ADAL" clId="{5A069522-1BD0-4B41-A9AF-3D3E45BF3F35}" dt="2019-08-14T13:47:40.824" v="1550" actId="1076"/>
          <ac:spMkLst>
            <pc:docMk/>
            <pc:sldMk cId="153572169" sldId="294"/>
            <ac:spMk id="12" creationId="{C35383A1-38EC-4EE8-B2E0-C447E0D84D26}"/>
          </ac:spMkLst>
        </pc:spChg>
        <pc:spChg chg="add mod">
          <ac:chgData name="Adi Yoga Sidi Prabawa" userId="f1e3baeb-2c62-435e-b3e0-3c15bc5852ab" providerId="ADAL" clId="{5A069522-1BD0-4B41-A9AF-3D3E45BF3F35}" dt="2019-08-14T13:48:49.285" v="1583" actId="14100"/>
          <ac:spMkLst>
            <pc:docMk/>
            <pc:sldMk cId="153572169" sldId="294"/>
            <ac:spMk id="13" creationId="{75638CF4-0545-4105-8F8F-FBFC7C06F4AD}"/>
          </ac:spMkLst>
        </pc:spChg>
        <pc:spChg chg="add mod">
          <ac:chgData name="Adi Yoga Sidi Prabawa" userId="f1e3baeb-2c62-435e-b3e0-3c15bc5852ab" providerId="ADAL" clId="{5A069522-1BD0-4B41-A9AF-3D3E45BF3F35}" dt="2019-08-14T13:47:51.937" v="1555" actId="20577"/>
          <ac:spMkLst>
            <pc:docMk/>
            <pc:sldMk cId="153572169" sldId="294"/>
            <ac:spMk id="18" creationId="{FDCE56F7-FEF0-4EE6-8632-AAEBDAA6482A}"/>
          </ac:spMkLst>
        </pc:spChg>
        <pc:cxnChg chg="add mod">
          <ac:chgData name="Adi Yoga Sidi Prabawa" userId="f1e3baeb-2c62-435e-b3e0-3c15bc5852ab" providerId="ADAL" clId="{5A069522-1BD0-4B41-A9AF-3D3E45BF3F35}" dt="2019-08-14T13:46:37.629" v="1536" actId="13822"/>
          <ac:cxnSpMkLst>
            <pc:docMk/>
            <pc:sldMk cId="153572169" sldId="294"/>
            <ac:cxnSpMk id="7" creationId="{61A1DF27-10EB-45AF-AB83-1B68DAD51A71}"/>
          </ac:cxnSpMkLst>
        </pc:cxnChg>
        <pc:cxnChg chg="add mod">
          <ac:chgData name="Adi Yoga Sidi Prabawa" userId="f1e3baeb-2c62-435e-b3e0-3c15bc5852ab" providerId="ADAL" clId="{5A069522-1BD0-4B41-A9AF-3D3E45BF3F35}" dt="2019-08-14T13:46:44.551" v="1539" actId="14100"/>
          <ac:cxnSpMkLst>
            <pc:docMk/>
            <pc:sldMk cId="153572169" sldId="294"/>
            <ac:cxnSpMk id="8" creationId="{6096C6EE-784E-417E-B623-C2ED67B46871}"/>
          </ac:cxnSpMkLst>
        </pc:cxnChg>
        <pc:cxnChg chg="add mod">
          <ac:chgData name="Adi Yoga Sidi Prabawa" userId="f1e3baeb-2c62-435e-b3e0-3c15bc5852ab" providerId="ADAL" clId="{5A069522-1BD0-4B41-A9AF-3D3E45BF3F35}" dt="2019-08-14T13:48:57.823" v="1585" actId="14100"/>
          <ac:cxnSpMkLst>
            <pc:docMk/>
            <pc:sldMk cId="153572169" sldId="294"/>
            <ac:cxnSpMk id="14" creationId="{1C10D0DE-D783-46E9-98FD-0866A01E3D76}"/>
          </ac:cxnSpMkLst>
        </pc:cxnChg>
        <pc:cxnChg chg="add mod">
          <ac:chgData name="Adi Yoga Sidi Prabawa" userId="f1e3baeb-2c62-435e-b3e0-3c15bc5852ab" providerId="ADAL" clId="{5A069522-1BD0-4B41-A9AF-3D3E45BF3F35}" dt="2019-08-14T13:48:49.285" v="1583" actId="14100"/>
          <ac:cxnSpMkLst>
            <pc:docMk/>
            <pc:sldMk cId="153572169" sldId="294"/>
            <ac:cxnSpMk id="15" creationId="{6A2800F2-2C3C-4768-9318-932D664839B7}"/>
          </ac:cxnSpMkLst>
        </pc:cxnChg>
        <pc:cxnChg chg="add mod">
          <ac:chgData name="Adi Yoga Sidi Prabawa" userId="f1e3baeb-2c62-435e-b3e0-3c15bc5852ab" providerId="ADAL" clId="{5A069522-1BD0-4B41-A9AF-3D3E45BF3F35}" dt="2019-08-14T13:48:55.125" v="1584" actId="14100"/>
          <ac:cxnSpMkLst>
            <pc:docMk/>
            <pc:sldMk cId="153572169" sldId="294"/>
            <ac:cxnSpMk id="20" creationId="{4209A70D-FF06-4BE2-9053-36E6594F27AA}"/>
          </ac:cxnSpMkLst>
        </pc:cxnChg>
      </pc:sldChg>
      <pc:sldChg chg="add del">
        <pc:chgData name="Adi Yoga Sidi Prabawa" userId="f1e3baeb-2c62-435e-b3e0-3c15bc5852ab" providerId="ADAL" clId="{5A069522-1BD0-4B41-A9AF-3D3E45BF3F35}" dt="2019-08-14T13:49:24.427" v="1587"/>
        <pc:sldMkLst>
          <pc:docMk/>
          <pc:sldMk cId="1451287378" sldId="295"/>
        </pc:sldMkLst>
      </pc:sldChg>
      <pc:sldChg chg="modSp add">
        <pc:chgData name="Adi Yoga Sidi Prabawa" userId="f1e3baeb-2c62-435e-b3e0-3c15bc5852ab" providerId="ADAL" clId="{5A069522-1BD0-4B41-A9AF-3D3E45BF3F35}" dt="2019-08-14T13:55:07.430" v="1773" actId="20577"/>
        <pc:sldMkLst>
          <pc:docMk/>
          <pc:sldMk cId="2876232601" sldId="295"/>
        </pc:sldMkLst>
        <pc:spChg chg="mod">
          <ac:chgData name="Adi Yoga Sidi Prabawa" userId="f1e3baeb-2c62-435e-b3e0-3c15bc5852ab" providerId="ADAL" clId="{5A069522-1BD0-4B41-A9AF-3D3E45BF3F35}" dt="2019-08-14T13:55:07.430" v="1773" actId="20577"/>
          <ac:spMkLst>
            <pc:docMk/>
            <pc:sldMk cId="2876232601" sldId="295"/>
            <ac:spMk id="2" creationId="{8A98CFC5-EAF0-4E1D-8F65-306F2C528587}"/>
          </ac:spMkLst>
        </pc:spChg>
      </pc:sldChg>
      <pc:sldChg chg="addSp delSp modSp add ord">
        <pc:chgData name="Adi Yoga Sidi Prabawa" userId="f1e3baeb-2c62-435e-b3e0-3c15bc5852ab" providerId="ADAL" clId="{5A069522-1BD0-4B41-A9AF-3D3E45BF3F35}" dt="2019-08-14T14:06:56.156" v="1929"/>
        <pc:sldMkLst>
          <pc:docMk/>
          <pc:sldMk cId="1695480179" sldId="296"/>
        </pc:sldMkLst>
        <pc:spChg chg="mod">
          <ac:chgData name="Adi Yoga Sidi Prabawa" userId="f1e3baeb-2c62-435e-b3e0-3c15bc5852ab" providerId="ADAL" clId="{5A069522-1BD0-4B41-A9AF-3D3E45BF3F35}" dt="2019-08-14T14:01:53.172" v="1902" actId="1076"/>
          <ac:spMkLst>
            <pc:docMk/>
            <pc:sldMk cId="1695480179" sldId="296"/>
            <ac:spMk id="2" creationId="{8A98CFC5-EAF0-4E1D-8F65-306F2C528587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3" creationId="{1945704A-D270-4582-A299-4A3A226B53A3}"/>
          </ac:spMkLst>
        </pc:spChg>
        <pc:spChg chg="add del mod">
          <ac:chgData name="Adi Yoga Sidi Prabawa" userId="f1e3baeb-2c62-435e-b3e0-3c15bc5852ab" providerId="ADAL" clId="{5A069522-1BD0-4B41-A9AF-3D3E45BF3F35}" dt="2019-08-14T13:58:07.678" v="1799" actId="478"/>
          <ac:spMkLst>
            <pc:docMk/>
            <pc:sldMk cId="1695480179" sldId="296"/>
            <ac:spMk id="4" creationId="{ECDBD156-C77F-44E9-A8B2-4DF1ED1EA7CD}"/>
          </ac:spMkLst>
        </pc:spChg>
        <pc:spChg chg="add del mod">
          <ac:chgData name="Adi Yoga Sidi Prabawa" userId="f1e3baeb-2c62-435e-b3e0-3c15bc5852ab" providerId="ADAL" clId="{5A069522-1BD0-4B41-A9AF-3D3E45BF3F35}" dt="2019-08-14T13:59:44.074" v="1852" actId="478"/>
          <ac:spMkLst>
            <pc:docMk/>
            <pc:sldMk cId="1695480179" sldId="296"/>
            <ac:spMk id="5" creationId="{CB30C9EC-8AF8-48B7-8056-73FE085BE12E}"/>
          </ac:spMkLst>
        </pc:spChg>
        <pc:spChg chg="add del mod">
          <ac:chgData name="Adi Yoga Sidi Prabawa" userId="f1e3baeb-2c62-435e-b3e0-3c15bc5852ab" providerId="ADAL" clId="{5A069522-1BD0-4B41-A9AF-3D3E45BF3F35}" dt="2019-08-14T13:59:54.300" v="1854" actId="478"/>
          <ac:spMkLst>
            <pc:docMk/>
            <pc:sldMk cId="1695480179" sldId="296"/>
            <ac:spMk id="6" creationId="{B419D5F9-5B20-4AA7-A7E3-ECE12A69EC13}"/>
          </ac:spMkLst>
        </pc:spChg>
        <pc:spChg chg="add mod">
          <ac:chgData name="Adi Yoga Sidi Prabawa" userId="f1e3baeb-2c62-435e-b3e0-3c15bc5852ab" providerId="ADAL" clId="{5A069522-1BD0-4B41-A9AF-3D3E45BF3F35}" dt="2019-08-14T13:58:01.760" v="1797" actId="571"/>
          <ac:spMkLst>
            <pc:docMk/>
            <pc:sldMk cId="1695480179" sldId="296"/>
            <ac:spMk id="7" creationId="{47C72E2C-6EA4-47F3-9484-7586EDB814AE}"/>
          </ac:spMkLst>
        </pc:spChg>
        <pc:spChg chg="add del mod">
          <ac:chgData name="Adi Yoga Sidi Prabawa" userId="f1e3baeb-2c62-435e-b3e0-3c15bc5852ab" providerId="ADAL" clId="{5A069522-1BD0-4B41-A9AF-3D3E45BF3F35}" dt="2019-08-14T13:59:44.074" v="1852" actId="478"/>
          <ac:spMkLst>
            <pc:docMk/>
            <pc:sldMk cId="1695480179" sldId="296"/>
            <ac:spMk id="8" creationId="{0F40BEDB-980A-4417-BC46-C2091D395244}"/>
          </ac:spMkLst>
        </pc:spChg>
        <pc:spChg chg="add del mod">
          <ac:chgData name="Adi Yoga Sidi Prabawa" userId="f1e3baeb-2c62-435e-b3e0-3c15bc5852ab" providerId="ADAL" clId="{5A069522-1BD0-4B41-A9AF-3D3E45BF3F35}" dt="2019-08-14T13:59:54.300" v="1854" actId="478"/>
          <ac:spMkLst>
            <pc:docMk/>
            <pc:sldMk cId="1695480179" sldId="296"/>
            <ac:spMk id="9" creationId="{7995E59E-0DD4-452B-B874-A7DBEBDA4148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0" creationId="{4CD08D22-E8B0-4A59-A62E-7E70B7C8758C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1" creationId="{CAC4EDA3-3520-412E-9EB5-F0F983CAC2F6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2" creationId="{BDAE5BE5-796B-41AB-BB9F-01F0EE869BEE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3" creationId="{7B6C569A-3B5D-4503-BA0C-0D4732943816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4" creationId="{99E97F23-B224-458A-8A9C-7D9CB828825E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5" creationId="{88264F65-A348-4220-9899-C4A503663D93}"/>
          </ac:spMkLst>
        </pc:sp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17" creationId="{1747D2B9-2AE3-4003-B049-A1A416789BDA}"/>
          </ac:cxnSpMkLst>
        </pc:cxn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18" creationId="{5C12C6A1-3E50-4D0A-A7A6-8D86359A799E}"/>
          </ac:cxnSpMkLst>
        </pc:cxn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21" creationId="{33CAF2B9-966C-4E74-BE2D-40359B0DF71B}"/>
          </ac:cxnSpMkLst>
        </pc:cxn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24" creationId="{7C2D92E9-2F98-438D-830E-A32CE702BEAF}"/>
          </ac:cxnSpMkLst>
        </pc:cxn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35" creationId="{15C357E8-0784-4A78-9649-6196C0C2DD71}"/>
          </ac:cxnSpMkLst>
        </pc:cxn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38" creationId="{A007F3AA-F60A-410F-A91E-D035AA26129E}"/>
          </ac:cxnSpMkLst>
        </pc:cxnChg>
      </pc:sldChg>
      <pc:sldChg chg="modSp add ord">
        <pc:chgData name="Adi Yoga Sidi Prabawa" userId="f1e3baeb-2c62-435e-b3e0-3c15bc5852ab" providerId="ADAL" clId="{5A069522-1BD0-4B41-A9AF-3D3E45BF3F35}" dt="2019-08-14T14:07:37.491" v="1934"/>
        <pc:sldMkLst>
          <pc:docMk/>
          <pc:sldMk cId="2762989629" sldId="297"/>
        </pc:sldMkLst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7:41.016" v="1936" actId="1035"/>
        <pc:sldMkLst>
          <pc:docMk/>
          <pc:sldMk cId="3402074917" sldId="298"/>
        </pc:sldMkLst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7:44.609" v="1938" actId="1035"/>
        <pc:sldMkLst>
          <pc:docMk/>
          <pc:sldMk cId="1839896450" sldId="299"/>
        </pc:sldMkLst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8:26.337" v="1946" actId="2085"/>
        <pc:sldMkLst>
          <pc:docMk/>
          <pc:sldMk cId="3410540212" sldId="300"/>
        </pc:sldMkLst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48.361" v="1940" actId="1035"/>
          <ac:cxnSpMkLst>
            <pc:docMk/>
            <pc:sldMk cId="3410540212" sldId="300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48.361" v="1940" actId="1035"/>
          <ac:cxnSpMkLst>
            <pc:docMk/>
            <pc:sldMk cId="3410540212" sldId="300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8:26.337" v="1946" actId="2085"/>
          <ac:cxnSpMkLst>
            <pc:docMk/>
            <pc:sldMk cId="3410540212" sldId="300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48.361" v="1940" actId="1035"/>
          <ac:cxnSpMkLst>
            <pc:docMk/>
            <pc:sldMk cId="3410540212" sldId="300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7:48.361" v="1940" actId="1035"/>
          <ac:cxnSpMkLst>
            <pc:docMk/>
            <pc:sldMk cId="3410540212" sldId="300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48.361" v="1940" actId="1035"/>
          <ac:cxnSpMkLst>
            <pc:docMk/>
            <pc:sldMk cId="3410540212" sldId="300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7:51.677" v="1942" actId="1035"/>
        <pc:sldMkLst>
          <pc:docMk/>
          <pc:sldMk cId="1979138656" sldId="301"/>
        </pc:sldMkLst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8:32.989" v="1947" actId="2085"/>
        <pc:sldMkLst>
          <pc:docMk/>
          <pc:sldMk cId="4001608063" sldId="302"/>
        </pc:sldMkLst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55.326" v="1944" actId="1035"/>
          <ac:cxnSpMkLst>
            <pc:docMk/>
            <pc:sldMk cId="4001608063" sldId="302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55.326" v="1944" actId="1035"/>
          <ac:cxnSpMkLst>
            <pc:docMk/>
            <pc:sldMk cId="4001608063" sldId="302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7:55.326" v="1944" actId="1035"/>
          <ac:cxnSpMkLst>
            <pc:docMk/>
            <pc:sldMk cId="4001608063" sldId="302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55.326" v="1944" actId="1035"/>
          <ac:cxnSpMkLst>
            <pc:docMk/>
            <pc:sldMk cId="4001608063" sldId="302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8:32.989" v="1947" actId="2085"/>
          <ac:cxnSpMkLst>
            <pc:docMk/>
            <pc:sldMk cId="4001608063" sldId="302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55.326" v="1944" actId="1035"/>
          <ac:cxnSpMkLst>
            <pc:docMk/>
            <pc:sldMk cId="4001608063" sldId="302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9:02.883" v="1951" actId="13822"/>
        <pc:sldMkLst>
          <pc:docMk/>
          <pc:sldMk cId="3732406257" sldId="303"/>
        </pc:sldMkLst>
        <pc:spChg chg="mod">
          <ac:chgData name="Adi Yoga Sidi Prabawa" userId="f1e3baeb-2c62-435e-b3e0-3c15bc5852ab" providerId="ADAL" clId="{5A069522-1BD0-4B41-A9AF-3D3E45BF3F35}" dt="2019-08-14T14:08:49.225" v="1949" actId="207"/>
          <ac:spMkLst>
            <pc:docMk/>
            <pc:sldMk cId="3732406257" sldId="303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8:55.765" v="1950" actId="207"/>
          <ac:spMkLst>
            <pc:docMk/>
            <pc:sldMk cId="3732406257" sldId="303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8:55.765" v="1950" actId="207"/>
          <ac:spMkLst>
            <pc:docMk/>
            <pc:sldMk cId="3732406257" sldId="303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8:55.765" v="1950" actId="207"/>
          <ac:spMkLst>
            <pc:docMk/>
            <pc:sldMk cId="3732406257" sldId="303"/>
            <ac:spMk id="14" creationId="{99E97F23-B224-458A-8A9C-7D9CB828825E}"/>
          </ac:spMkLst>
        </pc:spChg>
        <pc:cxnChg chg="mod">
          <ac:chgData name="Adi Yoga Sidi Prabawa" userId="f1e3baeb-2c62-435e-b3e0-3c15bc5852ab" providerId="ADAL" clId="{5A069522-1BD0-4B41-A9AF-3D3E45BF3F35}" dt="2019-08-14T14:09:02.883" v="1951" actId="13822"/>
          <ac:cxnSpMkLst>
            <pc:docMk/>
            <pc:sldMk cId="3732406257" sldId="303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9:02.883" v="1951" actId="13822"/>
          <ac:cxnSpMkLst>
            <pc:docMk/>
            <pc:sldMk cId="3732406257" sldId="303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8:42.068" v="1948" actId="2085"/>
          <ac:cxnSpMkLst>
            <pc:docMk/>
            <pc:sldMk cId="3732406257" sldId="303"/>
            <ac:cxnSpMk id="35" creationId="{15C357E8-0784-4A78-9649-6196C0C2DD71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9:17.830" v="1953" actId="207"/>
        <pc:sldMkLst>
          <pc:docMk/>
          <pc:sldMk cId="647869042" sldId="304"/>
        </pc:sldMkLst>
        <pc:spChg chg="mod">
          <ac:chgData name="Adi Yoga Sidi Prabawa" userId="f1e3baeb-2c62-435e-b3e0-3c15bc5852ab" providerId="ADAL" clId="{5A069522-1BD0-4B41-A9AF-3D3E45BF3F35}" dt="2019-08-14T14:09:17.830" v="1953" actId="207"/>
          <ac:spMkLst>
            <pc:docMk/>
            <pc:sldMk cId="647869042" sldId="304"/>
            <ac:spMk id="2" creationId="{8A98CFC5-EAF0-4E1D-8F65-306F2C528587}"/>
          </ac:spMkLst>
        </pc:spChg>
      </pc:sldChg>
      <pc:sldChg chg="modSp add">
        <pc:chgData name="Adi Yoga Sidi Prabawa" userId="f1e3baeb-2c62-435e-b3e0-3c15bc5852ab" providerId="ADAL" clId="{5A069522-1BD0-4B41-A9AF-3D3E45BF3F35}" dt="2019-08-14T14:09:31.708" v="1956" actId="207"/>
        <pc:sldMkLst>
          <pc:docMk/>
          <pc:sldMk cId="2285511433" sldId="305"/>
        </pc:sldMkLst>
        <pc:spChg chg="mod">
          <ac:chgData name="Adi Yoga Sidi Prabawa" userId="f1e3baeb-2c62-435e-b3e0-3c15bc5852ab" providerId="ADAL" clId="{5A069522-1BD0-4B41-A9AF-3D3E45BF3F35}" dt="2019-08-14T14:09:31.708" v="1956" actId="207"/>
          <ac:spMkLst>
            <pc:docMk/>
            <pc:sldMk cId="2285511433" sldId="305"/>
            <ac:spMk id="3" creationId="{1945704A-D270-4582-A299-4A3A226B53A3}"/>
          </ac:spMkLst>
        </pc:spChg>
        <pc:cxnChg chg="mod">
          <ac:chgData name="Adi Yoga Sidi Prabawa" userId="f1e3baeb-2c62-435e-b3e0-3c15bc5852ab" providerId="ADAL" clId="{5A069522-1BD0-4B41-A9AF-3D3E45BF3F35}" dt="2019-08-14T14:09:27.630" v="1955" actId="13822"/>
          <ac:cxnSpMkLst>
            <pc:docMk/>
            <pc:sldMk cId="2285511433" sldId="305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9:27.630" v="1955" actId="13822"/>
          <ac:cxnSpMkLst>
            <pc:docMk/>
            <pc:sldMk cId="2285511433" sldId="305"/>
            <ac:cxnSpMk id="38" creationId="{A007F3AA-F60A-410F-A91E-D035AA26129E}"/>
          </ac:cxnSpMkLst>
        </pc:cxnChg>
      </pc:sldChg>
      <pc:sldChg chg="addSp delSp modSp add del">
        <pc:chgData name="Adi Yoga Sidi Prabawa" userId="f1e3baeb-2c62-435e-b3e0-3c15bc5852ab" providerId="ADAL" clId="{5A069522-1BD0-4B41-A9AF-3D3E45BF3F35}" dt="2019-08-14T14:22:13.704" v="2570" actId="2696"/>
        <pc:sldMkLst>
          <pc:docMk/>
          <pc:sldMk cId="3726350925" sldId="306"/>
        </pc:sldMkLst>
        <pc:spChg chg="mod">
          <ac:chgData name="Adi Yoga Sidi Prabawa" userId="f1e3baeb-2c62-435e-b3e0-3c15bc5852ab" providerId="ADAL" clId="{5A069522-1BD0-4B41-A9AF-3D3E45BF3F35}" dt="2019-08-14T14:20:16.784" v="2536" actId="404"/>
          <ac:spMkLst>
            <pc:docMk/>
            <pc:sldMk cId="3726350925" sldId="306"/>
            <ac:spMk id="2" creationId="{A83E5C6E-7298-4910-8211-58C5156B6642}"/>
          </ac:spMkLst>
        </pc:spChg>
        <pc:spChg chg="add del mod">
          <ac:chgData name="Adi Yoga Sidi Prabawa" userId="f1e3baeb-2c62-435e-b3e0-3c15bc5852ab" providerId="ADAL" clId="{5A069522-1BD0-4B41-A9AF-3D3E45BF3F35}" dt="2019-08-14T14:15:11.697" v="2258" actId="478"/>
          <ac:spMkLst>
            <pc:docMk/>
            <pc:sldMk cId="3726350925" sldId="306"/>
            <ac:spMk id="5" creationId="{09CDBB5C-019E-44A7-BD02-ECCFCED0F6DE}"/>
          </ac:spMkLst>
        </pc:spChg>
        <pc:spChg chg="add del mod">
          <ac:chgData name="Adi Yoga Sidi Prabawa" userId="f1e3baeb-2c62-435e-b3e0-3c15bc5852ab" providerId="ADAL" clId="{5A069522-1BD0-4B41-A9AF-3D3E45BF3F35}" dt="2019-08-14T14:15:57.098" v="2277" actId="478"/>
          <ac:spMkLst>
            <pc:docMk/>
            <pc:sldMk cId="3726350925" sldId="306"/>
            <ac:spMk id="6" creationId="{F76F8A26-C91A-4ABD-802E-860F25EC3083}"/>
          </ac:spMkLst>
        </pc:spChg>
        <pc:graphicFrameChg chg="add mod">
          <ac:chgData name="Adi Yoga Sidi Prabawa" userId="f1e3baeb-2c62-435e-b3e0-3c15bc5852ab" providerId="ADAL" clId="{5A069522-1BD0-4B41-A9AF-3D3E45BF3F35}" dt="2019-08-14T14:14:40.600" v="2244" actId="1076"/>
          <ac:graphicFrameMkLst>
            <pc:docMk/>
            <pc:sldMk cId="3726350925" sldId="306"/>
            <ac:graphicFrameMk id="3" creationId="{91FEDFFA-F208-4F61-9EB8-84D5AD476940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4:17:45.575" v="2396" actId="14734"/>
          <ac:graphicFrameMkLst>
            <pc:docMk/>
            <pc:sldMk cId="3726350925" sldId="306"/>
            <ac:graphicFrameMk id="4" creationId="{2DF69FB2-D90E-42BD-84D5-95133F9ACBFA}"/>
          </ac:graphicFrameMkLst>
        </pc:graphicFrameChg>
      </pc:sldChg>
      <pc:sldChg chg="modSp add">
        <pc:chgData name="Adi Yoga Sidi Prabawa" userId="f1e3baeb-2c62-435e-b3e0-3c15bc5852ab" providerId="ADAL" clId="{5A069522-1BD0-4B41-A9AF-3D3E45BF3F35}" dt="2019-08-14T14:22:03.400" v="2569" actId="20577"/>
        <pc:sldMkLst>
          <pc:docMk/>
          <pc:sldMk cId="496046064" sldId="307"/>
        </pc:sldMkLst>
        <pc:spChg chg="mod">
          <ac:chgData name="Adi Yoga Sidi Prabawa" userId="f1e3baeb-2c62-435e-b3e0-3c15bc5852ab" providerId="ADAL" clId="{5A069522-1BD0-4B41-A9AF-3D3E45BF3F35}" dt="2019-08-14T14:22:03.400" v="2569" actId="20577"/>
          <ac:spMkLst>
            <pc:docMk/>
            <pc:sldMk cId="496046064" sldId="307"/>
            <ac:spMk id="2" creationId="{A83E5C6E-7298-4910-8211-58C5156B6642}"/>
          </ac:spMkLst>
        </pc:spChg>
      </pc:sldChg>
      <pc:sldChg chg="delSp modSp add">
        <pc:chgData name="Adi Yoga Sidi Prabawa" userId="f1e3baeb-2c62-435e-b3e0-3c15bc5852ab" providerId="ADAL" clId="{5A069522-1BD0-4B41-A9AF-3D3E45BF3F35}" dt="2019-08-14T14:31:31.434" v="2754" actId="113"/>
        <pc:sldMkLst>
          <pc:docMk/>
          <pc:sldMk cId="3269803813" sldId="308"/>
        </pc:sldMkLst>
        <pc:spChg chg="mod">
          <ac:chgData name="Adi Yoga Sidi Prabawa" userId="f1e3baeb-2c62-435e-b3e0-3c15bc5852ab" providerId="ADAL" clId="{5A069522-1BD0-4B41-A9AF-3D3E45BF3F35}" dt="2019-08-14T14:31:31.434" v="2754" actId="113"/>
          <ac:spMkLst>
            <pc:docMk/>
            <pc:sldMk cId="3269803813" sldId="308"/>
            <ac:spMk id="2" creationId="{A83E5C6E-7298-4910-8211-58C5156B6642}"/>
          </ac:spMkLst>
        </pc:spChg>
        <pc:graphicFrameChg chg="del">
          <ac:chgData name="Adi Yoga Sidi Prabawa" userId="f1e3baeb-2c62-435e-b3e0-3c15bc5852ab" providerId="ADAL" clId="{5A069522-1BD0-4B41-A9AF-3D3E45BF3F35}" dt="2019-08-14T14:22:19.421" v="2572" actId="478"/>
          <ac:graphicFrameMkLst>
            <pc:docMk/>
            <pc:sldMk cId="3269803813" sldId="308"/>
            <ac:graphicFrameMk id="3" creationId="{91FEDFFA-F208-4F61-9EB8-84D5AD476940}"/>
          </ac:graphicFrameMkLst>
        </pc:graphicFrameChg>
        <pc:graphicFrameChg chg="del">
          <ac:chgData name="Adi Yoga Sidi Prabawa" userId="f1e3baeb-2c62-435e-b3e0-3c15bc5852ab" providerId="ADAL" clId="{5A069522-1BD0-4B41-A9AF-3D3E45BF3F35}" dt="2019-08-14T14:22:19.421" v="2572" actId="478"/>
          <ac:graphicFrameMkLst>
            <pc:docMk/>
            <pc:sldMk cId="3269803813" sldId="308"/>
            <ac:graphicFrameMk id="4" creationId="{2DF69FB2-D90E-42BD-84D5-95133F9ACBFA}"/>
          </ac:graphicFrameMkLst>
        </pc:graphicFrameChg>
      </pc:sldChg>
      <pc:sldChg chg="modSp add">
        <pc:chgData name="Adi Yoga Sidi Prabawa" userId="f1e3baeb-2c62-435e-b3e0-3c15bc5852ab" providerId="ADAL" clId="{5A069522-1BD0-4B41-A9AF-3D3E45BF3F35}" dt="2019-08-14T14:34:52.556" v="2979" actId="20577"/>
        <pc:sldMkLst>
          <pc:docMk/>
          <pc:sldMk cId="1379787736" sldId="309"/>
        </pc:sldMkLst>
        <pc:spChg chg="mod">
          <ac:chgData name="Adi Yoga Sidi Prabawa" userId="f1e3baeb-2c62-435e-b3e0-3c15bc5852ab" providerId="ADAL" clId="{5A069522-1BD0-4B41-A9AF-3D3E45BF3F35}" dt="2019-08-14T14:34:52.556" v="2979" actId="20577"/>
          <ac:spMkLst>
            <pc:docMk/>
            <pc:sldMk cId="1379787736" sldId="309"/>
            <ac:spMk id="2" creationId="{A83E5C6E-7298-4910-8211-58C5156B6642}"/>
          </ac:spMkLst>
        </pc:spChg>
      </pc:sldChg>
      <pc:sldChg chg="addSp modSp add">
        <pc:chgData name="Adi Yoga Sidi Prabawa" userId="f1e3baeb-2c62-435e-b3e0-3c15bc5852ab" providerId="ADAL" clId="{5A069522-1BD0-4B41-A9AF-3D3E45BF3F35}" dt="2019-08-14T14:45:34.209" v="3350" actId="20577"/>
        <pc:sldMkLst>
          <pc:docMk/>
          <pc:sldMk cId="1636746786" sldId="310"/>
        </pc:sldMkLst>
        <pc:spChg chg="mod">
          <ac:chgData name="Adi Yoga Sidi Prabawa" userId="f1e3baeb-2c62-435e-b3e0-3c15bc5852ab" providerId="ADAL" clId="{5A069522-1BD0-4B41-A9AF-3D3E45BF3F35}" dt="2019-08-14T14:45:34.209" v="3350" actId="20577"/>
          <ac:spMkLst>
            <pc:docMk/>
            <pc:sldMk cId="1636746786" sldId="310"/>
            <ac:spMk id="2" creationId="{A83E5C6E-7298-4910-8211-58C5156B6642}"/>
          </ac:spMkLst>
        </pc:spChg>
        <pc:spChg chg="add mod">
          <ac:chgData name="Adi Yoga Sidi Prabawa" userId="f1e3baeb-2c62-435e-b3e0-3c15bc5852ab" providerId="ADAL" clId="{5A069522-1BD0-4B41-A9AF-3D3E45BF3F35}" dt="2019-08-14T14:43:42.653" v="3279" actId="14100"/>
          <ac:spMkLst>
            <pc:docMk/>
            <pc:sldMk cId="1636746786" sldId="310"/>
            <ac:spMk id="7" creationId="{7E4A4AD2-9585-442D-886D-F48F2E229C17}"/>
          </ac:spMkLst>
        </pc:spChg>
        <pc:spChg chg="add mod">
          <ac:chgData name="Adi Yoga Sidi Prabawa" userId="f1e3baeb-2c62-435e-b3e0-3c15bc5852ab" providerId="ADAL" clId="{5A069522-1BD0-4B41-A9AF-3D3E45BF3F35}" dt="2019-08-14T14:44:06.269" v="3288" actId="113"/>
          <ac:spMkLst>
            <pc:docMk/>
            <pc:sldMk cId="1636746786" sldId="310"/>
            <ac:spMk id="8" creationId="{01DC5447-ED2E-4197-A4B8-F1DFE5296350}"/>
          </ac:spMkLst>
        </pc:spChg>
        <pc:graphicFrameChg chg="add mod">
          <ac:chgData name="Adi Yoga Sidi Prabawa" userId="f1e3baeb-2c62-435e-b3e0-3c15bc5852ab" providerId="ADAL" clId="{5A069522-1BD0-4B41-A9AF-3D3E45BF3F35}" dt="2019-08-14T14:35:04.882" v="2982" actId="1076"/>
          <ac:graphicFrameMkLst>
            <pc:docMk/>
            <pc:sldMk cId="1636746786" sldId="310"/>
            <ac:graphicFrameMk id="3" creationId="{5174AB47-8646-4663-A08C-BF2A846EBF1A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4:40:37.423" v="3203" actId="113"/>
          <ac:graphicFrameMkLst>
            <pc:docMk/>
            <pc:sldMk cId="1636746786" sldId="310"/>
            <ac:graphicFrameMk id="4" creationId="{76930756-E091-4F6C-8B11-01FF82ECE7BB}"/>
          </ac:graphicFrameMkLst>
        </pc:graphicFrameChg>
        <pc:graphicFrameChg chg="add mod">
          <ac:chgData name="Adi Yoga Sidi Prabawa" userId="f1e3baeb-2c62-435e-b3e0-3c15bc5852ab" providerId="ADAL" clId="{5A069522-1BD0-4B41-A9AF-3D3E45BF3F35}" dt="2019-08-14T14:39:23.347" v="3163" actId="571"/>
          <ac:graphicFrameMkLst>
            <pc:docMk/>
            <pc:sldMk cId="1636746786" sldId="310"/>
            <ac:graphicFrameMk id="5" creationId="{54517F77-93D6-4273-8EA3-C14C2AA175D6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4:41:54.118" v="3255" actId="1076"/>
          <ac:graphicFrameMkLst>
            <pc:docMk/>
            <pc:sldMk cId="1636746786" sldId="310"/>
            <ac:graphicFrameMk id="6" creationId="{03D6974D-FF34-41E3-8BA6-750647272C7B}"/>
          </ac:graphicFrameMkLst>
        </pc:graphicFrameChg>
      </pc:sldChg>
      <pc:sldChg chg="modSp add">
        <pc:chgData name="Adi Yoga Sidi Prabawa" userId="f1e3baeb-2c62-435e-b3e0-3c15bc5852ab" providerId="ADAL" clId="{5A069522-1BD0-4B41-A9AF-3D3E45BF3F35}" dt="2019-08-14T14:52:08.470" v="3773" actId="20577"/>
        <pc:sldMkLst>
          <pc:docMk/>
          <pc:sldMk cId="1354924007" sldId="311"/>
        </pc:sldMkLst>
        <pc:spChg chg="mod">
          <ac:chgData name="Adi Yoga Sidi Prabawa" userId="f1e3baeb-2c62-435e-b3e0-3c15bc5852ab" providerId="ADAL" clId="{5A069522-1BD0-4B41-A9AF-3D3E45BF3F35}" dt="2019-08-14T14:52:08.470" v="3773" actId="20577"/>
          <ac:spMkLst>
            <pc:docMk/>
            <pc:sldMk cId="1354924007" sldId="311"/>
            <ac:spMk id="2" creationId="{8D6C55A3-926C-4E2B-937C-EFB87DEC5997}"/>
          </ac:spMkLst>
        </pc:spChg>
      </pc:sldChg>
      <pc:sldChg chg="delSp modSp add del">
        <pc:chgData name="Adi Yoga Sidi Prabawa" userId="f1e3baeb-2c62-435e-b3e0-3c15bc5852ab" providerId="ADAL" clId="{5A069522-1BD0-4B41-A9AF-3D3E45BF3F35}" dt="2019-08-14T14:57:37.193" v="3807" actId="2696"/>
        <pc:sldMkLst>
          <pc:docMk/>
          <pc:sldMk cId="1759736065" sldId="312"/>
        </pc:sldMkLst>
        <pc:spChg chg="mod">
          <ac:chgData name="Adi Yoga Sidi Prabawa" userId="f1e3baeb-2c62-435e-b3e0-3c15bc5852ab" providerId="ADAL" clId="{5A069522-1BD0-4B41-A9AF-3D3E45BF3F35}" dt="2019-08-14T14:55:33.533" v="3784" actId="20577"/>
          <ac:spMkLst>
            <pc:docMk/>
            <pc:sldMk cId="1759736065" sldId="312"/>
            <ac:spMk id="2" creationId="{00000000-0000-0000-0000-000000000000}"/>
          </ac:spMkLst>
        </pc:spChg>
        <pc:grpChg chg="del">
          <ac:chgData name="Adi Yoga Sidi Prabawa" userId="f1e3baeb-2c62-435e-b3e0-3c15bc5852ab" providerId="ADAL" clId="{5A069522-1BD0-4B41-A9AF-3D3E45BF3F35}" dt="2019-08-14T14:55:29.438" v="3776" actId="478"/>
          <ac:grpSpMkLst>
            <pc:docMk/>
            <pc:sldMk cId="1759736065" sldId="312"/>
            <ac:grpSpMk id="3" creationId="{00000000-0000-0000-0000-000000000000}"/>
          </ac:grpSpMkLst>
        </pc:grpChg>
      </pc:sldChg>
      <pc:sldChg chg="add del">
        <pc:chgData name="Adi Yoga Sidi Prabawa" userId="f1e3baeb-2c62-435e-b3e0-3c15bc5852ab" providerId="ADAL" clId="{5A069522-1BD0-4B41-A9AF-3D3E45BF3F35}" dt="2019-08-14T14:57:23.110" v="3802"/>
        <pc:sldMkLst>
          <pc:docMk/>
          <pc:sldMk cId="1984522892" sldId="312"/>
        </pc:sldMkLst>
      </pc:sldChg>
      <pc:sldChg chg="modSp add del">
        <pc:chgData name="Adi Yoga Sidi Prabawa" userId="f1e3baeb-2c62-435e-b3e0-3c15bc5852ab" providerId="ADAL" clId="{5A069522-1BD0-4B41-A9AF-3D3E45BF3F35}" dt="2019-08-14T15:03:55.225" v="4147" actId="20577"/>
        <pc:sldMkLst>
          <pc:docMk/>
          <pc:sldMk cId="3897887522" sldId="313"/>
        </pc:sldMkLst>
        <pc:spChg chg="mod">
          <ac:chgData name="Adi Yoga Sidi Prabawa" userId="f1e3baeb-2c62-435e-b3e0-3c15bc5852ab" providerId="ADAL" clId="{5A069522-1BD0-4B41-A9AF-3D3E45BF3F35}" dt="2019-08-14T15:02:18.372" v="4053" actId="20577"/>
          <ac:spMkLst>
            <pc:docMk/>
            <pc:sldMk cId="3897887522" sldId="313"/>
            <ac:spMk id="2" creationId="{9817668A-5BD6-484B-A4E6-FB859A20DE0B}"/>
          </ac:spMkLst>
        </pc:spChg>
        <pc:spChg chg="mod">
          <ac:chgData name="Adi Yoga Sidi Prabawa" userId="f1e3baeb-2c62-435e-b3e0-3c15bc5852ab" providerId="ADAL" clId="{5A069522-1BD0-4B41-A9AF-3D3E45BF3F35}" dt="2019-08-14T15:03:55.225" v="4147" actId="20577"/>
          <ac:spMkLst>
            <pc:docMk/>
            <pc:sldMk cId="3897887522" sldId="313"/>
            <ac:spMk id="3" creationId="{542C6BC9-19C7-4F8E-B9CA-7F12B1062E76}"/>
          </ac:spMkLst>
        </pc:spChg>
      </pc:sldChg>
      <pc:sldChg chg="modSp add">
        <pc:chgData name="Adi Yoga Sidi Prabawa" userId="f1e3baeb-2c62-435e-b3e0-3c15bc5852ab" providerId="ADAL" clId="{5A069522-1BD0-4B41-A9AF-3D3E45BF3F35}" dt="2019-08-14T15:03:50.966" v="4145" actId="20577"/>
        <pc:sldMkLst>
          <pc:docMk/>
          <pc:sldMk cId="3719561903" sldId="314"/>
        </pc:sldMkLst>
        <pc:spChg chg="mod">
          <ac:chgData name="Adi Yoga Sidi Prabawa" userId="f1e3baeb-2c62-435e-b3e0-3c15bc5852ab" providerId="ADAL" clId="{5A069522-1BD0-4B41-A9AF-3D3E45BF3F35}" dt="2019-08-14T15:03:23.402" v="4116" actId="20577"/>
          <ac:spMkLst>
            <pc:docMk/>
            <pc:sldMk cId="3719561903" sldId="314"/>
            <ac:spMk id="2" creationId="{9817668A-5BD6-484B-A4E6-FB859A20DE0B}"/>
          </ac:spMkLst>
        </pc:spChg>
        <pc:spChg chg="mod">
          <ac:chgData name="Adi Yoga Sidi Prabawa" userId="f1e3baeb-2c62-435e-b3e0-3c15bc5852ab" providerId="ADAL" clId="{5A069522-1BD0-4B41-A9AF-3D3E45BF3F35}" dt="2019-08-14T15:03:50.966" v="4145" actId="20577"/>
          <ac:spMkLst>
            <pc:docMk/>
            <pc:sldMk cId="3719561903" sldId="314"/>
            <ac:spMk id="3" creationId="{542C6BC9-19C7-4F8E-B9CA-7F12B1062E76}"/>
          </ac:spMkLst>
        </pc:spChg>
      </pc:sldChg>
      <pc:sldChg chg="modSp add">
        <pc:chgData name="Adi Yoga Sidi Prabawa" userId="f1e3baeb-2c62-435e-b3e0-3c15bc5852ab" providerId="ADAL" clId="{5A069522-1BD0-4B41-A9AF-3D3E45BF3F35}" dt="2019-08-14T15:05:15.013" v="4298" actId="20577"/>
        <pc:sldMkLst>
          <pc:docMk/>
          <pc:sldMk cId="3594077090" sldId="315"/>
        </pc:sldMkLst>
        <pc:spChg chg="mod">
          <ac:chgData name="Adi Yoga Sidi Prabawa" userId="f1e3baeb-2c62-435e-b3e0-3c15bc5852ab" providerId="ADAL" clId="{5A069522-1BD0-4B41-A9AF-3D3E45BF3F35}" dt="2019-08-14T15:05:00.872" v="4297" actId="20577"/>
          <ac:spMkLst>
            <pc:docMk/>
            <pc:sldMk cId="3594077090" sldId="315"/>
            <ac:spMk id="2" creationId="{9817668A-5BD6-484B-A4E6-FB859A20DE0B}"/>
          </ac:spMkLst>
        </pc:spChg>
        <pc:spChg chg="mod">
          <ac:chgData name="Adi Yoga Sidi Prabawa" userId="f1e3baeb-2c62-435e-b3e0-3c15bc5852ab" providerId="ADAL" clId="{5A069522-1BD0-4B41-A9AF-3D3E45BF3F35}" dt="2019-08-14T15:05:15.013" v="4298" actId="20577"/>
          <ac:spMkLst>
            <pc:docMk/>
            <pc:sldMk cId="3594077090" sldId="315"/>
            <ac:spMk id="3" creationId="{542C6BC9-19C7-4F8E-B9CA-7F12B1062E76}"/>
          </ac:spMkLst>
        </pc:spChg>
      </pc:sldChg>
      <pc:sldChg chg="modSp add">
        <pc:chgData name="Adi Yoga Sidi Prabawa" userId="f1e3baeb-2c62-435e-b3e0-3c15bc5852ab" providerId="ADAL" clId="{5A069522-1BD0-4B41-A9AF-3D3E45BF3F35}" dt="2019-08-14T15:06:28.148" v="4386"/>
        <pc:sldMkLst>
          <pc:docMk/>
          <pc:sldMk cId="3610519728" sldId="316"/>
        </pc:sldMkLst>
        <pc:spChg chg="mod">
          <ac:chgData name="Adi Yoga Sidi Prabawa" userId="f1e3baeb-2c62-435e-b3e0-3c15bc5852ab" providerId="ADAL" clId="{5A069522-1BD0-4B41-A9AF-3D3E45BF3F35}" dt="2019-08-14T15:06:28.148" v="4386"/>
          <ac:spMkLst>
            <pc:docMk/>
            <pc:sldMk cId="3610519728" sldId="316"/>
            <ac:spMk id="3" creationId="{542C6BC9-19C7-4F8E-B9CA-7F12B1062E76}"/>
          </ac:spMkLst>
        </pc:spChg>
      </pc:sldChg>
      <pc:sldMasterChg chg="modSldLayout">
        <pc:chgData name="Adi Yoga Sidi Prabawa" userId="f1e3baeb-2c62-435e-b3e0-3c15bc5852ab" providerId="ADAL" clId="{5A069522-1BD0-4B41-A9AF-3D3E45BF3F35}" dt="2019-08-14T15:02:31.377" v="4054" actId="14100"/>
        <pc:sldMasterMkLst>
          <pc:docMk/>
          <pc:sldMasterMk cId="659586321" sldId="2147483696"/>
        </pc:sldMasterMkLst>
        <pc:sldLayoutChg chg="modSp">
          <pc:chgData name="Adi Yoga Sidi Prabawa" userId="f1e3baeb-2c62-435e-b3e0-3c15bc5852ab" providerId="ADAL" clId="{5A069522-1BD0-4B41-A9AF-3D3E45BF3F35}" dt="2019-08-14T14:57:05.578" v="3798" actId="403"/>
          <pc:sldLayoutMkLst>
            <pc:docMk/>
            <pc:sldMasterMk cId="659586321" sldId="2147483696"/>
            <pc:sldLayoutMk cId="2474030151" sldId="2147483697"/>
          </pc:sldLayoutMkLst>
          <pc:spChg chg="mod">
            <ac:chgData name="Adi Yoga Sidi Prabawa" userId="f1e3baeb-2c62-435e-b3e0-3c15bc5852ab" providerId="ADAL" clId="{5A069522-1BD0-4B41-A9AF-3D3E45BF3F35}" dt="2019-08-14T14:56:58.736" v="3796" actId="404"/>
            <ac:spMkLst>
              <pc:docMk/>
              <pc:sldMasterMk cId="659586321" sldId="2147483696"/>
              <pc:sldLayoutMk cId="2474030151" sldId="2147483697"/>
              <ac:spMk id="2" creationId="{00000000-0000-0000-0000-000000000000}"/>
            </ac:spMkLst>
          </pc:spChg>
          <pc:spChg chg="mod">
            <ac:chgData name="Adi Yoga Sidi Prabawa" userId="f1e3baeb-2c62-435e-b3e0-3c15bc5852ab" providerId="ADAL" clId="{5A069522-1BD0-4B41-A9AF-3D3E45BF3F35}" dt="2019-08-14T14:57:05.578" v="3798" actId="403"/>
            <ac:spMkLst>
              <pc:docMk/>
              <pc:sldMasterMk cId="659586321" sldId="2147483696"/>
              <pc:sldLayoutMk cId="2474030151" sldId="2147483697"/>
              <ac:spMk id="3" creationId="{00000000-0000-0000-0000-000000000000}"/>
            </ac:spMkLst>
          </pc:spChg>
        </pc:sldLayoutChg>
        <pc:sldLayoutChg chg="modSp">
          <pc:chgData name="Adi Yoga Sidi Prabawa" userId="f1e3baeb-2c62-435e-b3e0-3c15bc5852ab" providerId="ADAL" clId="{5A069522-1BD0-4B41-A9AF-3D3E45BF3F35}" dt="2019-08-14T15:02:31.377" v="4054" actId="14100"/>
          <pc:sldLayoutMkLst>
            <pc:docMk/>
            <pc:sldMasterMk cId="659586321" sldId="2147483696"/>
            <pc:sldLayoutMk cId="2220921593" sldId="2147483699"/>
          </pc:sldLayoutMkLst>
          <pc:spChg chg="mod">
            <ac:chgData name="Adi Yoga Sidi Prabawa" userId="f1e3baeb-2c62-435e-b3e0-3c15bc5852ab" providerId="ADAL" clId="{5A069522-1BD0-4B41-A9AF-3D3E45BF3F35}" dt="2019-08-14T15:01:17.175" v="4008" actId="14100"/>
            <ac:spMkLst>
              <pc:docMk/>
              <pc:sldMasterMk cId="659586321" sldId="2147483696"/>
              <pc:sldLayoutMk cId="2220921593" sldId="2147483699"/>
              <ac:spMk id="2" creationId="{00000000-0000-0000-0000-000000000000}"/>
            </ac:spMkLst>
          </pc:spChg>
          <pc:spChg chg="mod">
            <ac:chgData name="Adi Yoga Sidi Prabawa" userId="f1e3baeb-2c62-435e-b3e0-3c15bc5852ab" providerId="ADAL" clId="{5A069522-1BD0-4B41-A9AF-3D3E45BF3F35}" dt="2019-08-14T15:02:31.377" v="4054" actId="14100"/>
            <ac:spMkLst>
              <pc:docMk/>
              <pc:sldMasterMk cId="659586321" sldId="2147483696"/>
              <pc:sldLayoutMk cId="2220921593" sldId="2147483699"/>
              <ac:spMk id="3" creationId="{00000000-0000-0000-0000-000000000000}"/>
            </ac:spMkLst>
          </pc:spChg>
        </pc:sldLayoutChg>
      </pc:sldMasterChg>
    </pc:docChg>
  </pc:docChgLst>
  <pc:docChgLst>
    <pc:chgData name="Adi Yoga Sidi Prabawa" userId="f1e3baeb-2c62-435e-b3e0-3c15bc5852ab" providerId="ADAL" clId="{D379C97C-BEC2-43F8-BDFF-AE6899C9371D}"/>
    <pc:docChg chg="undo redo custSel addSld delSld modSld sldOrd">
      <pc:chgData name="Adi Yoga Sidi Prabawa" userId="f1e3baeb-2c62-435e-b3e0-3c15bc5852ab" providerId="ADAL" clId="{D379C97C-BEC2-43F8-BDFF-AE6899C9371D}" dt="2019-08-14T16:36:34.327" v="768" actId="478"/>
      <pc:docMkLst>
        <pc:docMk/>
      </pc:docMkLst>
      <pc:sldChg chg="delSp modAnim">
        <pc:chgData name="Adi Yoga Sidi Prabawa" userId="f1e3baeb-2c62-435e-b3e0-3c15bc5852ab" providerId="ADAL" clId="{D379C97C-BEC2-43F8-BDFF-AE6899C9371D}" dt="2019-08-14T15:14:21.199" v="11" actId="478"/>
        <pc:sldMkLst>
          <pc:docMk/>
          <pc:sldMk cId="3164335988" sldId="259"/>
        </pc:sldMkLst>
        <pc:spChg chg="del">
          <ac:chgData name="Adi Yoga Sidi Prabawa" userId="f1e3baeb-2c62-435e-b3e0-3c15bc5852ab" providerId="ADAL" clId="{D379C97C-BEC2-43F8-BDFF-AE6899C9371D}" dt="2019-08-14T15:14:21.199" v="11" actId="478"/>
          <ac:spMkLst>
            <pc:docMk/>
            <pc:sldMk cId="3164335988" sldId="259"/>
            <ac:spMk id="8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4:21.199" v="11" actId="478"/>
          <ac:spMkLst>
            <pc:docMk/>
            <pc:sldMk cId="3164335988" sldId="259"/>
            <ac:spMk id="9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4:21.199" v="11" actId="478"/>
          <ac:spMkLst>
            <pc:docMk/>
            <pc:sldMk cId="3164335988" sldId="259"/>
            <ac:spMk id="10" creationId="{00000000-0000-0000-0000-000000000000}"/>
          </ac:spMkLst>
        </pc:spChg>
        <pc:picChg chg="del">
          <ac:chgData name="Adi Yoga Sidi Prabawa" userId="f1e3baeb-2c62-435e-b3e0-3c15bc5852ab" providerId="ADAL" clId="{D379C97C-BEC2-43F8-BDFF-AE6899C9371D}" dt="2019-08-14T15:14:21.199" v="11" actId="478"/>
          <ac:picMkLst>
            <pc:docMk/>
            <pc:sldMk cId="3164335988" sldId="259"/>
            <ac:picMk id="6" creationId="{00000000-0000-0000-0000-000000000000}"/>
          </ac:picMkLst>
        </pc:picChg>
      </pc:sldChg>
      <pc:sldChg chg="addSp delSp modSp">
        <pc:chgData name="Adi Yoga Sidi Prabawa" userId="f1e3baeb-2c62-435e-b3e0-3c15bc5852ab" providerId="ADAL" clId="{D379C97C-BEC2-43F8-BDFF-AE6899C9371D}" dt="2019-08-14T15:18:21.088" v="72" actId="478"/>
        <pc:sldMkLst>
          <pc:docMk/>
          <pc:sldMk cId="4244067968" sldId="260"/>
        </pc:sldMkLst>
        <pc:spChg chg="add del">
          <ac:chgData name="Adi Yoga Sidi Prabawa" userId="f1e3baeb-2c62-435e-b3e0-3c15bc5852ab" providerId="ADAL" clId="{D379C97C-BEC2-43F8-BDFF-AE6899C9371D}" dt="2019-08-14T15:18:21.088" v="72" actId="478"/>
          <ac:spMkLst>
            <pc:docMk/>
            <pc:sldMk cId="4244067968" sldId="260"/>
            <ac:spMk id="3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5:22.768" v="27" actId="478"/>
          <ac:spMkLst>
            <pc:docMk/>
            <pc:sldMk cId="4244067968" sldId="260"/>
            <ac:spMk id="4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5:22.768" v="27" actId="478"/>
          <ac:spMkLst>
            <pc:docMk/>
            <pc:sldMk cId="4244067968" sldId="260"/>
            <ac:spMk id="12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088" v="72" actId="478"/>
          <ac:spMkLst>
            <pc:docMk/>
            <pc:sldMk cId="4244067968" sldId="260"/>
            <ac:spMk id="13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5:22.768" v="27" actId="478"/>
          <ac:spMkLst>
            <pc:docMk/>
            <pc:sldMk cId="4244067968" sldId="260"/>
            <ac:spMk id="14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5:22.768" v="27" actId="478"/>
          <ac:spMkLst>
            <pc:docMk/>
            <pc:sldMk cId="4244067968" sldId="260"/>
            <ac:spMk id="2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0.329" v="68" actId="478"/>
          <ac:spMkLst>
            <pc:docMk/>
            <pc:sldMk cId="4244067968" sldId="260"/>
            <ac:spMk id="30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1.088" v="72" actId="478"/>
          <ac:cxnSpMkLst>
            <pc:docMk/>
            <pc:sldMk cId="4244067968" sldId="260"/>
            <ac:cxnSpMk id="7" creationId="{00000000-0000-0000-0000-000000000000}"/>
          </ac:cxnSpMkLst>
        </pc:cxnChg>
        <pc:cxnChg chg="del mod">
          <ac:chgData name="Adi Yoga Sidi Prabawa" userId="f1e3baeb-2c62-435e-b3e0-3c15bc5852ab" providerId="ADAL" clId="{D379C97C-BEC2-43F8-BDFF-AE6899C9371D}" dt="2019-08-14T15:15:22.768" v="27" actId="478"/>
          <ac:cxnSpMkLst>
            <pc:docMk/>
            <pc:sldMk cId="4244067968" sldId="260"/>
            <ac:cxnSpMk id="15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329" v="68" actId="478"/>
          <ac:cxnSpMkLst>
            <pc:docMk/>
            <pc:sldMk cId="4244067968" sldId="260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329" v="68" actId="478"/>
          <ac:cxnSpMkLst>
            <pc:docMk/>
            <pc:sldMk cId="4244067968" sldId="260"/>
            <ac:cxnSpMk id="31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329" v="68" actId="478"/>
          <ac:cxnSpMkLst>
            <pc:docMk/>
            <pc:sldMk cId="4244067968" sldId="260"/>
            <ac:cxnSpMk id="34" creationId="{00000000-0000-0000-0000-000000000000}"/>
          </ac:cxnSpMkLst>
        </pc:cxnChg>
      </pc:sldChg>
      <pc:sldChg chg="modSp">
        <pc:chgData name="Adi Yoga Sidi Prabawa" userId="f1e3baeb-2c62-435e-b3e0-3c15bc5852ab" providerId="ADAL" clId="{D379C97C-BEC2-43F8-BDFF-AE6899C9371D}" dt="2019-08-14T15:14:50.074" v="17" actId="20577"/>
        <pc:sldMkLst>
          <pc:docMk/>
          <pc:sldMk cId="505283709" sldId="261"/>
        </pc:sldMkLst>
        <pc:spChg chg="mod">
          <ac:chgData name="Adi Yoga Sidi Prabawa" userId="f1e3baeb-2c62-435e-b3e0-3c15bc5852ab" providerId="ADAL" clId="{D379C97C-BEC2-43F8-BDFF-AE6899C9371D}" dt="2019-08-14T15:14:50.074" v="17" actId="20577"/>
          <ac:spMkLst>
            <pc:docMk/>
            <pc:sldMk cId="505283709" sldId="261"/>
            <ac:spMk id="2" creationId="{00000000-0000-0000-0000-000000000000}"/>
          </ac:spMkLst>
        </pc:spChg>
      </pc:sldChg>
      <pc:sldChg chg="modSp ord">
        <pc:chgData name="Adi Yoga Sidi Prabawa" userId="f1e3baeb-2c62-435e-b3e0-3c15bc5852ab" providerId="ADAL" clId="{D379C97C-BEC2-43F8-BDFF-AE6899C9371D}" dt="2019-08-14T15:18:37.888" v="89"/>
        <pc:sldMkLst>
          <pc:docMk/>
          <pc:sldMk cId="184421696" sldId="262"/>
        </pc:sldMkLst>
        <pc:spChg chg="mod">
          <ac:chgData name="Adi Yoga Sidi Prabawa" userId="f1e3baeb-2c62-435e-b3e0-3c15bc5852ab" providerId="ADAL" clId="{D379C97C-BEC2-43F8-BDFF-AE6899C9371D}" dt="2019-08-14T15:14:59.536" v="21" actId="20577"/>
          <ac:spMkLst>
            <pc:docMk/>
            <pc:sldMk cId="184421696" sldId="262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5:20:28.441" v="119" actId="115"/>
        <pc:sldMkLst>
          <pc:docMk/>
          <pc:sldMk cId="4117227938" sldId="266"/>
        </pc:sldMkLst>
        <pc:spChg chg="mod">
          <ac:chgData name="Adi Yoga Sidi Prabawa" userId="f1e3baeb-2c62-435e-b3e0-3c15bc5852ab" providerId="ADAL" clId="{D379C97C-BEC2-43F8-BDFF-AE6899C9371D}" dt="2019-08-14T15:20:28.441" v="119" actId="115"/>
          <ac:spMkLst>
            <pc:docMk/>
            <pc:sldMk cId="4117227938" sldId="266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5:21:26.787" v="123" actId="400"/>
        <pc:sldMkLst>
          <pc:docMk/>
          <pc:sldMk cId="1867608380" sldId="268"/>
        </pc:sldMkLst>
        <pc:spChg chg="mod">
          <ac:chgData name="Adi Yoga Sidi Prabawa" userId="f1e3baeb-2c62-435e-b3e0-3c15bc5852ab" providerId="ADAL" clId="{D379C97C-BEC2-43F8-BDFF-AE6899C9371D}" dt="2019-08-14T15:21:26.787" v="123" actId="400"/>
          <ac:spMkLst>
            <pc:docMk/>
            <pc:sldMk cId="1867608380" sldId="268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5:22:14.513" v="128" actId="400"/>
        <pc:sldMkLst>
          <pc:docMk/>
          <pc:sldMk cId="2690536507" sldId="269"/>
        </pc:sldMkLst>
        <pc:spChg chg="mod">
          <ac:chgData name="Adi Yoga Sidi Prabawa" userId="f1e3baeb-2c62-435e-b3e0-3c15bc5852ab" providerId="ADAL" clId="{D379C97C-BEC2-43F8-BDFF-AE6899C9371D}" dt="2019-08-14T15:22:14.513" v="128" actId="400"/>
          <ac:spMkLst>
            <pc:docMk/>
            <pc:sldMk cId="2690536507" sldId="269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5:33:41.272" v="132" actId="20577"/>
        <pc:sldMkLst>
          <pc:docMk/>
          <pc:sldMk cId="2176782387" sldId="270"/>
        </pc:sldMkLst>
        <pc:spChg chg="mod">
          <ac:chgData name="Adi Yoga Sidi Prabawa" userId="f1e3baeb-2c62-435e-b3e0-3c15bc5852ab" providerId="ADAL" clId="{D379C97C-BEC2-43F8-BDFF-AE6899C9371D}" dt="2019-08-14T15:33:41.272" v="132" actId="20577"/>
          <ac:spMkLst>
            <pc:docMk/>
            <pc:sldMk cId="2176782387" sldId="270"/>
            <ac:spMk id="2" creationId="{00000000-0000-0000-0000-000000000000}"/>
          </ac:spMkLst>
        </pc:spChg>
      </pc:sldChg>
      <pc:sldChg chg="addSp delSp modSp">
        <pc:chgData name="Adi Yoga Sidi Prabawa" userId="f1e3baeb-2c62-435e-b3e0-3c15bc5852ab" providerId="ADAL" clId="{D379C97C-BEC2-43F8-BDFF-AE6899C9371D}" dt="2019-08-14T15:37:53.119" v="165"/>
        <pc:sldMkLst>
          <pc:docMk/>
          <pc:sldMk cId="4023664268" sldId="271"/>
        </pc:sldMkLst>
        <pc:spChg chg="del">
          <ac:chgData name="Adi Yoga Sidi Prabawa" userId="f1e3baeb-2c62-435e-b3e0-3c15bc5852ab" providerId="ADAL" clId="{D379C97C-BEC2-43F8-BDFF-AE6899C9371D}" dt="2019-08-14T15:36:05.413" v="146" actId="478"/>
          <ac:spMkLst>
            <pc:docMk/>
            <pc:sldMk cId="4023664268" sldId="271"/>
            <ac:spMk id="7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05.413" v="146" actId="478"/>
          <ac:spMkLst>
            <pc:docMk/>
            <pc:sldMk cId="4023664268" sldId="271"/>
            <ac:spMk id="8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36:13.878" v="149" actId="478"/>
          <ac:spMkLst>
            <pc:docMk/>
            <pc:sldMk cId="4023664268" sldId="271"/>
            <ac:spMk id="9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36:19.825" v="150" actId="478"/>
          <ac:spMkLst>
            <pc:docMk/>
            <pc:sldMk cId="4023664268" sldId="271"/>
            <ac:spMk id="10" creationId="{00000000-0000-0000-0000-000000000000}"/>
          </ac:spMkLst>
        </pc:spChg>
        <pc:spChg chg="add">
          <ac:chgData name="Adi Yoga Sidi Prabawa" userId="f1e3baeb-2c62-435e-b3e0-3c15bc5852ab" providerId="ADAL" clId="{D379C97C-BEC2-43F8-BDFF-AE6899C9371D}" dt="2019-08-14T15:37:53.119" v="165"/>
          <ac:spMkLst>
            <pc:docMk/>
            <pc:sldMk cId="4023664268" sldId="271"/>
            <ac:spMk id="18" creationId="{5A8A746B-0B15-4A43-BB77-C86A563BB939}"/>
          </ac:spMkLst>
        </pc:spChg>
        <pc:spChg chg="add">
          <ac:chgData name="Adi Yoga Sidi Prabawa" userId="f1e3baeb-2c62-435e-b3e0-3c15bc5852ab" providerId="ADAL" clId="{D379C97C-BEC2-43F8-BDFF-AE6899C9371D}" dt="2019-08-14T15:37:53.119" v="165"/>
          <ac:spMkLst>
            <pc:docMk/>
            <pc:sldMk cId="4023664268" sldId="271"/>
            <ac:spMk id="19" creationId="{935CD5E2-6FAF-41A3-9480-705FF9C1DC49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0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1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2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3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4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5" creationId="{00000000-0000-0000-0000-000000000000}"/>
          </ac:spMkLst>
        </pc:spChg>
        <pc:spChg chg="add">
          <ac:chgData name="Adi Yoga Sidi Prabawa" userId="f1e3baeb-2c62-435e-b3e0-3c15bc5852ab" providerId="ADAL" clId="{D379C97C-BEC2-43F8-BDFF-AE6899C9371D}" dt="2019-08-14T15:37:53.119" v="165"/>
          <ac:spMkLst>
            <pc:docMk/>
            <pc:sldMk cId="4023664268" sldId="271"/>
            <ac:spMk id="26" creationId="{3A605FE0-EFA3-482A-A8BF-D6FB00754958}"/>
          </ac:spMkLst>
        </pc:spChg>
        <pc:graphicFrameChg chg="add del">
          <ac:chgData name="Adi Yoga Sidi Prabawa" userId="f1e3baeb-2c62-435e-b3e0-3c15bc5852ab" providerId="ADAL" clId="{D379C97C-BEC2-43F8-BDFF-AE6899C9371D}" dt="2019-08-14T15:36:08.909" v="148" actId="478"/>
          <ac:graphicFrameMkLst>
            <pc:docMk/>
            <pc:sldMk cId="4023664268" sldId="271"/>
            <ac:graphicFrameMk id="6" creationId="{00000000-0000-0000-0000-000000000000}"/>
          </ac:graphicFrameMkLst>
        </pc:graphicFrameChg>
        <pc:cxnChg chg="del mod">
          <ac:chgData name="Adi Yoga Sidi Prabawa" userId="f1e3baeb-2c62-435e-b3e0-3c15bc5852ab" providerId="ADAL" clId="{D379C97C-BEC2-43F8-BDFF-AE6899C9371D}" dt="2019-08-14T15:36:05.413" v="146" actId="478"/>
          <ac:cxnSpMkLst>
            <pc:docMk/>
            <pc:sldMk cId="4023664268" sldId="271"/>
            <ac:cxnSpMk id="12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36:13.878" v="149" actId="478"/>
          <ac:cxnSpMkLst>
            <pc:docMk/>
            <pc:sldMk cId="4023664268" sldId="271"/>
            <ac:cxnSpMk id="14" creationId="{00000000-0000-0000-0000-000000000000}"/>
          </ac:cxnSpMkLst>
        </pc:cxnChg>
      </pc:sldChg>
      <pc:sldChg chg="addSp delSp">
        <pc:chgData name="Adi Yoga Sidi Prabawa" userId="f1e3baeb-2c62-435e-b3e0-3c15bc5852ab" providerId="ADAL" clId="{D379C97C-BEC2-43F8-BDFF-AE6899C9371D}" dt="2019-08-14T15:40:21.045" v="172"/>
        <pc:sldMkLst>
          <pc:docMk/>
          <pc:sldMk cId="3924642045" sldId="272"/>
        </pc:sldMkLst>
        <pc:spChg chg="add del">
          <ac:chgData name="Adi Yoga Sidi Prabawa" userId="f1e3baeb-2c62-435e-b3e0-3c15bc5852ab" providerId="ADAL" clId="{D379C97C-BEC2-43F8-BDFF-AE6899C9371D}" dt="2019-08-14T15:40:21.045" v="172"/>
          <ac:spMkLst>
            <pc:docMk/>
            <pc:sldMk cId="3924642045" sldId="272"/>
            <ac:spMk id="3" creationId="{9FE4F37A-E6BF-45A6-8C35-DFAFB337F12C}"/>
          </ac:spMkLst>
        </pc:spChg>
        <pc:spChg chg="add del">
          <ac:chgData name="Adi Yoga Sidi Prabawa" userId="f1e3baeb-2c62-435e-b3e0-3c15bc5852ab" providerId="ADAL" clId="{D379C97C-BEC2-43F8-BDFF-AE6899C9371D}" dt="2019-08-14T15:40:21.045" v="172"/>
          <ac:spMkLst>
            <pc:docMk/>
            <pc:sldMk cId="3924642045" sldId="272"/>
            <ac:spMk id="4" creationId="{DAE87A5A-3F7F-4B5E-8F82-51EA39B99B9E}"/>
          </ac:spMkLst>
        </pc:spChg>
        <pc:spChg chg="add del">
          <ac:chgData name="Adi Yoga Sidi Prabawa" userId="f1e3baeb-2c62-435e-b3e0-3c15bc5852ab" providerId="ADAL" clId="{D379C97C-BEC2-43F8-BDFF-AE6899C9371D}" dt="2019-08-14T15:40:21.045" v="172"/>
          <ac:spMkLst>
            <pc:docMk/>
            <pc:sldMk cId="3924642045" sldId="272"/>
            <ac:spMk id="5" creationId="{E52AB749-F301-46EF-9426-F909C2F34C92}"/>
          </ac:spMkLst>
        </pc:spChg>
      </pc:sldChg>
      <pc:sldChg chg="delSp modSp add del">
        <pc:chgData name="Adi Yoga Sidi Prabawa" userId="f1e3baeb-2c62-435e-b3e0-3c15bc5852ab" providerId="ADAL" clId="{D379C97C-BEC2-43F8-BDFF-AE6899C9371D}" dt="2019-08-14T16:00:18.411" v="536" actId="478"/>
        <pc:sldMkLst>
          <pc:docMk/>
          <pc:sldMk cId="4269432576" sldId="278"/>
        </pc:sldMkLst>
        <pc:spChg chg="mod">
          <ac:chgData name="Adi Yoga Sidi Prabawa" userId="f1e3baeb-2c62-435e-b3e0-3c15bc5852ab" providerId="ADAL" clId="{D379C97C-BEC2-43F8-BDFF-AE6899C9371D}" dt="2019-08-14T15:59:58.242" v="535" actId="20577"/>
          <ac:spMkLst>
            <pc:docMk/>
            <pc:sldMk cId="4269432576" sldId="278"/>
            <ac:spMk id="2" creationId="{00000000-0000-0000-0000-000000000000}"/>
          </ac:spMkLst>
        </pc:spChg>
        <pc:graphicFrameChg chg="del">
          <ac:chgData name="Adi Yoga Sidi Prabawa" userId="f1e3baeb-2c62-435e-b3e0-3c15bc5852ab" providerId="ADAL" clId="{D379C97C-BEC2-43F8-BDFF-AE6899C9371D}" dt="2019-08-14T16:00:18.411" v="536" actId="478"/>
          <ac:graphicFrameMkLst>
            <pc:docMk/>
            <pc:sldMk cId="4269432576" sldId="278"/>
            <ac:graphicFrameMk id="10" creationId="{00000000-0000-0000-0000-000000000000}"/>
          </ac:graphicFrameMkLst>
        </pc:graphicFrameChg>
        <pc:graphicFrameChg chg="del">
          <ac:chgData name="Adi Yoga Sidi Prabawa" userId="f1e3baeb-2c62-435e-b3e0-3c15bc5852ab" providerId="ADAL" clId="{D379C97C-BEC2-43F8-BDFF-AE6899C9371D}" dt="2019-08-14T16:00:18.411" v="536" actId="478"/>
          <ac:graphicFrameMkLst>
            <pc:docMk/>
            <pc:sldMk cId="4269432576" sldId="278"/>
            <ac:graphicFrameMk id="11" creationId="{00000000-0000-0000-0000-000000000000}"/>
          </ac:graphicFrameMkLst>
        </pc:graphicFrameChg>
      </pc:sldChg>
      <pc:sldChg chg="modSp">
        <pc:chgData name="Adi Yoga Sidi Prabawa" userId="f1e3baeb-2c62-435e-b3e0-3c15bc5852ab" providerId="ADAL" clId="{D379C97C-BEC2-43F8-BDFF-AE6899C9371D}" dt="2019-08-14T15:44:01.728" v="215" actId="20577"/>
        <pc:sldMkLst>
          <pc:docMk/>
          <pc:sldMk cId="3816996711" sldId="280"/>
        </pc:sldMkLst>
        <pc:spChg chg="mod">
          <ac:chgData name="Adi Yoga Sidi Prabawa" userId="f1e3baeb-2c62-435e-b3e0-3c15bc5852ab" providerId="ADAL" clId="{D379C97C-BEC2-43F8-BDFF-AE6899C9371D}" dt="2019-08-14T15:44:01.728" v="215" actId="20577"/>
          <ac:spMkLst>
            <pc:docMk/>
            <pc:sldMk cId="3816996711" sldId="280"/>
            <ac:spMk id="2" creationId="{00000000-0000-0000-0000-000000000000}"/>
          </ac:spMkLst>
        </pc:spChg>
      </pc:sldChg>
      <pc:sldChg chg="modSp add del">
        <pc:chgData name="Adi Yoga Sidi Prabawa" userId="f1e3baeb-2c62-435e-b3e0-3c15bc5852ab" providerId="ADAL" clId="{D379C97C-BEC2-43F8-BDFF-AE6899C9371D}" dt="2019-08-14T16:15:39.718" v="608" actId="2696"/>
        <pc:sldMkLst>
          <pc:docMk/>
          <pc:sldMk cId="3319050420" sldId="281"/>
        </pc:sldMkLst>
        <pc:spChg chg="mod">
          <ac:chgData name="Adi Yoga Sidi Prabawa" userId="f1e3baeb-2c62-435e-b3e0-3c15bc5852ab" providerId="ADAL" clId="{D379C97C-BEC2-43F8-BDFF-AE6899C9371D}" dt="2019-08-14T16:15:04.739" v="603" actId="20577"/>
          <ac:spMkLst>
            <pc:docMk/>
            <pc:sldMk cId="3319050420" sldId="281"/>
            <ac:spMk id="2" creationId="{00000000-0000-0000-0000-000000000000}"/>
          </ac:spMkLst>
        </pc:spChg>
        <pc:graphicFrameChg chg="modGraphic">
          <ac:chgData name="Adi Yoga Sidi Prabawa" userId="f1e3baeb-2c62-435e-b3e0-3c15bc5852ab" providerId="ADAL" clId="{D379C97C-BEC2-43F8-BDFF-AE6899C9371D}" dt="2019-08-14T16:15:12.683" v="605" actId="14734"/>
          <ac:graphicFrameMkLst>
            <pc:docMk/>
            <pc:sldMk cId="3319050420" sldId="281"/>
            <ac:graphicFrameMk id="5" creationId="{00000000-0000-0000-0000-000000000000}"/>
          </ac:graphicFrameMkLst>
        </pc:graphicFrameChg>
      </pc:sldChg>
      <pc:sldChg chg="modSp add del">
        <pc:chgData name="Adi Yoga Sidi Prabawa" userId="f1e3baeb-2c62-435e-b3e0-3c15bc5852ab" providerId="ADAL" clId="{D379C97C-BEC2-43F8-BDFF-AE6899C9371D}" dt="2019-08-14T16:16:49.779" v="615" actId="207"/>
        <pc:sldMkLst>
          <pc:docMk/>
          <pc:sldMk cId="1217481007" sldId="282"/>
        </pc:sldMkLst>
        <pc:spChg chg="mod">
          <ac:chgData name="Adi Yoga Sidi Prabawa" userId="f1e3baeb-2c62-435e-b3e0-3c15bc5852ab" providerId="ADAL" clId="{D379C97C-BEC2-43F8-BDFF-AE6899C9371D}" dt="2019-08-14T16:16:25.445" v="614" actId="20577"/>
          <ac:spMkLst>
            <pc:docMk/>
            <pc:sldMk cId="1217481007" sldId="282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16:49.779" v="615" actId="207"/>
          <ac:graphicFrameMkLst>
            <pc:docMk/>
            <pc:sldMk cId="1217481007" sldId="282"/>
            <ac:graphicFrameMk id="5" creationId="{00000000-0000-0000-0000-000000000000}"/>
          </ac:graphicFrameMkLst>
        </pc:graphicFrameChg>
      </pc:sldChg>
      <pc:sldChg chg="modSp add del">
        <pc:chgData name="Adi Yoga Sidi Prabawa" userId="f1e3baeb-2c62-435e-b3e0-3c15bc5852ab" providerId="ADAL" clId="{D379C97C-BEC2-43F8-BDFF-AE6899C9371D}" dt="2019-08-14T16:22:20.045" v="646" actId="20577"/>
        <pc:sldMkLst>
          <pc:docMk/>
          <pc:sldMk cId="2029962358" sldId="283"/>
        </pc:sldMkLst>
        <pc:spChg chg="mod">
          <ac:chgData name="Adi Yoga Sidi Prabawa" userId="f1e3baeb-2c62-435e-b3e0-3c15bc5852ab" providerId="ADAL" clId="{D379C97C-BEC2-43F8-BDFF-AE6899C9371D}" dt="2019-08-14T16:22:20.045" v="646" actId="20577"/>
          <ac:spMkLst>
            <pc:docMk/>
            <pc:sldMk cId="2029962358" sldId="283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18:41.336" v="620" actId="207"/>
          <ac:graphicFrameMkLst>
            <pc:docMk/>
            <pc:sldMk cId="2029962358" sldId="283"/>
            <ac:graphicFrameMk id="7" creationId="{00000000-0000-0000-0000-000000000000}"/>
          </ac:graphicFrameMkLst>
        </pc:graphicFrameChg>
      </pc:sldChg>
      <pc:sldChg chg="modSp add del">
        <pc:chgData name="Adi Yoga Sidi Prabawa" userId="f1e3baeb-2c62-435e-b3e0-3c15bc5852ab" providerId="ADAL" clId="{D379C97C-BEC2-43F8-BDFF-AE6899C9371D}" dt="2019-08-14T16:19:48.749" v="624" actId="1036"/>
        <pc:sldMkLst>
          <pc:docMk/>
          <pc:sldMk cId="331491546" sldId="284"/>
        </pc:sldMkLst>
        <pc:spChg chg="mod">
          <ac:chgData name="Adi Yoga Sidi Prabawa" userId="f1e3baeb-2c62-435e-b3e0-3c15bc5852ab" providerId="ADAL" clId="{D379C97C-BEC2-43F8-BDFF-AE6899C9371D}" dt="2019-08-14T16:19:34.233" v="622" actId="20577"/>
          <ac:spMkLst>
            <pc:docMk/>
            <pc:sldMk cId="331491546" sldId="284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19:48.749" v="624" actId="1036"/>
          <ac:graphicFrameMkLst>
            <pc:docMk/>
            <pc:sldMk cId="331491546" sldId="284"/>
            <ac:graphicFrameMk id="7" creationId="{00000000-0000-0000-0000-000000000000}"/>
          </ac:graphicFrameMkLst>
        </pc:graphicFrameChg>
      </pc:sldChg>
      <pc:sldChg chg="modSp">
        <pc:chgData name="Adi Yoga Sidi Prabawa" userId="f1e3baeb-2c62-435e-b3e0-3c15bc5852ab" providerId="ADAL" clId="{D379C97C-BEC2-43F8-BDFF-AE6899C9371D}" dt="2019-08-14T16:23:45.837" v="662" actId="207"/>
        <pc:sldMkLst>
          <pc:docMk/>
          <pc:sldMk cId="304203215" sldId="285"/>
        </pc:sldMkLst>
        <pc:spChg chg="mod">
          <ac:chgData name="Adi Yoga Sidi Prabawa" userId="f1e3baeb-2c62-435e-b3e0-3c15bc5852ab" providerId="ADAL" clId="{D379C97C-BEC2-43F8-BDFF-AE6899C9371D}" dt="2019-08-14T16:23:41.354" v="661" actId="20577"/>
          <ac:spMkLst>
            <pc:docMk/>
            <pc:sldMk cId="304203215" sldId="285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23:45.837" v="662" actId="207"/>
          <ac:graphicFrameMkLst>
            <pc:docMk/>
            <pc:sldMk cId="304203215" sldId="285"/>
            <ac:graphicFrameMk id="5" creationId="{00000000-0000-0000-0000-000000000000}"/>
          </ac:graphicFrameMkLst>
        </pc:graphicFrameChg>
      </pc:sldChg>
      <pc:sldChg chg="modSp">
        <pc:chgData name="Adi Yoga Sidi Prabawa" userId="f1e3baeb-2c62-435e-b3e0-3c15bc5852ab" providerId="ADAL" clId="{D379C97C-BEC2-43F8-BDFF-AE6899C9371D}" dt="2019-08-14T16:21:26.479" v="633" actId="11"/>
        <pc:sldMkLst>
          <pc:docMk/>
          <pc:sldMk cId="3897766531" sldId="286"/>
        </pc:sldMkLst>
        <pc:spChg chg="mod">
          <ac:chgData name="Adi Yoga Sidi Prabawa" userId="f1e3baeb-2c62-435e-b3e0-3c15bc5852ab" providerId="ADAL" clId="{D379C97C-BEC2-43F8-BDFF-AE6899C9371D}" dt="2019-08-14T16:21:26.479" v="633" actId="11"/>
          <ac:spMkLst>
            <pc:docMk/>
            <pc:sldMk cId="3897766531" sldId="286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6:25:08.783" v="673" actId="207"/>
        <pc:sldMkLst>
          <pc:docMk/>
          <pc:sldMk cId="4040827185" sldId="289"/>
        </pc:sldMkLst>
        <pc:spChg chg="mod">
          <ac:chgData name="Adi Yoga Sidi Prabawa" userId="f1e3baeb-2c62-435e-b3e0-3c15bc5852ab" providerId="ADAL" clId="{D379C97C-BEC2-43F8-BDFF-AE6899C9371D}" dt="2019-08-14T16:24:57.885" v="670" actId="20577"/>
          <ac:spMkLst>
            <pc:docMk/>
            <pc:sldMk cId="4040827185" sldId="289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25:01.859" v="671" actId="207"/>
          <ac:graphicFrameMkLst>
            <pc:docMk/>
            <pc:sldMk cId="4040827185" sldId="289"/>
            <ac:graphicFrameMk id="4" creationId="{00000000-0000-0000-0000-000000000000}"/>
          </ac:graphicFrameMkLst>
        </pc:graphicFrameChg>
        <pc:graphicFrameChg chg="mod">
          <ac:chgData name="Adi Yoga Sidi Prabawa" userId="f1e3baeb-2c62-435e-b3e0-3c15bc5852ab" providerId="ADAL" clId="{D379C97C-BEC2-43F8-BDFF-AE6899C9371D}" dt="2019-08-14T16:25:04.688" v="672" actId="207"/>
          <ac:graphicFrameMkLst>
            <pc:docMk/>
            <pc:sldMk cId="4040827185" sldId="289"/>
            <ac:graphicFrameMk id="5" creationId="{00000000-0000-0000-0000-000000000000}"/>
          </ac:graphicFrameMkLst>
        </pc:graphicFrameChg>
        <pc:graphicFrameChg chg="mod">
          <ac:chgData name="Adi Yoga Sidi Prabawa" userId="f1e3baeb-2c62-435e-b3e0-3c15bc5852ab" providerId="ADAL" clId="{D379C97C-BEC2-43F8-BDFF-AE6899C9371D}" dt="2019-08-14T16:25:08.783" v="673" actId="207"/>
          <ac:graphicFrameMkLst>
            <pc:docMk/>
            <pc:sldMk cId="4040827185" sldId="289"/>
            <ac:graphicFrameMk id="7" creationId="{00000000-0000-0000-0000-000000000000}"/>
          </ac:graphicFrameMkLst>
        </pc:graphicFrameChg>
      </pc:sldChg>
      <pc:sldChg chg="modSp">
        <pc:chgData name="Adi Yoga Sidi Prabawa" userId="f1e3baeb-2c62-435e-b3e0-3c15bc5852ab" providerId="ADAL" clId="{D379C97C-BEC2-43F8-BDFF-AE6899C9371D}" dt="2019-08-14T16:25:41.231" v="677" actId="207"/>
        <pc:sldMkLst>
          <pc:docMk/>
          <pc:sldMk cId="3047663294" sldId="290"/>
        </pc:sldMkLst>
        <pc:spChg chg="mod">
          <ac:chgData name="Adi Yoga Sidi Prabawa" userId="f1e3baeb-2c62-435e-b3e0-3c15bc5852ab" providerId="ADAL" clId="{D379C97C-BEC2-43F8-BDFF-AE6899C9371D}" dt="2019-08-14T16:25:41.231" v="677" actId="207"/>
          <ac:spMkLst>
            <pc:docMk/>
            <pc:sldMk cId="3047663294" sldId="290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6:26:17.283" v="688" actId="20577"/>
        <pc:sldMkLst>
          <pc:docMk/>
          <pc:sldMk cId="2876232601" sldId="295"/>
        </pc:sldMkLst>
        <pc:spChg chg="mod">
          <ac:chgData name="Adi Yoga Sidi Prabawa" userId="f1e3baeb-2c62-435e-b3e0-3c15bc5852ab" providerId="ADAL" clId="{D379C97C-BEC2-43F8-BDFF-AE6899C9371D}" dt="2019-08-14T16:26:17.283" v="688" actId="20577"/>
          <ac:spMkLst>
            <pc:docMk/>
            <pc:sldMk cId="2876232601" sldId="295"/>
            <ac:spMk id="2" creationId="{8A98CFC5-EAF0-4E1D-8F65-306F2C528587}"/>
          </ac:spMkLst>
        </pc:spChg>
      </pc:sldChg>
      <pc:sldChg chg="delSp modSp ord">
        <pc:chgData name="Adi Yoga Sidi Prabawa" userId="f1e3baeb-2c62-435e-b3e0-3c15bc5852ab" providerId="ADAL" clId="{D379C97C-BEC2-43F8-BDFF-AE6899C9371D}" dt="2019-08-14T16:27:18.542" v="691" actId="478"/>
        <pc:sldMkLst>
          <pc:docMk/>
          <pc:sldMk cId="1695480179" sldId="296"/>
        </pc:sldMkLst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3" creationId="{1945704A-D270-4582-A299-4A3A226B53A3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0" creationId="{4CD08D22-E8B0-4A59-A62E-7E70B7C8758C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1" creationId="{CAC4EDA3-3520-412E-9EB5-F0F983CAC2F6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2" creationId="{BDAE5BE5-796B-41AB-BB9F-01F0EE869BEE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3" creationId="{7B6C569A-3B5D-4503-BA0C-0D4732943816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4" creationId="{99E97F23-B224-458A-8A9C-7D9CB828825E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5" creationId="{88264F65-A348-4220-9899-C4A503663D93}"/>
          </ac:spMkLst>
        </pc:sp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17" creationId="{1747D2B9-2AE3-4003-B049-A1A416789BDA}"/>
          </ac:cxnSpMkLst>
        </pc:cxn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18" creationId="{5C12C6A1-3E50-4D0A-A7A6-8D86359A799E}"/>
          </ac:cxnSpMkLst>
        </pc:cxn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21" creationId="{33CAF2B9-966C-4E74-BE2D-40359B0DF71B}"/>
          </ac:cxnSpMkLst>
        </pc:cxn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24" creationId="{7C2D92E9-2F98-438D-830E-A32CE702BEAF}"/>
          </ac:cxnSpMkLst>
        </pc:cxn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35" creationId="{15C357E8-0784-4A78-9649-6196C0C2DD71}"/>
          </ac:cxnSpMkLst>
        </pc:cxn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38" creationId="{A007F3AA-F60A-410F-A91E-D035AA26129E}"/>
          </ac:cxnSpMkLst>
        </pc:cxnChg>
      </pc:sldChg>
      <pc:sldChg chg="modSp">
        <pc:chgData name="Adi Yoga Sidi Prabawa" userId="f1e3baeb-2c62-435e-b3e0-3c15bc5852ab" providerId="ADAL" clId="{D379C97C-BEC2-43F8-BDFF-AE6899C9371D}" dt="2019-08-14T16:27:47.450" v="692" actId="2085"/>
        <pc:sldMkLst>
          <pc:docMk/>
          <pc:sldMk cId="1979138656" sldId="301"/>
        </pc:sldMkLst>
        <pc:cxnChg chg="mod">
          <ac:chgData name="Adi Yoga Sidi Prabawa" userId="f1e3baeb-2c62-435e-b3e0-3c15bc5852ab" providerId="ADAL" clId="{D379C97C-BEC2-43F8-BDFF-AE6899C9371D}" dt="2019-08-14T16:27:47.450" v="692" actId="2085"/>
          <ac:cxnSpMkLst>
            <pc:docMk/>
            <pc:sldMk cId="1979138656" sldId="301"/>
            <ac:cxnSpMk id="21" creationId="{33CAF2B9-966C-4E74-BE2D-40359B0DF71B}"/>
          </ac:cxnSpMkLst>
        </pc:cxnChg>
      </pc:sldChg>
      <pc:sldChg chg="modSp">
        <pc:chgData name="Adi Yoga Sidi Prabawa" userId="f1e3baeb-2c62-435e-b3e0-3c15bc5852ab" providerId="ADAL" clId="{D379C97C-BEC2-43F8-BDFF-AE6899C9371D}" dt="2019-08-14T16:28:37.954" v="694" actId="20577"/>
        <pc:sldMkLst>
          <pc:docMk/>
          <pc:sldMk cId="496046064" sldId="307"/>
        </pc:sldMkLst>
        <pc:spChg chg="mod">
          <ac:chgData name="Adi Yoga Sidi Prabawa" userId="f1e3baeb-2c62-435e-b3e0-3c15bc5852ab" providerId="ADAL" clId="{D379C97C-BEC2-43F8-BDFF-AE6899C9371D}" dt="2019-08-14T16:28:37.954" v="694" actId="20577"/>
          <ac:spMkLst>
            <pc:docMk/>
            <pc:sldMk cId="496046064" sldId="307"/>
            <ac:spMk id="2" creationId="{A83E5C6E-7298-4910-8211-58C5156B6642}"/>
          </ac:spMkLst>
        </pc:spChg>
      </pc:sldChg>
      <pc:sldChg chg="modSp">
        <pc:chgData name="Adi Yoga Sidi Prabawa" userId="f1e3baeb-2c62-435e-b3e0-3c15bc5852ab" providerId="ADAL" clId="{D379C97C-BEC2-43F8-BDFF-AE6899C9371D}" dt="2019-08-14T16:29:45.532" v="721" actId="20577"/>
        <pc:sldMkLst>
          <pc:docMk/>
          <pc:sldMk cId="3269803813" sldId="308"/>
        </pc:sldMkLst>
        <pc:spChg chg="mod">
          <ac:chgData name="Adi Yoga Sidi Prabawa" userId="f1e3baeb-2c62-435e-b3e0-3c15bc5852ab" providerId="ADAL" clId="{D379C97C-BEC2-43F8-BDFF-AE6899C9371D}" dt="2019-08-14T16:29:45.532" v="721" actId="20577"/>
          <ac:spMkLst>
            <pc:docMk/>
            <pc:sldMk cId="3269803813" sldId="308"/>
            <ac:spMk id="2" creationId="{A83E5C6E-7298-4910-8211-58C5156B6642}"/>
          </ac:spMkLst>
        </pc:spChg>
      </pc:sldChg>
      <pc:sldChg chg="modSp">
        <pc:chgData name="Adi Yoga Sidi Prabawa" userId="f1e3baeb-2c62-435e-b3e0-3c15bc5852ab" providerId="ADAL" clId="{D379C97C-BEC2-43F8-BDFF-AE6899C9371D}" dt="2019-08-14T16:30:52.942" v="730" actId="20577"/>
        <pc:sldMkLst>
          <pc:docMk/>
          <pc:sldMk cId="1379787736" sldId="309"/>
        </pc:sldMkLst>
        <pc:spChg chg="mod">
          <ac:chgData name="Adi Yoga Sidi Prabawa" userId="f1e3baeb-2c62-435e-b3e0-3c15bc5852ab" providerId="ADAL" clId="{D379C97C-BEC2-43F8-BDFF-AE6899C9371D}" dt="2019-08-14T16:30:52.942" v="730" actId="20577"/>
          <ac:spMkLst>
            <pc:docMk/>
            <pc:sldMk cId="1379787736" sldId="309"/>
            <ac:spMk id="2" creationId="{A83E5C6E-7298-4910-8211-58C5156B6642}"/>
          </ac:spMkLst>
        </pc:spChg>
      </pc:sldChg>
      <pc:sldChg chg="delSp">
        <pc:chgData name="Adi Yoga Sidi Prabawa" userId="f1e3baeb-2c62-435e-b3e0-3c15bc5852ab" providerId="ADAL" clId="{D379C97C-BEC2-43F8-BDFF-AE6899C9371D}" dt="2019-08-14T16:36:34.327" v="768" actId="478"/>
        <pc:sldMkLst>
          <pc:docMk/>
          <pc:sldMk cId="1636746786" sldId="310"/>
        </pc:sldMkLst>
        <pc:spChg chg="del">
          <ac:chgData name="Adi Yoga Sidi Prabawa" userId="f1e3baeb-2c62-435e-b3e0-3c15bc5852ab" providerId="ADAL" clId="{D379C97C-BEC2-43F8-BDFF-AE6899C9371D}" dt="2019-08-14T16:36:34.327" v="768" actId="478"/>
          <ac:spMkLst>
            <pc:docMk/>
            <pc:sldMk cId="1636746786" sldId="310"/>
            <ac:spMk id="7" creationId="{7E4A4AD2-9585-442D-886D-F48F2E229C17}"/>
          </ac:spMkLst>
        </pc:spChg>
        <pc:spChg chg="del">
          <ac:chgData name="Adi Yoga Sidi Prabawa" userId="f1e3baeb-2c62-435e-b3e0-3c15bc5852ab" providerId="ADAL" clId="{D379C97C-BEC2-43F8-BDFF-AE6899C9371D}" dt="2019-08-14T16:36:34.327" v="768" actId="478"/>
          <ac:spMkLst>
            <pc:docMk/>
            <pc:sldMk cId="1636746786" sldId="310"/>
            <ac:spMk id="8" creationId="{01DC5447-ED2E-4197-A4B8-F1DFE5296350}"/>
          </ac:spMkLst>
        </pc:spChg>
      </pc:sldChg>
      <pc:sldChg chg="add">
        <pc:chgData name="Adi Yoga Sidi Prabawa" userId="f1e3baeb-2c62-435e-b3e0-3c15bc5852ab" providerId="ADAL" clId="{D379C97C-BEC2-43F8-BDFF-AE6899C9371D}" dt="2019-08-14T15:14:16.669" v="10"/>
        <pc:sldMkLst>
          <pc:docMk/>
          <pc:sldMk cId="3300847833" sldId="317"/>
        </pc:sldMkLst>
      </pc:sldChg>
      <pc:sldChg chg="add">
        <pc:chgData name="Adi Yoga Sidi Prabawa" userId="f1e3baeb-2c62-435e-b3e0-3c15bc5852ab" providerId="ADAL" clId="{D379C97C-BEC2-43F8-BDFF-AE6899C9371D}" dt="2019-08-14T15:14:42.926" v="12"/>
        <pc:sldMkLst>
          <pc:docMk/>
          <pc:sldMk cId="1733886351" sldId="318"/>
        </pc:sldMkLst>
      </pc:sldChg>
      <pc:sldChg chg="addSp delSp modSp add">
        <pc:chgData name="Adi Yoga Sidi Prabawa" userId="f1e3baeb-2c62-435e-b3e0-3c15bc5852ab" providerId="ADAL" clId="{D379C97C-BEC2-43F8-BDFF-AE6899C9371D}" dt="2019-08-14T15:18:21.228" v="73" actId="2085"/>
        <pc:sldMkLst>
          <pc:docMk/>
          <pc:sldMk cId="1905058804" sldId="319"/>
        </pc:sldMkLst>
        <pc:spChg chg="add del">
          <ac:chgData name="Adi Yoga Sidi Prabawa" userId="f1e3baeb-2c62-435e-b3e0-3c15bc5852ab" providerId="ADAL" clId="{D379C97C-BEC2-43F8-BDFF-AE6899C9371D}" dt="2019-08-14T15:18:20.948" v="69" actId="478"/>
          <ac:spMkLst>
            <pc:docMk/>
            <pc:sldMk cId="1905058804" sldId="319"/>
            <ac:spMk id="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228" v="73" actId="2085"/>
          <ac:spMkLst>
            <pc:docMk/>
            <pc:sldMk cId="1905058804" sldId="319"/>
            <ac:spMk id="13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038" v="70" actId="478"/>
          <ac:spMkLst>
            <pc:docMk/>
            <pc:sldMk cId="1905058804" sldId="319"/>
            <ac:spMk id="1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038" v="70" actId="478"/>
          <ac:spMkLst>
            <pc:docMk/>
            <pc:sldMk cId="1905058804" sldId="319"/>
            <ac:spMk id="2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038" v="70" actId="478"/>
          <ac:spMkLst>
            <pc:docMk/>
            <pc:sldMk cId="1905058804" sldId="319"/>
            <ac:spMk id="30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0.948" v="69" actId="478"/>
          <ac:cxnSpMkLst>
            <pc:docMk/>
            <pc:sldMk cId="1905058804" sldId="319"/>
            <ac:cxnSpMk id="7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948" v="69" actId="478"/>
          <ac:cxnSpMkLst>
            <pc:docMk/>
            <pc:sldMk cId="1905058804" sldId="319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948" v="69" actId="478"/>
          <ac:cxnSpMkLst>
            <pc:docMk/>
            <pc:sldMk cId="1905058804" sldId="319"/>
            <ac:cxnSpMk id="31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948" v="69" actId="478"/>
          <ac:cxnSpMkLst>
            <pc:docMk/>
            <pc:sldMk cId="1905058804" sldId="319"/>
            <ac:cxnSpMk id="34" creationId="{00000000-0000-0000-0000-000000000000}"/>
          </ac:cxnSpMkLst>
        </pc:cxnChg>
      </pc:sldChg>
      <pc:sldChg chg="addSp delSp modSp add">
        <pc:chgData name="Adi Yoga Sidi Prabawa" userId="f1e3baeb-2c62-435e-b3e0-3c15bc5852ab" providerId="ADAL" clId="{D379C97C-BEC2-43F8-BDFF-AE6899C9371D}" dt="2019-08-14T15:18:21.408" v="77" actId="2085"/>
        <pc:sldMkLst>
          <pc:docMk/>
          <pc:sldMk cId="2978691052" sldId="320"/>
        </pc:sldMkLst>
        <pc:spChg chg="add del">
          <ac:chgData name="Adi Yoga Sidi Prabawa" userId="f1e3baeb-2c62-435e-b3e0-3c15bc5852ab" providerId="ADAL" clId="{D379C97C-BEC2-43F8-BDFF-AE6899C9371D}" dt="2019-08-14T15:18:21.348" v="74" actId="478"/>
          <ac:spMkLst>
            <pc:docMk/>
            <pc:sldMk cId="2978691052" sldId="320"/>
            <ac:spMk id="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408" v="77" actId="2085"/>
          <ac:spMkLst>
            <pc:docMk/>
            <pc:sldMk cId="2978691052" sldId="320"/>
            <ac:spMk id="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348" v="75" actId="478"/>
          <ac:spMkLst>
            <pc:docMk/>
            <pc:sldMk cId="2978691052" sldId="320"/>
            <ac:spMk id="12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408" v="77" actId="2085"/>
          <ac:spMkLst>
            <pc:docMk/>
            <pc:sldMk cId="2978691052" sldId="320"/>
            <ac:spMk id="13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378" v="76" actId="478"/>
          <ac:spMkLst>
            <pc:docMk/>
            <pc:sldMk cId="2978691052" sldId="320"/>
            <ac:spMk id="2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378" v="76" actId="478"/>
          <ac:spMkLst>
            <pc:docMk/>
            <pc:sldMk cId="2978691052" sldId="320"/>
            <ac:spMk id="30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1.348" v="74" actId="478"/>
          <ac:cxnSpMkLst>
            <pc:docMk/>
            <pc:sldMk cId="2978691052" sldId="320"/>
            <ac:cxnSpMk id="7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348" v="74" actId="478"/>
          <ac:cxnSpMkLst>
            <pc:docMk/>
            <pc:sldMk cId="2978691052" sldId="320"/>
            <ac:cxnSpMk id="15" creationId="{00000000-0000-0000-0000-000000000000}"/>
          </ac:cxnSpMkLst>
        </pc:cxnChg>
        <pc:cxnChg chg="mod">
          <ac:chgData name="Adi Yoga Sidi Prabawa" userId="f1e3baeb-2c62-435e-b3e0-3c15bc5852ab" providerId="ADAL" clId="{D379C97C-BEC2-43F8-BDFF-AE6899C9371D}" dt="2019-08-14T15:18:21.348" v="75" actId="478"/>
          <ac:cxnSpMkLst>
            <pc:docMk/>
            <pc:sldMk cId="2978691052" sldId="320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348" v="75" actId="478"/>
          <ac:cxnSpMkLst>
            <pc:docMk/>
            <pc:sldMk cId="2978691052" sldId="320"/>
            <ac:cxnSpMk id="31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348" v="75" actId="478"/>
          <ac:cxnSpMkLst>
            <pc:docMk/>
            <pc:sldMk cId="2978691052" sldId="320"/>
            <ac:cxnSpMk id="34" creationId="{00000000-0000-0000-0000-000000000000}"/>
          </ac:cxnSpMkLst>
        </pc:cxnChg>
      </pc:sldChg>
      <pc:sldChg chg="addSp delSp modSp add">
        <pc:chgData name="Adi Yoga Sidi Prabawa" userId="f1e3baeb-2c62-435e-b3e0-3c15bc5852ab" providerId="ADAL" clId="{D379C97C-BEC2-43F8-BDFF-AE6899C9371D}" dt="2019-08-14T15:19:23.185" v="117" actId="478"/>
        <pc:sldMkLst>
          <pc:docMk/>
          <pc:sldMk cId="876246101" sldId="321"/>
        </pc:sldMkLst>
        <pc:spChg chg="add del">
          <ac:chgData name="Adi Yoga Sidi Prabawa" userId="f1e3baeb-2c62-435e-b3e0-3c15bc5852ab" providerId="ADAL" clId="{D379C97C-BEC2-43F8-BDFF-AE6899C9371D}" dt="2019-08-14T15:18:21.548" v="78" actId="478"/>
          <ac:spMkLst>
            <pc:docMk/>
            <pc:sldMk cId="876246101" sldId="321"/>
            <ac:spMk id="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558" v="79" actId="2085"/>
          <ac:spMkLst>
            <pc:docMk/>
            <pc:sldMk cId="876246101" sldId="321"/>
            <ac:spMk id="4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9:23.185" v="117" actId="478"/>
          <ac:spMkLst>
            <pc:docMk/>
            <pc:sldMk cId="876246101" sldId="321"/>
            <ac:spMk id="12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558" v="79" actId="2085"/>
          <ac:spMkLst>
            <pc:docMk/>
            <pc:sldMk cId="876246101" sldId="321"/>
            <ac:spMk id="1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558" v="79" actId="2085"/>
          <ac:spMkLst>
            <pc:docMk/>
            <pc:sldMk cId="876246101" sldId="321"/>
            <ac:spMk id="1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558" v="80" actId="478"/>
          <ac:spMkLst>
            <pc:docMk/>
            <pc:sldMk cId="876246101" sldId="321"/>
            <ac:spMk id="30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1.548" v="78" actId="478"/>
          <ac:cxnSpMkLst>
            <pc:docMk/>
            <pc:sldMk cId="876246101" sldId="321"/>
            <ac:cxnSpMk id="7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548" v="78" actId="478"/>
          <ac:cxnSpMkLst>
            <pc:docMk/>
            <pc:sldMk cId="876246101" sldId="321"/>
            <ac:cxnSpMk id="15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548" v="78" actId="478"/>
          <ac:cxnSpMkLst>
            <pc:docMk/>
            <pc:sldMk cId="876246101" sldId="321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548" v="78" actId="478"/>
          <ac:cxnSpMkLst>
            <pc:docMk/>
            <pc:sldMk cId="876246101" sldId="321"/>
            <ac:cxnSpMk id="34" creationId="{00000000-0000-0000-0000-000000000000}"/>
          </ac:cxnSpMkLst>
        </pc:cxnChg>
      </pc:sldChg>
      <pc:sldChg chg="addSp delSp modSp add">
        <pc:chgData name="Adi Yoga Sidi Prabawa" userId="f1e3baeb-2c62-435e-b3e0-3c15bc5852ab" providerId="ADAL" clId="{D379C97C-BEC2-43F8-BDFF-AE6899C9371D}" dt="2019-08-14T15:18:21.758" v="84" actId="2085"/>
        <pc:sldMkLst>
          <pc:docMk/>
          <pc:sldMk cId="3687176456" sldId="322"/>
        </pc:sldMkLst>
        <pc:spChg chg="add del">
          <ac:chgData name="Adi Yoga Sidi Prabawa" userId="f1e3baeb-2c62-435e-b3e0-3c15bc5852ab" providerId="ADAL" clId="{D379C97C-BEC2-43F8-BDFF-AE6899C9371D}" dt="2019-08-14T15:18:21.713" v="82" actId="478"/>
          <ac:spMkLst>
            <pc:docMk/>
            <pc:sldMk cId="3687176456" sldId="322"/>
            <ac:spMk id="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758" v="84" actId="2085"/>
          <ac:spMkLst>
            <pc:docMk/>
            <pc:sldMk cId="3687176456" sldId="322"/>
            <ac:spMk id="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713" v="82" actId="478"/>
          <ac:spMkLst>
            <pc:docMk/>
            <pc:sldMk cId="3687176456" sldId="322"/>
            <ac:spMk id="12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758" v="84" actId="2085"/>
          <ac:spMkLst>
            <pc:docMk/>
            <pc:sldMk cId="3687176456" sldId="322"/>
            <ac:spMk id="1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758" v="84" actId="2085"/>
          <ac:spMkLst>
            <pc:docMk/>
            <pc:sldMk cId="3687176456" sldId="322"/>
            <ac:spMk id="14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758" v="84" actId="2085"/>
          <ac:spMkLst>
            <pc:docMk/>
            <pc:sldMk cId="3687176456" sldId="322"/>
            <ac:spMk id="24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1.708" v="81" actId="478"/>
          <ac:cxnSpMkLst>
            <pc:docMk/>
            <pc:sldMk cId="3687176456" sldId="322"/>
            <ac:cxnSpMk id="7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708" v="81" actId="478"/>
          <ac:cxnSpMkLst>
            <pc:docMk/>
            <pc:sldMk cId="3687176456" sldId="322"/>
            <ac:cxnSpMk id="15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738" v="83" actId="478"/>
          <ac:cxnSpMkLst>
            <pc:docMk/>
            <pc:sldMk cId="3687176456" sldId="322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738" v="83" actId="478"/>
          <ac:cxnSpMkLst>
            <pc:docMk/>
            <pc:sldMk cId="3687176456" sldId="322"/>
            <ac:cxnSpMk id="31" creationId="{00000000-0000-0000-0000-000000000000}"/>
          </ac:cxnSpMkLst>
        </pc:cxnChg>
      </pc:sldChg>
      <pc:sldChg chg="addSp delSp modSp add">
        <pc:chgData name="Adi Yoga Sidi Prabawa" userId="f1e3baeb-2c62-435e-b3e0-3c15bc5852ab" providerId="ADAL" clId="{D379C97C-BEC2-43F8-BDFF-AE6899C9371D}" dt="2019-08-14T15:18:22.028" v="86" actId="2085"/>
        <pc:sldMkLst>
          <pc:docMk/>
          <pc:sldMk cId="2650440923" sldId="323"/>
        </pc:sldMkLst>
        <pc:spChg chg="add del">
          <ac:chgData name="Adi Yoga Sidi Prabawa" userId="f1e3baeb-2c62-435e-b3e0-3c15bc5852ab" providerId="ADAL" clId="{D379C97C-BEC2-43F8-BDFF-AE6899C9371D}" dt="2019-08-14T15:18:21.938" v="85" actId="478"/>
          <ac:spMkLst>
            <pc:docMk/>
            <pc:sldMk cId="2650440923" sldId="323"/>
            <ac:spMk id="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2.028" v="86" actId="2085"/>
          <ac:spMkLst>
            <pc:docMk/>
            <pc:sldMk cId="2650440923" sldId="323"/>
            <ac:spMk id="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938" v="85" actId="478"/>
          <ac:spMkLst>
            <pc:docMk/>
            <pc:sldMk cId="2650440923" sldId="323"/>
            <ac:spMk id="12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2.028" v="86" actId="2085"/>
          <ac:spMkLst>
            <pc:docMk/>
            <pc:sldMk cId="2650440923" sldId="323"/>
            <ac:spMk id="1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2.028" v="86" actId="2085"/>
          <ac:spMkLst>
            <pc:docMk/>
            <pc:sldMk cId="2650440923" sldId="323"/>
            <ac:spMk id="14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2.028" v="86" actId="2085"/>
          <ac:spMkLst>
            <pc:docMk/>
            <pc:sldMk cId="2650440923" sldId="323"/>
            <ac:spMk id="24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2.028" v="86" actId="2085"/>
          <ac:spMkLst>
            <pc:docMk/>
            <pc:sldMk cId="2650440923" sldId="323"/>
            <ac:spMk id="30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1.938" v="85" actId="478"/>
          <ac:cxnSpMkLst>
            <pc:docMk/>
            <pc:sldMk cId="2650440923" sldId="323"/>
            <ac:cxnSpMk id="7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938" v="85" actId="478"/>
          <ac:cxnSpMkLst>
            <pc:docMk/>
            <pc:sldMk cId="2650440923" sldId="323"/>
            <ac:cxnSpMk id="15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938" v="85" actId="478"/>
          <ac:cxnSpMkLst>
            <pc:docMk/>
            <pc:sldMk cId="2650440923" sldId="323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938" v="85" actId="478"/>
          <ac:cxnSpMkLst>
            <pc:docMk/>
            <pc:sldMk cId="2650440923" sldId="323"/>
            <ac:cxnSpMk id="31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938" v="85" actId="478"/>
          <ac:cxnSpMkLst>
            <pc:docMk/>
            <pc:sldMk cId="2650440923" sldId="323"/>
            <ac:cxnSpMk id="34" creationId="{00000000-0000-0000-0000-000000000000}"/>
          </ac:cxnSpMkLst>
        </pc:cxnChg>
      </pc:sldChg>
      <pc:sldChg chg="add del">
        <pc:chgData name="Adi Yoga Sidi Prabawa" userId="f1e3baeb-2c62-435e-b3e0-3c15bc5852ab" providerId="ADAL" clId="{D379C97C-BEC2-43F8-BDFF-AE6899C9371D}" dt="2019-08-14T15:18:21.038" v="71"/>
        <pc:sldMkLst>
          <pc:docMk/>
          <pc:sldMk cId="2120366143" sldId="324"/>
        </pc:sldMkLst>
      </pc:sldChg>
      <pc:sldChg chg="modSp add">
        <pc:chgData name="Adi Yoga Sidi Prabawa" userId="f1e3baeb-2c62-435e-b3e0-3c15bc5852ab" providerId="ADAL" clId="{D379C97C-BEC2-43F8-BDFF-AE6899C9371D}" dt="2019-08-14T15:18:59.338" v="116" actId="404"/>
        <pc:sldMkLst>
          <pc:docMk/>
          <pc:sldMk cId="457033640" sldId="325"/>
        </pc:sldMkLst>
        <pc:spChg chg="mod">
          <ac:chgData name="Adi Yoga Sidi Prabawa" userId="f1e3baeb-2c62-435e-b3e0-3c15bc5852ab" providerId="ADAL" clId="{D379C97C-BEC2-43F8-BDFF-AE6899C9371D}" dt="2019-08-14T15:18:59.338" v="116" actId="404"/>
          <ac:spMkLst>
            <pc:docMk/>
            <pc:sldMk cId="457033640" sldId="325"/>
            <ac:spMk id="2" creationId="{00000000-0000-0000-0000-000000000000}"/>
          </ac:spMkLst>
        </pc:spChg>
      </pc:sldChg>
      <pc:sldChg chg="add del">
        <pc:chgData name="Adi Yoga Sidi Prabawa" userId="f1e3baeb-2c62-435e-b3e0-3c15bc5852ab" providerId="ADAL" clId="{D379C97C-BEC2-43F8-BDFF-AE6899C9371D}" dt="2019-08-14T15:21:05.220" v="121"/>
        <pc:sldMkLst>
          <pc:docMk/>
          <pc:sldMk cId="1042788747" sldId="326"/>
        </pc:sldMkLst>
      </pc:sldChg>
      <pc:sldChg chg="delSp modSp add ord">
        <pc:chgData name="Adi Yoga Sidi Prabawa" userId="f1e3baeb-2c62-435e-b3e0-3c15bc5852ab" providerId="ADAL" clId="{D379C97C-BEC2-43F8-BDFF-AE6899C9371D}" dt="2019-08-14T15:34:22.586" v="139" actId="478"/>
        <pc:sldMkLst>
          <pc:docMk/>
          <pc:sldMk cId="2802621646" sldId="326"/>
        </pc:sldMkLst>
        <pc:spChg chg="mod">
          <ac:chgData name="Adi Yoga Sidi Prabawa" userId="f1e3baeb-2c62-435e-b3e0-3c15bc5852ab" providerId="ADAL" clId="{D379C97C-BEC2-43F8-BDFF-AE6899C9371D}" dt="2019-08-14T15:34:18.446" v="138" actId="6549"/>
          <ac:spMkLst>
            <pc:docMk/>
            <pc:sldMk cId="2802621646" sldId="326"/>
            <ac:spMk id="2" creationId="{00000000-0000-0000-0000-000000000000}"/>
          </ac:spMkLst>
        </pc:spChg>
        <pc:graphicFrameChg chg="del">
          <ac:chgData name="Adi Yoga Sidi Prabawa" userId="f1e3baeb-2c62-435e-b3e0-3c15bc5852ab" providerId="ADAL" clId="{D379C97C-BEC2-43F8-BDFF-AE6899C9371D}" dt="2019-08-14T15:34:22.586" v="139" actId="478"/>
          <ac:graphicFrameMkLst>
            <pc:docMk/>
            <pc:sldMk cId="2802621646" sldId="326"/>
            <ac:graphicFrameMk id="3" creationId="{00000000-0000-0000-0000-000000000000}"/>
          </ac:graphicFrameMkLst>
        </pc:graphicFrameChg>
      </pc:sldChg>
      <pc:sldChg chg="delSp modSp add ord">
        <pc:chgData name="Adi Yoga Sidi Prabawa" userId="f1e3baeb-2c62-435e-b3e0-3c15bc5852ab" providerId="ADAL" clId="{D379C97C-BEC2-43F8-BDFF-AE6899C9371D}" dt="2019-08-14T15:34:45.891" v="142" actId="478"/>
        <pc:sldMkLst>
          <pc:docMk/>
          <pc:sldMk cId="373511897" sldId="327"/>
        </pc:sldMkLst>
        <pc:spChg chg="mod">
          <ac:chgData name="Adi Yoga Sidi Prabawa" userId="f1e3baeb-2c62-435e-b3e0-3c15bc5852ab" providerId="ADAL" clId="{D379C97C-BEC2-43F8-BDFF-AE6899C9371D}" dt="2019-08-14T15:34:42.922" v="141" actId="20577"/>
          <ac:spMkLst>
            <pc:docMk/>
            <pc:sldMk cId="373511897" sldId="327"/>
            <ac:spMk id="2" creationId="{00000000-0000-0000-0000-000000000000}"/>
          </ac:spMkLst>
        </pc:spChg>
        <pc:graphicFrameChg chg="del">
          <ac:chgData name="Adi Yoga Sidi Prabawa" userId="f1e3baeb-2c62-435e-b3e0-3c15bc5852ab" providerId="ADAL" clId="{D379C97C-BEC2-43F8-BDFF-AE6899C9371D}" dt="2019-08-14T15:34:45.891" v="142" actId="478"/>
          <ac:graphicFrameMkLst>
            <pc:docMk/>
            <pc:sldMk cId="373511897" sldId="327"/>
            <ac:graphicFrameMk id="3" creationId="{00000000-0000-0000-0000-000000000000}"/>
          </ac:graphicFrameMkLst>
        </pc:graphicFrameChg>
      </pc:sldChg>
      <pc:sldChg chg="add">
        <pc:chgData name="Adi Yoga Sidi Prabawa" userId="f1e3baeb-2c62-435e-b3e0-3c15bc5852ab" providerId="ADAL" clId="{D379C97C-BEC2-43F8-BDFF-AE6899C9371D}" dt="2019-08-14T15:33:36.766" v="131"/>
        <pc:sldMkLst>
          <pc:docMk/>
          <pc:sldMk cId="1675500425" sldId="328"/>
        </pc:sldMkLst>
      </pc:sldChg>
      <pc:sldChg chg="add del">
        <pc:chgData name="Adi Yoga Sidi Prabawa" userId="f1e3baeb-2c62-435e-b3e0-3c15bc5852ab" providerId="ADAL" clId="{D379C97C-BEC2-43F8-BDFF-AE6899C9371D}" dt="2019-08-14T15:34:11.700" v="136"/>
        <pc:sldMkLst>
          <pc:docMk/>
          <pc:sldMk cId="160108218" sldId="329"/>
        </pc:sldMkLst>
      </pc:sldChg>
      <pc:sldChg chg="add">
        <pc:chgData name="Adi Yoga Sidi Prabawa" userId="f1e3baeb-2c62-435e-b3e0-3c15bc5852ab" providerId="ADAL" clId="{D379C97C-BEC2-43F8-BDFF-AE6899C9371D}" dt="2019-08-14T15:34:13.465" v="137"/>
        <pc:sldMkLst>
          <pc:docMk/>
          <pc:sldMk cId="333846295" sldId="329"/>
        </pc:sldMkLst>
      </pc:sldChg>
      <pc:sldChg chg="add del">
        <pc:chgData name="Adi Yoga Sidi Prabawa" userId="f1e3baeb-2c62-435e-b3e0-3c15bc5852ab" providerId="ADAL" clId="{D379C97C-BEC2-43F8-BDFF-AE6899C9371D}" dt="2019-08-14T15:34:09.660" v="134"/>
        <pc:sldMkLst>
          <pc:docMk/>
          <pc:sldMk cId="3764877852" sldId="329"/>
        </pc:sldMkLst>
      </pc:sldChg>
      <pc:sldChg chg="add">
        <pc:chgData name="Adi Yoga Sidi Prabawa" userId="f1e3baeb-2c62-435e-b3e0-3c15bc5852ab" providerId="ADAL" clId="{D379C97C-BEC2-43F8-BDFF-AE6899C9371D}" dt="2019-08-14T15:34:39.368" v="140"/>
        <pc:sldMkLst>
          <pc:docMk/>
          <pc:sldMk cId="1098807229" sldId="330"/>
        </pc:sldMkLst>
      </pc:sldChg>
      <pc:sldChg chg="addSp delSp modSp add">
        <pc:chgData name="Adi Yoga Sidi Prabawa" userId="f1e3baeb-2c62-435e-b3e0-3c15bc5852ab" providerId="ADAL" clId="{D379C97C-BEC2-43F8-BDFF-AE6899C9371D}" dt="2019-08-14T15:37:42.197" v="162"/>
        <pc:sldMkLst>
          <pc:docMk/>
          <pc:sldMk cId="2430332639" sldId="331"/>
        </pc:sldMkLst>
        <pc:spChg chg="del">
          <ac:chgData name="Adi Yoga Sidi Prabawa" userId="f1e3baeb-2c62-435e-b3e0-3c15bc5852ab" providerId="ADAL" clId="{D379C97C-BEC2-43F8-BDFF-AE6899C9371D}" dt="2019-08-14T15:36:49.288" v="154" actId="478"/>
          <ac:spMkLst>
            <pc:docMk/>
            <pc:sldMk cId="2430332639" sldId="331"/>
            <ac:spMk id="9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46.725" v="153" actId="478"/>
          <ac:spMkLst>
            <pc:docMk/>
            <pc:sldMk cId="2430332639" sldId="331"/>
            <ac:spMk id="10" creationId="{00000000-0000-0000-0000-000000000000}"/>
          </ac:spMkLst>
        </pc:spChg>
        <pc:spChg chg="add">
          <ac:chgData name="Adi Yoga Sidi Prabawa" userId="f1e3baeb-2c62-435e-b3e0-3c15bc5852ab" providerId="ADAL" clId="{D379C97C-BEC2-43F8-BDFF-AE6899C9371D}" dt="2019-08-14T15:37:29.028" v="161"/>
          <ac:spMkLst>
            <pc:docMk/>
            <pc:sldMk cId="2430332639" sldId="331"/>
            <ac:spMk id="18" creationId="{DA45CB21-FB2B-4A88-A51A-E0F75A947E5D}"/>
          </ac:spMkLst>
        </pc:spChg>
        <pc:spChg chg="add">
          <ac:chgData name="Adi Yoga Sidi Prabawa" userId="f1e3baeb-2c62-435e-b3e0-3c15bc5852ab" providerId="ADAL" clId="{D379C97C-BEC2-43F8-BDFF-AE6899C9371D}" dt="2019-08-14T15:37:29.028" v="161"/>
          <ac:spMkLst>
            <pc:docMk/>
            <pc:sldMk cId="2430332639" sldId="331"/>
            <ac:spMk id="19" creationId="{78355034-4574-48F1-9D9D-1DD9030BFE0D}"/>
          </ac:spMkLst>
        </pc:spChg>
        <pc:spChg chg="del">
          <ac:chgData name="Adi Yoga Sidi Prabawa" userId="f1e3baeb-2c62-435e-b3e0-3c15bc5852ab" providerId="ADAL" clId="{D379C97C-BEC2-43F8-BDFF-AE6899C9371D}" dt="2019-08-14T15:36:59.263" v="157" actId="478"/>
          <ac:spMkLst>
            <pc:docMk/>
            <pc:sldMk cId="2430332639" sldId="331"/>
            <ac:spMk id="20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56.803" v="156" actId="478"/>
          <ac:spMkLst>
            <pc:docMk/>
            <pc:sldMk cId="2430332639" sldId="331"/>
            <ac:spMk id="21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52.859" v="155" actId="478"/>
          <ac:spMkLst>
            <pc:docMk/>
            <pc:sldMk cId="2430332639" sldId="331"/>
            <ac:spMk id="22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59.263" v="157" actId="478"/>
          <ac:spMkLst>
            <pc:docMk/>
            <pc:sldMk cId="2430332639" sldId="331"/>
            <ac:spMk id="23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56.803" v="156" actId="478"/>
          <ac:spMkLst>
            <pc:docMk/>
            <pc:sldMk cId="2430332639" sldId="331"/>
            <ac:spMk id="24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52.859" v="155" actId="478"/>
          <ac:spMkLst>
            <pc:docMk/>
            <pc:sldMk cId="2430332639" sldId="331"/>
            <ac:spMk id="25" creationId="{00000000-0000-0000-0000-000000000000}"/>
          </ac:spMkLst>
        </pc:spChg>
        <pc:spChg chg="add">
          <ac:chgData name="Adi Yoga Sidi Prabawa" userId="f1e3baeb-2c62-435e-b3e0-3c15bc5852ab" providerId="ADAL" clId="{D379C97C-BEC2-43F8-BDFF-AE6899C9371D}" dt="2019-08-14T15:37:29.028" v="161"/>
          <ac:spMkLst>
            <pc:docMk/>
            <pc:sldMk cId="2430332639" sldId="331"/>
            <ac:spMk id="26" creationId="{22092EF4-E14D-4598-82AD-75D36866B74A}"/>
          </ac:spMkLst>
        </pc:spChg>
        <pc:spChg chg="add">
          <ac:chgData name="Adi Yoga Sidi Prabawa" userId="f1e3baeb-2c62-435e-b3e0-3c15bc5852ab" providerId="ADAL" clId="{D379C97C-BEC2-43F8-BDFF-AE6899C9371D}" dt="2019-08-14T15:37:29.028" v="161"/>
          <ac:spMkLst>
            <pc:docMk/>
            <pc:sldMk cId="2430332639" sldId="331"/>
            <ac:spMk id="27" creationId="{367F4EB7-A94A-498C-9515-3C1DEFDAA8CF}"/>
          </ac:spMkLst>
        </pc:spChg>
        <pc:spChg chg="add">
          <ac:chgData name="Adi Yoga Sidi Prabawa" userId="f1e3baeb-2c62-435e-b3e0-3c15bc5852ab" providerId="ADAL" clId="{D379C97C-BEC2-43F8-BDFF-AE6899C9371D}" dt="2019-08-14T15:37:42.197" v="162"/>
          <ac:spMkLst>
            <pc:docMk/>
            <pc:sldMk cId="2430332639" sldId="331"/>
            <ac:spMk id="28" creationId="{87FD3BB9-F2F2-4364-8077-C990D13299C1}"/>
          </ac:spMkLst>
        </pc:spChg>
        <pc:cxnChg chg="del mod">
          <ac:chgData name="Adi Yoga Sidi Prabawa" userId="f1e3baeb-2c62-435e-b3e0-3c15bc5852ab" providerId="ADAL" clId="{D379C97C-BEC2-43F8-BDFF-AE6899C9371D}" dt="2019-08-14T15:36:44.992" v="152" actId="478"/>
          <ac:cxnSpMkLst>
            <pc:docMk/>
            <pc:sldMk cId="2430332639" sldId="331"/>
            <ac:cxnSpMk id="14" creationId="{00000000-0000-0000-0000-000000000000}"/>
          </ac:cxnSpMkLst>
        </pc:cxnChg>
      </pc:sldChg>
      <pc:sldChg chg="delSp modSp add">
        <pc:chgData name="Adi Yoga Sidi Prabawa" userId="f1e3baeb-2c62-435e-b3e0-3c15bc5852ab" providerId="ADAL" clId="{D379C97C-BEC2-43F8-BDFF-AE6899C9371D}" dt="2019-08-14T15:38:25.352" v="169" actId="478"/>
        <pc:sldMkLst>
          <pc:docMk/>
          <pc:sldMk cId="1686020901" sldId="332"/>
        </pc:sldMkLst>
        <pc:spChg chg="del">
          <ac:chgData name="Adi Yoga Sidi Prabawa" userId="f1e3baeb-2c62-435e-b3e0-3c15bc5852ab" providerId="ADAL" clId="{D379C97C-BEC2-43F8-BDFF-AE6899C9371D}" dt="2019-08-14T15:38:18.354" v="168" actId="478"/>
          <ac:spMkLst>
            <pc:docMk/>
            <pc:sldMk cId="1686020901" sldId="332"/>
            <ac:spMk id="7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8:15.671" v="167" actId="478"/>
          <ac:spMkLst>
            <pc:docMk/>
            <pc:sldMk cId="1686020901" sldId="332"/>
            <ac:spMk id="8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8:25.352" v="169" actId="478"/>
          <ac:spMkLst>
            <pc:docMk/>
            <pc:sldMk cId="1686020901" sldId="332"/>
            <ac:spMk id="22" creationId="{00000000-0000-0000-0000-000000000000}"/>
          </ac:spMkLst>
        </pc:spChg>
        <pc:cxnChg chg="del mod">
          <ac:chgData name="Adi Yoga Sidi Prabawa" userId="f1e3baeb-2c62-435e-b3e0-3c15bc5852ab" providerId="ADAL" clId="{D379C97C-BEC2-43F8-BDFF-AE6899C9371D}" dt="2019-08-14T15:38:11.985" v="166" actId="478"/>
          <ac:cxnSpMkLst>
            <pc:docMk/>
            <pc:sldMk cId="1686020901" sldId="332"/>
            <ac:cxnSpMk id="12" creationId="{00000000-0000-0000-0000-000000000000}"/>
          </ac:cxnSpMkLst>
        </pc:cxnChg>
      </pc:sldChg>
      <pc:sldChg chg="delSp modSp add">
        <pc:chgData name="Adi Yoga Sidi Prabawa" userId="f1e3baeb-2c62-435e-b3e0-3c15bc5852ab" providerId="ADAL" clId="{D379C97C-BEC2-43F8-BDFF-AE6899C9371D}" dt="2019-08-14T15:38:51.201" v="170" actId="478"/>
        <pc:sldMkLst>
          <pc:docMk/>
          <pc:sldMk cId="1809814422" sldId="333"/>
        </pc:sldMkLst>
        <pc:spChg chg="del">
          <ac:chgData name="Adi Yoga Sidi Prabawa" userId="f1e3baeb-2c62-435e-b3e0-3c15bc5852ab" providerId="ADAL" clId="{D379C97C-BEC2-43F8-BDFF-AE6899C9371D}" dt="2019-08-14T15:38:51.201" v="170" actId="478"/>
          <ac:spMkLst>
            <pc:docMk/>
            <pc:sldMk cId="1809814422" sldId="333"/>
            <ac:spMk id="7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8:51.201" v="170" actId="478"/>
          <ac:spMkLst>
            <pc:docMk/>
            <pc:sldMk cId="1809814422" sldId="333"/>
            <ac:spMk id="8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8:51.201" v="170" actId="478"/>
          <ac:spMkLst>
            <pc:docMk/>
            <pc:sldMk cId="1809814422" sldId="333"/>
            <ac:spMk id="9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8:51.201" v="170" actId="478"/>
          <ac:spMkLst>
            <pc:docMk/>
            <pc:sldMk cId="1809814422" sldId="333"/>
            <ac:spMk id="10" creationId="{00000000-0000-0000-0000-000000000000}"/>
          </ac:spMkLst>
        </pc:spChg>
        <pc:cxnChg chg="del mod">
          <ac:chgData name="Adi Yoga Sidi Prabawa" userId="f1e3baeb-2c62-435e-b3e0-3c15bc5852ab" providerId="ADAL" clId="{D379C97C-BEC2-43F8-BDFF-AE6899C9371D}" dt="2019-08-14T15:38:51.201" v="170" actId="478"/>
          <ac:cxnSpMkLst>
            <pc:docMk/>
            <pc:sldMk cId="1809814422" sldId="333"/>
            <ac:cxnSpMk id="12" creationId="{00000000-0000-0000-0000-000000000000}"/>
          </ac:cxnSpMkLst>
        </pc:cxnChg>
        <pc:cxnChg chg="del mod">
          <ac:chgData name="Adi Yoga Sidi Prabawa" userId="f1e3baeb-2c62-435e-b3e0-3c15bc5852ab" providerId="ADAL" clId="{D379C97C-BEC2-43F8-BDFF-AE6899C9371D}" dt="2019-08-14T15:38:51.201" v="170" actId="478"/>
          <ac:cxnSpMkLst>
            <pc:docMk/>
            <pc:sldMk cId="1809814422" sldId="333"/>
            <ac:cxnSpMk id="14" creationId="{00000000-0000-0000-0000-000000000000}"/>
          </ac:cxnSpMkLst>
        </pc:cxnChg>
      </pc:sldChg>
      <pc:sldChg chg="addSp add ord">
        <pc:chgData name="Adi Yoga Sidi Prabawa" userId="f1e3baeb-2c62-435e-b3e0-3c15bc5852ab" providerId="ADAL" clId="{D379C97C-BEC2-43F8-BDFF-AE6899C9371D}" dt="2019-08-14T15:37:51.460" v="164"/>
        <pc:sldMkLst>
          <pc:docMk/>
          <pc:sldMk cId="801625304" sldId="334"/>
        </pc:sldMkLst>
        <pc:spChg chg="add">
          <ac:chgData name="Adi Yoga Sidi Prabawa" userId="f1e3baeb-2c62-435e-b3e0-3c15bc5852ab" providerId="ADAL" clId="{D379C97C-BEC2-43F8-BDFF-AE6899C9371D}" dt="2019-08-14T15:37:51.460" v="164"/>
          <ac:spMkLst>
            <pc:docMk/>
            <pc:sldMk cId="801625304" sldId="334"/>
            <ac:spMk id="9" creationId="{ACE9C7BD-D312-4083-A932-497C02538E3E}"/>
          </ac:spMkLst>
        </pc:spChg>
        <pc:spChg chg="add">
          <ac:chgData name="Adi Yoga Sidi Prabawa" userId="f1e3baeb-2c62-435e-b3e0-3c15bc5852ab" providerId="ADAL" clId="{D379C97C-BEC2-43F8-BDFF-AE6899C9371D}" dt="2019-08-14T15:37:51.460" v="164"/>
          <ac:spMkLst>
            <pc:docMk/>
            <pc:sldMk cId="801625304" sldId="334"/>
            <ac:spMk id="10" creationId="{54AE4C40-7B1F-47B1-85F3-51D58D35775D}"/>
          </ac:spMkLst>
        </pc:spChg>
        <pc:spChg chg="add">
          <ac:chgData name="Adi Yoga Sidi Prabawa" userId="f1e3baeb-2c62-435e-b3e0-3c15bc5852ab" providerId="ADAL" clId="{D379C97C-BEC2-43F8-BDFF-AE6899C9371D}" dt="2019-08-14T15:37:51.460" v="164"/>
          <ac:spMkLst>
            <pc:docMk/>
            <pc:sldMk cId="801625304" sldId="334"/>
            <ac:spMk id="11" creationId="{7CD92CC4-5144-4802-A293-A867D688520F}"/>
          </ac:spMkLst>
        </pc:spChg>
      </pc:sldChg>
      <pc:sldChg chg="add del">
        <pc:chgData name="Adi Yoga Sidi Prabawa" userId="f1e3baeb-2c62-435e-b3e0-3c15bc5852ab" providerId="ADAL" clId="{D379C97C-BEC2-43F8-BDFF-AE6899C9371D}" dt="2019-08-14T15:37:17.832" v="159"/>
        <pc:sldMkLst>
          <pc:docMk/>
          <pc:sldMk cId="3400196939" sldId="334"/>
        </pc:sldMkLst>
      </pc:sldChg>
      <pc:sldChg chg="modSp add">
        <pc:chgData name="Adi Yoga Sidi Prabawa" userId="f1e3baeb-2c62-435e-b3e0-3c15bc5852ab" providerId="ADAL" clId="{D379C97C-BEC2-43F8-BDFF-AE6899C9371D}" dt="2019-08-14T15:41:03.029" v="213" actId="20577"/>
        <pc:sldMkLst>
          <pc:docMk/>
          <pc:sldMk cId="2110681035" sldId="335"/>
        </pc:sldMkLst>
        <pc:spChg chg="mod">
          <ac:chgData name="Adi Yoga Sidi Prabawa" userId="f1e3baeb-2c62-435e-b3e0-3c15bc5852ab" providerId="ADAL" clId="{D379C97C-BEC2-43F8-BDFF-AE6899C9371D}" dt="2019-08-14T15:41:03.029" v="213" actId="20577"/>
          <ac:spMkLst>
            <pc:docMk/>
            <pc:sldMk cId="2110681035" sldId="335"/>
            <ac:spMk id="2" creationId="{00000000-0000-0000-0000-000000000000}"/>
          </ac:spMkLst>
        </pc:spChg>
      </pc:sldChg>
      <pc:sldChg chg="modSp add del">
        <pc:chgData name="Adi Yoga Sidi Prabawa" userId="f1e3baeb-2c62-435e-b3e0-3c15bc5852ab" providerId="ADAL" clId="{D379C97C-BEC2-43F8-BDFF-AE6899C9371D}" dt="2019-08-14T15:56:59.827" v="533" actId="2696"/>
        <pc:sldMkLst>
          <pc:docMk/>
          <pc:sldMk cId="712706556" sldId="336"/>
        </pc:sldMkLst>
        <pc:spChg chg="mod">
          <ac:chgData name="Adi Yoga Sidi Prabawa" userId="f1e3baeb-2c62-435e-b3e0-3c15bc5852ab" providerId="ADAL" clId="{D379C97C-BEC2-43F8-BDFF-AE6899C9371D}" dt="2019-08-14T15:44:29.117" v="263" actId="20577"/>
          <ac:spMkLst>
            <pc:docMk/>
            <pc:sldMk cId="712706556" sldId="336"/>
            <ac:spMk id="2" creationId="{00000000-0000-0000-0000-000000000000}"/>
          </ac:spMkLst>
        </pc:spChg>
      </pc:sldChg>
      <pc:sldChg chg="addSp delSp modSp add">
        <pc:chgData name="Adi Yoga Sidi Prabawa" userId="f1e3baeb-2c62-435e-b3e0-3c15bc5852ab" providerId="ADAL" clId="{D379C97C-BEC2-43F8-BDFF-AE6899C9371D}" dt="2019-08-14T15:55:44.064" v="531" actId="478"/>
        <pc:sldMkLst>
          <pc:docMk/>
          <pc:sldMk cId="3358018673" sldId="337"/>
        </pc:sldMkLst>
        <pc:spChg chg="mod">
          <ac:chgData name="Adi Yoga Sidi Prabawa" userId="f1e3baeb-2c62-435e-b3e0-3c15bc5852ab" providerId="ADAL" clId="{D379C97C-BEC2-43F8-BDFF-AE6899C9371D}" dt="2019-08-14T15:46:05.087" v="265" actId="20577"/>
          <ac:spMkLst>
            <pc:docMk/>
            <pc:sldMk cId="3358018673" sldId="337"/>
            <ac:spMk id="2" creationId="{00000000-0000-0000-0000-000000000000}"/>
          </ac:spMkLst>
        </pc:spChg>
        <pc:spChg chg="add del mod">
          <ac:chgData name="Adi Yoga Sidi Prabawa" userId="f1e3baeb-2c62-435e-b3e0-3c15bc5852ab" providerId="ADAL" clId="{D379C97C-BEC2-43F8-BDFF-AE6899C9371D}" dt="2019-08-14T15:55:44.064" v="531" actId="478"/>
          <ac:spMkLst>
            <pc:docMk/>
            <pc:sldMk cId="3358018673" sldId="337"/>
            <ac:spMk id="12" creationId="{A2CF818C-0EEE-45B1-A0E1-9A4B3B7ADC7D}"/>
          </ac:spMkLst>
        </pc:spChg>
        <pc:spChg chg="add del mod">
          <ac:chgData name="Adi Yoga Sidi Prabawa" userId="f1e3baeb-2c62-435e-b3e0-3c15bc5852ab" providerId="ADAL" clId="{D379C97C-BEC2-43F8-BDFF-AE6899C9371D}" dt="2019-08-14T15:55:44.064" v="531" actId="478"/>
          <ac:spMkLst>
            <pc:docMk/>
            <pc:sldMk cId="3358018673" sldId="337"/>
            <ac:spMk id="13" creationId="{06806299-1FCC-4A69-B00F-389345D9694B}"/>
          </ac:spMkLst>
        </pc:spChg>
        <pc:spChg chg="add del mod">
          <ac:chgData name="Adi Yoga Sidi Prabawa" userId="f1e3baeb-2c62-435e-b3e0-3c15bc5852ab" providerId="ADAL" clId="{D379C97C-BEC2-43F8-BDFF-AE6899C9371D}" dt="2019-08-14T15:55:44.064" v="531" actId="478"/>
          <ac:spMkLst>
            <pc:docMk/>
            <pc:sldMk cId="3358018673" sldId="337"/>
            <ac:spMk id="14" creationId="{962F97A4-A68B-4663-A890-F13D43B59EF9}"/>
          </ac:spMkLst>
        </pc:spChg>
        <pc:spChg chg="add del mod">
          <ac:chgData name="Adi Yoga Sidi Prabawa" userId="f1e3baeb-2c62-435e-b3e0-3c15bc5852ab" providerId="ADAL" clId="{D379C97C-BEC2-43F8-BDFF-AE6899C9371D}" dt="2019-08-14T15:55:44.064" v="531" actId="478"/>
          <ac:spMkLst>
            <pc:docMk/>
            <pc:sldMk cId="3358018673" sldId="337"/>
            <ac:spMk id="15" creationId="{95582145-F280-4625-9ADF-9AE85C9E3EC4}"/>
          </ac:spMkLst>
        </pc:spChg>
        <pc:spChg chg="add del mod">
          <ac:chgData name="Adi Yoga Sidi Prabawa" userId="f1e3baeb-2c62-435e-b3e0-3c15bc5852ab" providerId="ADAL" clId="{D379C97C-BEC2-43F8-BDFF-AE6899C9371D}" dt="2019-08-14T15:55:44.064" v="531" actId="478"/>
          <ac:spMkLst>
            <pc:docMk/>
            <pc:sldMk cId="3358018673" sldId="337"/>
            <ac:spMk id="16" creationId="{02AFF009-F3DF-4FED-9543-8388D4782C48}"/>
          </ac:spMkLst>
        </pc:spChg>
        <pc:graphicFrameChg chg="add mod modGraphic">
          <ac:chgData name="Adi Yoga Sidi Prabawa" userId="f1e3baeb-2c62-435e-b3e0-3c15bc5852ab" providerId="ADAL" clId="{D379C97C-BEC2-43F8-BDFF-AE6899C9371D}" dt="2019-08-14T15:53:36.237" v="510" actId="20577"/>
          <ac:graphicFrameMkLst>
            <pc:docMk/>
            <pc:sldMk cId="3358018673" sldId="337"/>
            <ac:graphicFrameMk id="3" creationId="{E133C805-EE97-4A65-A6F5-9D3E446571AD}"/>
          </ac:graphicFrameMkLst>
        </pc:graphicFrameChg>
        <pc:graphicFrameChg chg="add del mod modGraphic">
          <ac:chgData name="Adi Yoga Sidi Prabawa" userId="f1e3baeb-2c62-435e-b3e0-3c15bc5852ab" providerId="ADAL" clId="{D379C97C-BEC2-43F8-BDFF-AE6899C9371D}" dt="2019-08-14T15:55:44.064" v="531" actId="478"/>
          <ac:graphicFrameMkLst>
            <pc:docMk/>
            <pc:sldMk cId="3358018673" sldId="337"/>
            <ac:graphicFrameMk id="4" creationId="{5E6092E7-E4A4-4EFD-913D-0485278899F5}"/>
          </ac:graphicFrameMkLst>
        </pc:graphicFrameChg>
        <pc:graphicFrameChg chg="add del mod modGraphic">
          <ac:chgData name="Adi Yoga Sidi Prabawa" userId="f1e3baeb-2c62-435e-b3e0-3c15bc5852ab" providerId="ADAL" clId="{D379C97C-BEC2-43F8-BDFF-AE6899C9371D}" dt="2019-08-14T15:55:44.064" v="531" actId="478"/>
          <ac:graphicFrameMkLst>
            <pc:docMk/>
            <pc:sldMk cId="3358018673" sldId="337"/>
            <ac:graphicFrameMk id="5" creationId="{4EC4E5D2-FE56-41FA-9DC3-7988A3FC5413}"/>
          </ac:graphicFrameMkLst>
        </pc:graphicFrame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7" creationId="{D1461CD3-0676-4252-BD20-CF69C4F722D6}"/>
          </ac:cxnSpMkLst>
        </pc:cxn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8" creationId="{765E4041-FEE5-4880-B9AD-D30C587EC6D3}"/>
          </ac:cxnSpMkLst>
        </pc:cxn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9" creationId="{FFF79387-2F43-4F0B-A213-6DCCF442C5F2}"/>
          </ac:cxnSpMkLst>
        </pc:cxn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10" creationId="{39426A68-FBD2-4D46-A660-62AC469B4FB9}"/>
          </ac:cxnSpMkLst>
        </pc:cxn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11" creationId="{5BA84591-F427-4188-B7E2-59E0AC4A9AFD}"/>
          </ac:cxnSpMkLst>
        </pc:cxn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17" creationId="{48F38C65-EE35-453A-833A-5B9424FF4C61}"/>
          </ac:cxnSpMkLst>
        </pc:cxnChg>
      </pc:sldChg>
      <pc:sldChg chg="delSp add">
        <pc:chgData name="Adi Yoga Sidi Prabawa" userId="f1e3baeb-2c62-435e-b3e0-3c15bc5852ab" providerId="ADAL" clId="{D379C97C-BEC2-43F8-BDFF-AE6899C9371D}" dt="2019-08-14T15:55:51.140" v="532" actId="478"/>
        <pc:sldMkLst>
          <pc:docMk/>
          <pc:sldMk cId="494790564" sldId="338"/>
        </pc:sldMkLst>
        <pc:spChg chg="del">
          <ac:chgData name="Adi Yoga Sidi Prabawa" userId="f1e3baeb-2c62-435e-b3e0-3c15bc5852ab" providerId="ADAL" clId="{D379C97C-BEC2-43F8-BDFF-AE6899C9371D}" dt="2019-08-14T15:55:51.140" v="532" actId="478"/>
          <ac:spMkLst>
            <pc:docMk/>
            <pc:sldMk cId="494790564" sldId="338"/>
            <ac:spMk id="16" creationId="{02AFF009-F3DF-4FED-9543-8388D4782C48}"/>
          </ac:spMkLst>
        </pc:spChg>
        <pc:graphicFrameChg chg="del">
          <ac:chgData name="Adi Yoga Sidi Prabawa" userId="f1e3baeb-2c62-435e-b3e0-3c15bc5852ab" providerId="ADAL" clId="{D379C97C-BEC2-43F8-BDFF-AE6899C9371D}" dt="2019-08-14T15:55:51.140" v="532" actId="478"/>
          <ac:graphicFrameMkLst>
            <pc:docMk/>
            <pc:sldMk cId="494790564" sldId="338"/>
            <ac:graphicFrameMk id="5" creationId="{4EC4E5D2-FE56-41FA-9DC3-7988A3FC5413}"/>
          </ac:graphicFrameMkLst>
        </pc:graphicFrameChg>
      </pc:sldChg>
      <pc:sldChg chg="add">
        <pc:chgData name="Adi Yoga Sidi Prabawa" userId="f1e3baeb-2c62-435e-b3e0-3c15bc5852ab" providerId="ADAL" clId="{D379C97C-BEC2-43F8-BDFF-AE6899C9371D}" dt="2019-08-14T15:55:33.906" v="530"/>
        <pc:sldMkLst>
          <pc:docMk/>
          <pc:sldMk cId="1434300370" sldId="339"/>
        </pc:sldMkLst>
      </pc:sldChg>
      <pc:sldChg chg="addSp delSp modSp add">
        <pc:chgData name="Adi Yoga Sidi Prabawa" userId="f1e3baeb-2c62-435e-b3e0-3c15bc5852ab" providerId="ADAL" clId="{D379C97C-BEC2-43F8-BDFF-AE6899C9371D}" dt="2019-08-14T16:04:59.115" v="601" actId="478"/>
        <pc:sldMkLst>
          <pc:docMk/>
          <pc:sldMk cId="737513701" sldId="340"/>
        </pc:sldMkLst>
        <pc:spChg chg="add del mod">
          <ac:chgData name="Adi Yoga Sidi Prabawa" userId="f1e3baeb-2c62-435e-b3e0-3c15bc5852ab" providerId="ADAL" clId="{D379C97C-BEC2-43F8-BDFF-AE6899C9371D}" dt="2019-08-14T16:04:59.115" v="601" actId="478"/>
          <ac:spMkLst>
            <pc:docMk/>
            <pc:sldMk cId="737513701" sldId="340"/>
            <ac:spMk id="13" creationId="{52D225ED-765F-44C3-A5E8-A832F768FDE6}"/>
          </ac:spMkLst>
        </pc:spChg>
        <pc:spChg chg="add mod">
          <ac:chgData name="Adi Yoga Sidi Prabawa" userId="f1e3baeb-2c62-435e-b3e0-3c15bc5852ab" providerId="ADAL" clId="{D379C97C-BEC2-43F8-BDFF-AE6899C9371D}" dt="2019-08-14T16:04:46.207" v="598" actId="164"/>
          <ac:spMkLst>
            <pc:docMk/>
            <pc:sldMk cId="737513701" sldId="340"/>
            <ac:spMk id="14" creationId="{1AB367CF-504B-4994-A009-820DDC237404}"/>
          </ac:spMkLst>
        </pc:spChg>
        <pc:spChg chg="add mod">
          <ac:chgData name="Adi Yoga Sidi Prabawa" userId="f1e3baeb-2c62-435e-b3e0-3c15bc5852ab" providerId="ADAL" clId="{D379C97C-BEC2-43F8-BDFF-AE6899C9371D}" dt="2019-08-14T16:04:46.207" v="598" actId="164"/>
          <ac:spMkLst>
            <pc:docMk/>
            <pc:sldMk cId="737513701" sldId="340"/>
            <ac:spMk id="15" creationId="{142A29BF-843B-4F2E-BB29-197CFEFCE4C5}"/>
          </ac:spMkLst>
        </pc:spChg>
        <pc:spChg chg="add mod">
          <ac:chgData name="Adi Yoga Sidi Prabawa" userId="f1e3baeb-2c62-435e-b3e0-3c15bc5852ab" providerId="ADAL" clId="{D379C97C-BEC2-43F8-BDFF-AE6899C9371D}" dt="2019-08-14T16:04:46.207" v="598" actId="164"/>
          <ac:spMkLst>
            <pc:docMk/>
            <pc:sldMk cId="737513701" sldId="340"/>
            <ac:spMk id="16" creationId="{705ABD19-B9BF-41A8-8E3B-84C0C25CC3E1}"/>
          </ac:spMkLst>
        </pc:spChg>
        <pc:spChg chg="add mod">
          <ac:chgData name="Adi Yoga Sidi Prabawa" userId="f1e3baeb-2c62-435e-b3e0-3c15bc5852ab" providerId="ADAL" clId="{D379C97C-BEC2-43F8-BDFF-AE6899C9371D}" dt="2019-08-14T16:04:46.207" v="598" actId="164"/>
          <ac:spMkLst>
            <pc:docMk/>
            <pc:sldMk cId="737513701" sldId="340"/>
            <ac:spMk id="20" creationId="{220A4FA3-8727-4C15-8DAE-90354284D7EC}"/>
          </ac:spMkLst>
        </pc:spChg>
        <pc:spChg chg="add mod">
          <ac:chgData name="Adi Yoga Sidi Prabawa" userId="f1e3baeb-2c62-435e-b3e0-3c15bc5852ab" providerId="ADAL" clId="{D379C97C-BEC2-43F8-BDFF-AE6899C9371D}" dt="2019-08-14T16:04:46.207" v="598" actId="164"/>
          <ac:spMkLst>
            <pc:docMk/>
            <pc:sldMk cId="737513701" sldId="340"/>
            <ac:spMk id="22" creationId="{8B395436-E36C-4D62-8263-E8730575219D}"/>
          </ac:spMkLst>
        </pc:spChg>
        <pc:grpChg chg="add mod">
          <ac:chgData name="Adi Yoga Sidi Prabawa" userId="f1e3baeb-2c62-435e-b3e0-3c15bc5852ab" providerId="ADAL" clId="{D379C97C-BEC2-43F8-BDFF-AE6899C9371D}" dt="2019-08-14T16:04:09.134" v="589" actId="164"/>
          <ac:grpSpMkLst>
            <pc:docMk/>
            <pc:sldMk cId="737513701" sldId="340"/>
            <ac:grpSpMk id="29" creationId="{5F8E736E-1E63-4AA0-8B0B-B7A1501A99C4}"/>
          </ac:grpSpMkLst>
        </pc:grpChg>
        <pc:grpChg chg="add mod">
          <ac:chgData name="Adi Yoga Sidi Prabawa" userId="f1e3baeb-2c62-435e-b3e0-3c15bc5852ab" providerId="ADAL" clId="{D379C97C-BEC2-43F8-BDFF-AE6899C9371D}" dt="2019-08-14T16:04:25.589" v="594" actId="164"/>
          <ac:grpSpMkLst>
            <pc:docMk/>
            <pc:sldMk cId="737513701" sldId="340"/>
            <ac:grpSpMk id="38" creationId="{F52E2E04-D4B7-4E04-85F6-5A76E442F780}"/>
          </ac:grpSpMkLst>
        </pc:grpChg>
        <pc:grpChg chg="add del mod">
          <ac:chgData name="Adi Yoga Sidi Prabawa" userId="f1e3baeb-2c62-435e-b3e0-3c15bc5852ab" providerId="ADAL" clId="{D379C97C-BEC2-43F8-BDFF-AE6899C9371D}" dt="2019-08-14T16:04:59.115" v="601" actId="478"/>
          <ac:grpSpMkLst>
            <pc:docMk/>
            <pc:sldMk cId="737513701" sldId="340"/>
            <ac:grpSpMk id="39" creationId="{28ECEA41-64FD-43AB-81D6-D248FBBD5B06}"/>
          </ac:grpSpMkLst>
        </pc:grpChg>
        <pc:grpChg chg="add del mod">
          <ac:chgData name="Adi Yoga Sidi Prabawa" userId="f1e3baeb-2c62-435e-b3e0-3c15bc5852ab" providerId="ADAL" clId="{D379C97C-BEC2-43F8-BDFF-AE6899C9371D}" dt="2019-08-14T16:04:59.115" v="601" actId="478"/>
          <ac:grpSpMkLst>
            <pc:docMk/>
            <pc:sldMk cId="737513701" sldId="340"/>
            <ac:grpSpMk id="40" creationId="{826771CB-0AF5-4F11-97FB-8D611BC65C27}"/>
          </ac:grpSpMkLst>
        </pc:grpChg>
        <pc:graphicFrameChg chg="add del mod modGraphic">
          <ac:chgData name="Adi Yoga Sidi Prabawa" userId="f1e3baeb-2c62-435e-b3e0-3c15bc5852ab" providerId="ADAL" clId="{D379C97C-BEC2-43F8-BDFF-AE6899C9371D}" dt="2019-08-14T16:04:59.115" v="601" actId="478"/>
          <ac:graphicFrameMkLst>
            <pc:docMk/>
            <pc:sldMk cId="737513701" sldId="340"/>
            <ac:graphicFrameMk id="5" creationId="{7B8E0FAC-73CD-4BD6-A6C2-4D68ACDDD1E0}"/>
          </ac:graphicFrameMkLst>
        </pc:graphicFrameChg>
        <pc:graphicFrameChg chg="del">
          <ac:chgData name="Adi Yoga Sidi Prabawa" userId="f1e3baeb-2c62-435e-b3e0-3c15bc5852ab" providerId="ADAL" clId="{D379C97C-BEC2-43F8-BDFF-AE6899C9371D}" dt="2019-08-14T16:00:44.206" v="538" actId="478"/>
          <ac:graphicFrameMkLst>
            <pc:docMk/>
            <pc:sldMk cId="737513701" sldId="340"/>
            <ac:graphicFrameMk id="11" creationId="{00000000-0000-0000-0000-000000000000}"/>
          </ac:graphicFrameMkLst>
        </pc:graphicFrame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6" creationId="{513357EE-CBDB-4D2A-823C-EF2134D15FF0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7" creationId="{8EB5F329-0607-49C2-BC0A-EC01F3832809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8" creationId="{1E191FF8-5049-44DC-B713-B294DB1273C9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9" creationId="{AD5160AB-8A32-43B8-ACD9-07743703FD15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12" creationId="{73CF3B73-37C8-4FC5-95EF-39CD024E236A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17" creationId="{7D6C5653-3971-4609-AEAD-01BB6D30E9B4}"/>
          </ac:cxnSpMkLst>
        </pc:cxnChg>
        <pc:cxnChg chg="add mod">
          <ac:chgData name="Adi Yoga Sidi Prabawa" userId="f1e3baeb-2c62-435e-b3e0-3c15bc5852ab" providerId="ADAL" clId="{D379C97C-BEC2-43F8-BDFF-AE6899C9371D}" dt="2019-08-14T16:02:51.904" v="570" actId="571"/>
          <ac:cxnSpMkLst>
            <pc:docMk/>
            <pc:sldMk cId="737513701" sldId="340"/>
            <ac:cxnSpMk id="18" creationId="{3A81C4BA-AD11-4AE5-9ABF-D4CCE14E7E47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19" creationId="{6638A9DE-2D42-40EF-9F41-4AAF71655B8F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21" creationId="{61445D81-FDD4-428A-A88D-6F8CCD4CF20F}"/>
          </ac:cxnSpMkLst>
        </pc:cxnChg>
      </pc:sldChg>
      <pc:sldChg chg="add">
        <pc:chgData name="Adi Yoga Sidi Prabawa" userId="f1e3baeb-2c62-435e-b3e0-3c15bc5852ab" providerId="ADAL" clId="{D379C97C-BEC2-43F8-BDFF-AE6899C9371D}" dt="2019-08-14T16:00:23.297" v="537"/>
        <pc:sldMkLst>
          <pc:docMk/>
          <pc:sldMk cId="1818272120" sldId="341"/>
        </pc:sldMkLst>
      </pc:sldChg>
      <pc:sldChg chg="add">
        <pc:chgData name="Adi Yoga Sidi Prabawa" userId="f1e3baeb-2c62-435e-b3e0-3c15bc5852ab" providerId="ADAL" clId="{D379C97C-BEC2-43F8-BDFF-AE6899C9371D}" dt="2019-08-14T16:04:54.099" v="600"/>
        <pc:sldMkLst>
          <pc:docMk/>
          <pc:sldMk cId="3947341465" sldId="342"/>
        </pc:sldMkLst>
      </pc:sldChg>
      <pc:sldChg chg="modSp add del">
        <pc:chgData name="Adi Yoga Sidi Prabawa" userId="f1e3baeb-2c62-435e-b3e0-3c15bc5852ab" providerId="ADAL" clId="{D379C97C-BEC2-43F8-BDFF-AE6899C9371D}" dt="2019-08-14T16:15:59.273" v="612" actId="207"/>
        <pc:sldMkLst>
          <pc:docMk/>
          <pc:sldMk cId="2250398253" sldId="343"/>
        </pc:sldMkLst>
        <pc:spChg chg="mod">
          <ac:chgData name="Adi Yoga Sidi Prabawa" userId="f1e3baeb-2c62-435e-b3e0-3c15bc5852ab" providerId="ADAL" clId="{D379C97C-BEC2-43F8-BDFF-AE6899C9371D}" dt="2019-08-14T16:15:49.477" v="611" actId="20577"/>
          <ac:spMkLst>
            <pc:docMk/>
            <pc:sldMk cId="2250398253" sldId="343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15:59.273" v="612" actId="207"/>
          <ac:graphicFrameMkLst>
            <pc:docMk/>
            <pc:sldMk cId="2250398253" sldId="343"/>
            <ac:graphicFrameMk id="5" creationId="{00000000-0000-0000-0000-000000000000}"/>
          </ac:graphicFrameMkLst>
        </pc:graphicFrameChg>
      </pc:sldChg>
      <pc:sldChg chg="add">
        <pc:chgData name="Adi Yoga Sidi Prabawa" userId="f1e3baeb-2c62-435e-b3e0-3c15bc5852ab" providerId="ADAL" clId="{D379C97C-BEC2-43F8-BDFF-AE6899C9371D}" dt="2019-08-14T16:15:41.436" v="609"/>
        <pc:sldMkLst>
          <pc:docMk/>
          <pc:sldMk cId="3679402124" sldId="344"/>
        </pc:sldMkLst>
      </pc:sldChg>
      <pc:sldChg chg="modSp add">
        <pc:chgData name="Adi Yoga Sidi Prabawa" userId="f1e3baeb-2c62-435e-b3e0-3c15bc5852ab" providerId="ADAL" clId="{D379C97C-BEC2-43F8-BDFF-AE6899C9371D}" dt="2019-08-14T16:17:00.706" v="616" actId="20577"/>
        <pc:sldMkLst>
          <pc:docMk/>
          <pc:sldMk cId="671619842" sldId="345"/>
        </pc:sldMkLst>
        <pc:graphicFrameChg chg="mod">
          <ac:chgData name="Adi Yoga Sidi Prabawa" userId="f1e3baeb-2c62-435e-b3e0-3c15bc5852ab" providerId="ADAL" clId="{D379C97C-BEC2-43F8-BDFF-AE6899C9371D}" dt="2019-08-14T16:17:00.706" v="616" actId="20577"/>
          <ac:graphicFrameMkLst>
            <pc:docMk/>
            <pc:sldMk cId="671619842" sldId="345"/>
            <ac:graphicFrameMk id="5" creationId="{00000000-0000-0000-0000-000000000000}"/>
          </ac:graphicFrameMkLst>
        </pc:graphicFrameChg>
      </pc:sldChg>
      <pc:sldChg chg="modSp add">
        <pc:chgData name="Adi Yoga Sidi Prabawa" userId="f1e3baeb-2c62-435e-b3e0-3c15bc5852ab" providerId="ADAL" clId="{D379C97C-BEC2-43F8-BDFF-AE6899C9371D}" dt="2019-08-14T16:22:48.232" v="657" actId="20577"/>
        <pc:sldMkLst>
          <pc:docMk/>
          <pc:sldMk cId="3297624995" sldId="346"/>
        </pc:sldMkLst>
        <pc:spChg chg="mod">
          <ac:chgData name="Adi Yoga Sidi Prabawa" userId="f1e3baeb-2c62-435e-b3e0-3c15bc5852ab" providerId="ADAL" clId="{D379C97C-BEC2-43F8-BDFF-AE6899C9371D}" dt="2019-08-14T16:22:48.232" v="657" actId="20577"/>
          <ac:spMkLst>
            <pc:docMk/>
            <pc:sldMk cId="3297624995" sldId="346"/>
            <ac:spMk id="2" creationId="{00000000-0000-0000-0000-000000000000}"/>
          </ac:spMkLst>
        </pc:spChg>
      </pc:sldChg>
      <pc:sldChg chg="add">
        <pc:chgData name="Adi Yoga Sidi Prabawa" userId="f1e3baeb-2c62-435e-b3e0-3c15bc5852ab" providerId="ADAL" clId="{D379C97C-BEC2-43F8-BDFF-AE6899C9371D}" dt="2019-08-14T16:18:58.516" v="621"/>
        <pc:sldMkLst>
          <pc:docMk/>
          <pc:sldMk cId="2999306970" sldId="347"/>
        </pc:sldMkLst>
      </pc:sldChg>
      <pc:sldChg chg="add">
        <pc:chgData name="Adi Yoga Sidi Prabawa" userId="f1e3baeb-2c62-435e-b3e0-3c15bc5852ab" providerId="ADAL" clId="{D379C97C-BEC2-43F8-BDFF-AE6899C9371D}" dt="2019-08-14T16:20:21.800" v="625"/>
        <pc:sldMkLst>
          <pc:docMk/>
          <pc:sldMk cId="102303652" sldId="348"/>
        </pc:sldMkLst>
      </pc:sldChg>
      <pc:sldChg chg="modSp add">
        <pc:chgData name="Adi Yoga Sidi Prabawa" userId="f1e3baeb-2c62-435e-b3e0-3c15bc5852ab" providerId="ADAL" clId="{D379C97C-BEC2-43F8-BDFF-AE6899C9371D}" dt="2019-08-14T16:22:03.797" v="635" actId="400"/>
        <pc:sldMkLst>
          <pc:docMk/>
          <pc:sldMk cId="1032372315" sldId="349"/>
        </pc:sldMkLst>
        <pc:spChg chg="mod">
          <ac:chgData name="Adi Yoga Sidi Prabawa" userId="f1e3baeb-2c62-435e-b3e0-3c15bc5852ab" providerId="ADAL" clId="{D379C97C-BEC2-43F8-BDFF-AE6899C9371D}" dt="2019-08-14T16:22:03.797" v="635" actId="400"/>
          <ac:spMkLst>
            <pc:docMk/>
            <pc:sldMk cId="1032372315" sldId="349"/>
            <ac:spMk id="2" creationId="{00000000-0000-0000-0000-000000000000}"/>
          </ac:spMkLst>
        </pc:spChg>
      </pc:sldChg>
      <pc:sldChg chg="add">
        <pc:chgData name="Adi Yoga Sidi Prabawa" userId="f1e3baeb-2c62-435e-b3e0-3c15bc5852ab" providerId="ADAL" clId="{D379C97C-BEC2-43F8-BDFF-AE6899C9371D}" dt="2019-08-14T16:23:34.134" v="660"/>
        <pc:sldMkLst>
          <pc:docMk/>
          <pc:sldMk cId="1175007544" sldId="350"/>
        </pc:sldMkLst>
      </pc:sldChg>
      <pc:sldChg chg="modSp add ord">
        <pc:chgData name="Adi Yoga Sidi Prabawa" userId="f1e3baeb-2c62-435e-b3e0-3c15bc5852ab" providerId="ADAL" clId="{D379C97C-BEC2-43F8-BDFF-AE6899C9371D}" dt="2019-08-14T16:24:44.984" v="668"/>
        <pc:sldMkLst>
          <pc:docMk/>
          <pc:sldMk cId="820157337" sldId="351"/>
        </pc:sldMkLst>
        <pc:spChg chg="mod">
          <ac:chgData name="Adi Yoga Sidi Prabawa" userId="f1e3baeb-2c62-435e-b3e0-3c15bc5852ab" providerId="ADAL" clId="{D379C97C-BEC2-43F8-BDFF-AE6899C9371D}" dt="2019-08-14T16:24:14.837" v="664" actId="20577"/>
          <ac:spMkLst>
            <pc:docMk/>
            <pc:sldMk cId="820157337" sldId="351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24:20.406" v="665" actId="207"/>
          <ac:graphicFrameMkLst>
            <pc:docMk/>
            <pc:sldMk cId="820157337" sldId="351"/>
            <ac:graphicFrameMk id="4" creationId="{00000000-0000-0000-0000-000000000000}"/>
          </ac:graphicFrameMkLst>
        </pc:graphicFrameChg>
        <pc:graphicFrameChg chg="mod">
          <ac:chgData name="Adi Yoga Sidi Prabawa" userId="f1e3baeb-2c62-435e-b3e0-3c15bc5852ab" providerId="ADAL" clId="{D379C97C-BEC2-43F8-BDFF-AE6899C9371D}" dt="2019-08-14T16:24:30.361" v="667" actId="207"/>
          <ac:graphicFrameMkLst>
            <pc:docMk/>
            <pc:sldMk cId="820157337" sldId="351"/>
            <ac:graphicFrameMk id="5" creationId="{00000000-0000-0000-0000-000000000000}"/>
          </ac:graphicFrameMkLst>
        </pc:graphicFrameChg>
        <pc:graphicFrameChg chg="mod">
          <ac:chgData name="Adi Yoga Sidi Prabawa" userId="f1e3baeb-2c62-435e-b3e0-3c15bc5852ab" providerId="ADAL" clId="{D379C97C-BEC2-43F8-BDFF-AE6899C9371D}" dt="2019-08-14T16:24:26.489" v="666" actId="207"/>
          <ac:graphicFrameMkLst>
            <pc:docMk/>
            <pc:sldMk cId="820157337" sldId="351"/>
            <ac:graphicFrameMk id="6" creationId="{00000000-0000-0000-0000-000000000000}"/>
          </ac:graphicFrameMkLst>
        </pc:graphicFrameChg>
      </pc:sldChg>
      <pc:sldChg chg="add">
        <pc:chgData name="Adi Yoga Sidi Prabawa" userId="f1e3baeb-2c62-435e-b3e0-3c15bc5852ab" providerId="ADAL" clId="{D379C97C-BEC2-43F8-BDFF-AE6899C9371D}" dt="2019-08-14T16:24:48.317" v="669"/>
        <pc:sldMkLst>
          <pc:docMk/>
          <pc:sldMk cId="4127027677" sldId="352"/>
        </pc:sldMkLst>
      </pc:sldChg>
      <pc:sldChg chg="add">
        <pc:chgData name="Adi Yoga Sidi Prabawa" userId="f1e3baeb-2c62-435e-b3e0-3c15bc5852ab" providerId="ADAL" clId="{D379C97C-BEC2-43F8-BDFF-AE6899C9371D}" dt="2019-08-14T16:25:26.641" v="674"/>
        <pc:sldMkLst>
          <pc:docMk/>
          <pc:sldMk cId="3958585456" sldId="353"/>
        </pc:sldMkLst>
      </pc:sldChg>
      <pc:sldChg chg="modSp add">
        <pc:chgData name="Adi Yoga Sidi Prabawa" userId="f1e3baeb-2c62-435e-b3e0-3c15bc5852ab" providerId="ADAL" clId="{D379C97C-BEC2-43F8-BDFF-AE6899C9371D}" dt="2019-08-14T16:29:03.026" v="700" actId="114"/>
        <pc:sldMkLst>
          <pc:docMk/>
          <pc:sldMk cId="3372789105" sldId="354"/>
        </pc:sldMkLst>
        <pc:spChg chg="mod">
          <ac:chgData name="Adi Yoga Sidi Prabawa" userId="f1e3baeb-2c62-435e-b3e0-3c15bc5852ab" providerId="ADAL" clId="{D379C97C-BEC2-43F8-BDFF-AE6899C9371D}" dt="2019-08-14T16:29:03.026" v="700" actId="114"/>
          <ac:spMkLst>
            <pc:docMk/>
            <pc:sldMk cId="3372789105" sldId="354"/>
            <ac:spMk id="2" creationId="{A83E5C6E-7298-4910-8211-58C5156B6642}"/>
          </ac:spMkLst>
        </pc:spChg>
      </pc:sldChg>
      <pc:sldChg chg="modSp add">
        <pc:chgData name="Adi Yoga Sidi Prabawa" userId="f1e3baeb-2c62-435e-b3e0-3c15bc5852ab" providerId="ADAL" clId="{D379C97C-BEC2-43F8-BDFF-AE6899C9371D}" dt="2019-08-14T16:29:56.345" v="723" actId="20577"/>
        <pc:sldMkLst>
          <pc:docMk/>
          <pc:sldMk cId="1443121658" sldId="355"/>
        </pc:sldMkLst>
        <pc:spChg chg="mod">
          <ac:chgData name="Adi Yoga Sidi Prabawa" userId="f1e3baeb-2c62-435e-b3e0-3c15bc5852ab" providerId="ADAL" clId="{D379C97C-BEC2-43F8-BDFF-AE6899C9371D}" dt="2019-08-14T16:29:56.345" v="723" actId="20577"/>
          <ac:spMkLst>
            <pc:docMk/>
            <pc:sldMk cId="1443121658" sldId="355"/>
            <ac:spMk id="2" creationId="{A83E5C6E-7298-4910-8211-58C5156B6642}"/>
          </ac:spMkLst>
        </pc:spChg>
      </pc:sldChg>
      <pc:sldChg chg="modSp add">
        <pc:chgData name="Adi Yoga Sidi Prabawa" userId="f1e3baeb-2c62-435e-b3e0-3c15bc5852ab" providerId="ADAL" clId="{D379C97C-BEC2-43F8-BDFF-AE6899C9371D}" dt="2019-08-14T16:30:16.789" v="726" actId="20577"/>
        <pc:sldMkLst>
          <pc:docMk/>
          <pc:sldMk cId="617223024" sldId="356"/>
        </pc:sldMkLst>
        <pc:spChg chg="mod">
          <ac:chgData name="Adi Yoga Sidi Prabawa" userId="f1e3baeb-2c62-435e-b3e0-3c15bc5852ab" providerId="ADAL" clId="{D379C97C-BEC2-43F8-BDFF-AE6899C9371D}" dt="2019-08-14T16:30:16.789" v="726" actId="20577"/>
          <ac:spMkLst>
            <pc:docMk/>
            <pc:sldMk cId="617223024" sldId="356"/>
            <ac:spMk id="2" creationId="{A83E5C6E-7298-4910-8211-58C5156B6642}"/>
          </ac:spMkLst>
        </pc:spChg>
      </pc:sldChg>
      <pc:sldChg chg="modSp add">
        <pc:chgData name="Adi Yoga Sidi Prabawa" userId="f1e3baeb-2c62-435e-b3e0-3c15bc5852ab" providerId="ADAL" clId="{D379C97C-BEC2-43F8-BDFF-AE6899C9371D}" dt="2019-08-14T16:30:10.255" v="725" actId="20577"/>
        <pc:sldMkLst>
          <pc:docMk/>
          <pc:sldMk cId="4292488477" sldId="357"/>
        </pc:sldMkLst>
        <pc:spChg chg="mod">
          <ac:chgData name="Adi Yoga Sidi Prabawa" userId="f1e3baeb-2c62-435e-b3e0-3c15bc5852ab" providerId="ADAL" clId="{D379C97C-BEC2-43F8-BDFF-AE6899C9371D}" dt="2019-08-14T16:30:10.255" v="725" actId="20577"/>
          <ac:spMkLst>
            <pc:docMk/>
            <pc:sldMk cId="4292488477" sldId="357"/>
            <ac:spMk id="2" creationId="{A83E5C6E-7298-4910-8211-58C5156B6642}"/>
          </ac:spMkLst>
        </pc:spChg>
      </pc:sldChg>
      <pc:sldChg chg="modSp add">
        <pc:chgData name="Adi Yoga Sidi Prabawa" userId="f1e3baeb-2c62-435e-b3e0-3c15bc5852ab" providerId="ADAL" clId="{D379C97C-BEC2-43F8-BDFF-AE6899C9371D}" dt="2019-08-14T16:31:27.835" v="734" actId="207"/>
        <pc:sldMkLst>
          <pc:docMk/>
          <pc:sldMk cId="563210615" sldId="358"/>
        </pc:sldMkLst>
        <pc:spChg chg="mod">
          <ac:chgData name="Adi Yoga Sidi Prabawa" userId="f1e3baeb-2c62-435e-b3e0-3c15bc5852ab" providerId="ADAL" clId="{D379C97C-BEC2-43F8-BDFF-AE6899C9371D}" dt="2019-08-14T16:31:27.835" v="734" actId="207"/>
          <ac:spMkLst>
            <pc:docMk/>
            <pc:sldMk cId="563210615" sldId="358"/>
            <ac:spMk id="2" creationId="{A83E5C6E-7298-4910-8211-58C5156B6642}"/>
          </ac:spMkLst>
        </pc:spChg>
      </pc:sldChg>
      <pc:sldChg chg="addSp delSp modSp add">
        <pc:chgData name="Adi Yoga Sidi Prabawa" userId="f1e3baeb-2c62-435e-b3e0-3c15bc5852ab" providerId="ADAL" clId="{D379C97C-BEC2-43F8-BDFF-AE6899C9371D}" dt="2019-08-14T16:34:00.837" v="753"/>
        <pc:sldMkLst>
          <pc:docMk/>
          <pc:sldMk cId="3018835273" sldId="359"/>
        </pc:sldMkLst>
        <pc:spChg chg="mod">
          <ac:chgData name="Adi Yoga Sidi Prabawa" userId="f1e3baeb-2c62-435e-b3e0-3c15bc5852ab" providerId="ADAL" clId="{D379C97C-BEC2-43F8-BDFF-AE6899C9371D}" dt="2019-08-14T16:32:11.995" v="737" actId="207"/>
          <ac:spMkLst>
            <pc:docMk/>
            <pc:sldMk cId="3018835273" sldId="359"/>
            <ac:spMk id="2" creationId="{A83E5C6E-7298-4910-8211-58C5156B6642}"/>
          </ac:spMkLst>
        </pc:spChg>
        <pc:spChg chg="add del mod">
          <ac:chgData name="Adi Yoga Sidi Prabawa" userId="f1e3baeb-2c62-435e-b3e0-3c15bc5852ab" providerId="ADAL" clId="{D379C97C-BEC2-43F8-BDFF-AE6899C9371D}" dt="2019-08-14T16:34:00.530" v="752" actId="478"/>
          <ac:spMkLst>
            <pc:docMk/>
            <pc:sldMk cId="3018835273" sldId="359"/>
            <ac:spMk id="3" creationId="{C7B8FFF7-5943-4B73-8E90-4E4DC7899683}"/>
          </ac:spMkLst>
        </pc:spChg>
        <pc:spChg chg="add">
          <ac:chgData name="Adi Yoga Sidi Prabawa" userId="f1e3baeb-2c62-435e-b3e0-3c15bc5852ab" providerId="ADAL" clId="{D379C97C-BEC2-43F8-BDFF-AE6899C9371D}" dt="2019-08-14T16:34:00.837" v="753"/>
          <ac:spMkLst>
            <pc:docMk/>
            <pc:sldMk cId="3018835273" sldId="359"/>
            <ac:spMk id="4" creationId="{5C7551B8-2C8F-42C3-9896-F497CAE5238C}"/>
          </ac:spMkLst>
        </pc:spChg>
      </pc:sldChg>
      <pc:sldChg chg="addSp delSp modSp add">
        <pc:chgData name="Adi Yoga Sidi Prabawa" userId="f1e3baeb-2c62-435e-b3e0-3c15bc5852ab" providerId="ADAL" clId="{D379C97C-BEC2-43F8-BDFF-AE6899C9371D}" dt="2019-08-14T16:36:11.382" v="766"/>
        <pc:sldMkLst>
          <pc:docMk/>
          <pc:sldMk cId="2884275464" sldId="360"/>
        </pc:sldMkLst>
        <pc:spChg chg="mod">
          <ac:chgData name="Adi Yoga Sidi Prabawa" userId="f1e3baeb-2c62-435e-b3e0-3c15bc5852ab" providerId="ADAL" clId="{D379C97C-BEC2-43F8-BDFF-AE6899C9371D}" dt="2019-08-14T16:34:39.216" v="756" actId="20577"/>
          <ac:spMkLst>
            <pc:docMk/>
            <pc:sldMk cId="2884275464" sldId="360"/>
            <ac:spMk id="2" creationId="{A83E5C6E-7298-4910-8211-58C5156B6642}"/>
          </ac:spMkLst>
        </pc:spChg>
        <pc:spChg chg="add del mod">
          <ac:chgData name="Adi Yoga Sidi Prabawa" userId="f1e3baeb-2c62-435e-b3e0-3c15bc5852ab" providerId="ADAL" clId="{D379C97C-BEC2-43F8-BDFF-AE6899C9371D}" dt="2019-08-14T16:36:10.908" v="765" actId="478"/>
          <ac:spMkLst>
            <pc:docMk/>
            <pc:sldMk cId="2884275464" sldId="360"/>
            <ac:spMk id="3" creationId="{2B7F776E-44FB-40F4-945F-B6D0ECE8873B}"/>
          </ac:spMkLst>
        </pc:spChg>
        <pc:spChg chg="add">
          <ac:chgData name="Adi Yoga Sidi Prabawa" userId="f1e3baeb-2c62-435e-b3e0-3c15bc5852ab" providerId="ADAL" clId="{D379C97C-BEC2-43F8-BDFF-AE6899C9371D}" dt="2019-08-14T16:36:11.382" v="766"/>
          <ac:spMkLst>
            <pc:docMk/>
            <pc:sldMk cId="2884275464" sldId="360"/>
            <ac:spMk id="4" creationId="{D45AAE4E-7C89-4BCF-9F31-45ED3560FE65}"/>
          </ac:spMkLst>
        </pc:spChg>
      </pc:sldChg>
      <pc:sldChg chg="addSp modSp add">
        <pc:chgData name="Adi Yoga Sidi Prabawa" userId="f1e3baeb-2c62-435e-b3e0-3c15bc5852ab" providerId="ADAL" clId="{D379C97C-BEC2-43F8-BDFF-AE6899C9371D}" dt="2019-08-14T16:33:54.917" v="751" actId="14100"/>
        <pc:sldMkLst>
          <pc:docMk/>
          <pc:sldMk cId="3790179127" sldId="361"/>
        </pc:sldMkLst>
        <pc:spChg chg="mod">
          <ac:chgData name="Adi Yoga Sidi Prabawa" userId="f1e3baeb-2c62-435e-b3e0-3c15bc5852ab" providerId="ADAL" clId="{D379C97C-BEC2-43F8-BDFF-AE6899C9371D}" dt="2019-08-14T16:33:37.773" v="750" actId="207"/>
          <ac:spMkLst>
            <pc:docMk/>
            <pc:sldMk cId="3790179127" sldId="361"/>
            <ac:spMk id="2" creationId="{A83E5C6E-7298-4910-8211-58C5156B6642}"/>
          </ac:spMkLst>
        </pc:spChg>
        <pc:spChg chg="add mod">
          <ac:chgData name="Adi Yoga Sidi Prabawa" userId="f1e3baeb-2c62-435e-b3e0-3c15bc5852ab" providerId="ADAL" clId="{D379C97C-BEC2-43F8-BDFF-AE6899C9371D}" dt="2019-08-14T16:33:54.917" v="751" actId="14100"/>
          <ac:spMkLst>
            <pc:docMk/>
            <pc:sldMk cId="3790179127" sldId="361"/>
            <ac:spMk id="3" creationId="{5E4E0208-2216-443F-9D1D-FD8BF5BA694B}"/>
          </ac:spMkLst>
        </pc:spChg>
      </pc:sldChg>
      <pc:sldChg chg="addSp modSp add">
        <pc:chgData name="Adi Yoga Sidi Prabawa" userId="f1e3baeb-2c62-435e-b3e0-3c15bc5852ab" providerId="ADAL" clId="{D379C97C-BEC2-43F8-BDFF-AE6899C9371D}" dt="2019-08-14T16:35:54.752" v="764" actId="14100"/>
        <pc:sldMkLst>
          <pc:docMk/>
          <pc:sldMk cId="802372567" sldId="362"/>
        </pc:sldMkLst>
        <pc:spChg chg="add mod">
          <ac:chgData name="Adi Yoga Sidi Prabawa" userId="f1e3baeb-2c62-435e-b3e0-3c15bc5852ab" providerId="ADAL" clId="{D379C97C-BEC2-43F8-BDFF-AE6899C9371D}" dt="2019-08-14T16:35:54.752" v="764" actId="14100"/>
          <ac:spMkLst>
            <pc:docMk/>
            <pc:sldMk cId="802372567" sldId="362"/>
            <ac:spMk id="3" creationId="{6DE68D06-314C-4EAC-8E0A-252C5D6F6AEB}"/>
          </ac:spMkLst>
        </pc:spChg>
      </pc:sldChg>
      <pc:sldChg chg="add">
        <pc:chgData name="Adi Yoga Sidi Prabawa" userId="f1e3baeb-2c62-435e-b3e0-3c15bc5852ab" providerId="ADAL" clId="{D379C97C-BEC2-43F8-BDFF-AE6899C9371D}" dt="2019-08-14T16:35:35.916" v="762"/>
        <pc:sldMkLst>
          <pc:docMk/>
          <pc:sldMk cId="3929890122" sldId="363"/>
        </pc:sldMkLst>
      </pc:sldChg>
      <pc:sldChg chg="add">
        <pc:chgData name="Adi Yoga Sidi Prabawa" userId="f1e3baeb-2c62-435e-b3e0-3c15bc5852ab" providerId="ADAL" clId="{D379C97C-BEC2-43F8-BDFF-AE6899C9371D}" dt="2019-08-14T16:36:29.274" v="767"/>
        <pc:sldMkLst>
          <pc:docMk/>
          <pc:sldMk cId="1808103654" sldId="364"/>
        </pc:sldMkLst>
      </pc:sldChg>
    </pc:docChg>
  </pc:docChgLst>
  <pc:docChgLst>
    <pc:chgData name="Adi Yoga Sidi Prabawa" userId="f1e3baeb-2c62-435e-b3e0-3c15bc5852ab" providerId="ADAL" clId="{2D433D53-88AF-4DCD-B620-BF1679557183}"/>
    <pc:docChg chg="undo redo custSel addSld delSld modSld">
      <pc:chgData name="Adi Yoga Sidi Prabawa" userId="f1e3baeb-2c62-435e-b3e0-3c15bc5852ab" providerId="ADAL" clId="{2D433D53-88AF-4DCD-B620-BF1679557183}" dt="2019-08-15T14:50:35.078" v="2562" actId="2711"/>
      <pc:docMkLst>
        <pc:docMk/>
      </pc:docMkLst>
      <pc:sldChg chg="modSp">
        <pc:chgData name="Adi Yoga Sidi Prabawa" userId="f1e3baeb-2c62-435e-b3e0-3c15bc5852ab" providerId="ADAL" clId="{2D433D53-88AF-4DCD-B620-BF1679557183}" dt="2019-08-15T14:07:36.775" v="1051" actId="20577"/>
        <pc:sldMkLst>
          <pc:docMk/>
          <pc:sldMk cId="3719561903" sldId="314"/>
        </pc:sldMkLst>
        <pc:spChg chg="mod">
          <ac:chgData name="Adi Yoga Sidi Prabawa" userId="f1e3baeb-2c62-435e-b3e0-3c15bc5852ab" providerId="ADAL" clId="{2D433D53-88AF-4DCD-B620-BF1679557183}" dt="2019-08-15T14:07:36.775" v="1051" actId="20577"/>
          <ac:spMkLst>
            <pc:docMk/>
            <pc:sldMk cId="3719561903" sldId="314"/>
            <ac:spMk id="3" creationId="{542C6BC9-19C7-4F8E-B9CA-7F12B1062E76}"/>
          </ac:spMkLst>
        </pc:spChg>
      </pc:sldChg>
      <pc:sldChg chg="modTransition">
        <pc:chgData name="Adi Yoga Sidi Prabawa" userId="f1e3baeb-2c62-435e-b3e0-3c15bc5852ab" providerId="ADAL" clId="{2D433D53-88AF-4DCD-B620-BF1679557183}" dt="2019-08-15T14:03:33.725" v="889"/>
        <pc:sldMkLst>
          <pc:docMk/>
          <pc:sldMk cId="2283090005" sldId="408"/>
        </pc:sldMkLst>
      </pc:sldChg>
      <pc:sldChg chg="modTransition">
        <pc:chgData name="Adi Yoga Sidi Prabawa" userId="f1e3baeb-2c62-435e-b3e0-3c15bc5852ab" providerId="ADAL" clId="{2D433D53-88AF-4DCD-B620-BF1679557183}" dt="2019-08-15T14:03:33.725" v="889"/>
        <pc:sldMkLst>
          <pc:docMk/>
          <pc:sldMk cId="3333669763" sldId="409"/>
        </pc:sldMkLst>
      </pc:sldChg>
      <pc:sldChg chg="modTransition">
        <pc:chgData name="Adi Yoga Sidi Prabawa" userId="f1e3baeb-2c62-435e-b3e0-3c15bc5852ab" providerId="ADAL" clId="{2D433D53-88AF-4DCD-B620-BF1679557183}" dt="2019-08-15T14:03:33.725" v="889"/>
        <pc:sldMkLst>
          <pc:docMk/>
          <pc:sldMk cId="1514197654" sldId="410"/>
        </pc:sldMkLst>
      </pc:sldChg>
      <pc:sldChg chg="modTransition">
        <pc:chgData name="Adi Yoga Sidi Prabawa" userId="f1e3baeb-2c62-435e-b3e0-3c15bc5852ab" providerId="ADAL" clId="{2D433D53-88AF-4DCD-B620-BF1679557183}" dt="2019-08-15T14:03:54.707" v="890"/>
        <pc:sldMkLst>
          <pc:docMk/>
          <pc:sldMk cId="3827362559" sldId="411"/>
        </pc:sldMkLst>
      </pc:sldChg>
      <pc:sldChg chg="add del">
        <pc:chgData name="Adi Yoga Sidi Prabawa" userId="f1e3baeb-2c62-435e-b3e0-3c15bc5852ab" providerId="ADAL" clId="{2D433D53-88AF-4DCD-B620-BF1679557183}" dt="2019-08-15T14:05:35.594" v="899" actId="2696"/>
        <pc:sldMkLst>
          <pc:docMk/>
          <pc:sldMk cId="1924141473" sldId="412"/>
        </pc:sldMkLst>
      </pc:sldChg>
      <pc:sldChg chg="add del">
        <pc:chgData name="Adi Yoga Sidi Prabawa" userId="f1e3baeb-2c62-435e-b3e0-3c15bc5852ab" providerId="ADAL" clId="{2D433D53-88AF-4DCD-B620-BF1679557183}" dt="2019-08-15T14:05:35.969" v="902"/>
        <pc:sldMkLst>
          <pc:docMk/>
          <pc:sldMk cId="3972253457" sldId="412"/>
        </pc:sldMkLst>
      </pc:sldChg>
      <pc:sldChg chg="delSp modSp add del">
        <pc:chgData name="Adi Yoga Sidi Prabawa" userId="f1e3baeb-2c62-435e-b3e0-3c15bc5852ab" providerId="ADAL" clId="{2D433D53-88AF-4DCD-B620-BF1679557183}" dt="2019-08-15T14:05:35.641" v="900" actId="2696"/>
        <pc:sldMkLst>
          <pc:docMk/>
          <pc:sldMk cId="866367715" sldId="413"/>
        </pc:sldMkLst>
        <pc:spChg chg="mod">
          <ac:chgData name="Adi Yoga Sidi Prabawa" userId="f1e3baeb-2c62-435e-b3e0-3c15bc5852ab" providerId="ADAL" clId="{2D433D53-88AF-4DCD-B620-BF1679557183}" dt="2019-08-15T12:08:58.865" v="403" actId="20577"/>
          <ac:spMkLst>
            <pc:docMk/>
            <pc:sldMk cId="866367715" sldId="413"/>
            <ac:spMk id="2" creationId="{00000000-0000-0000-0000-000000000000}"/>
          </ac:spMkLst>
        </pc:spChg>
        <pc:graphicFrameChg chg="del">
          <ac:chgData name="Adi Yoga Sidi Prabawa" userId="f1e3baeb-2c62-435e-b3e0-3c15bc5852ab" providerId="ADAL" clId="{2D433D53-88AF-4DCD-B620-BF1679557183}" dt="2019-08-15T12:05:45.971" v="26" actId="478"/>
          <ac:graphicFrameMkLst>
            <pc:docMk/>
            <pc:sldMk cId="866367715" sldId="413"/>
            <ac:graphicFrameMk id="3" creationId="{00000000-0000-0000-0000-000000000000}"/>
          </ac:graphicFrameMkLst>
        </pc:graphicFrameChg>
        <pc:graphicFrameChg chg="del">
          <ac:chgData name="Adi Yoga Sidi Prabawa" userId="f1e3baeb-2c62-435e-b3e0-3c15bc5852ab" providerId="ADAL" clId="{2D433D53-88AF-4DCD-B620-BF1679557183}" dt="2019-08-15T12:05:45.971" v="26" actId="478"/>
          <ac:graphicFrameMkLst>
            <pc:docMk/>
            <pc:sldMk cId="866367715" sldId="413"/>
            <ac:graphicFrameMk id="4" creationId="{00000000-0000-0000-0000-000000000000}"/>
          </ac:graphicFrameMkLst>
        </pc:graphicFrameChg>
      </pc:sldChg>
      <pc:sldChg chg="add del">
        <pc:chgData name="Adi Yoga Sidi Prabawa" userId="f1e3baeb-2c62-435e-b3e0-3c15bc5852ab" providerId="ADAL" clId="{2D433D53-88AF-4DCD-B620-BF1679557183}" dt="2019-08-15T14:05:35.969" v="902"/>
        <pc:sldMkLst>
          <pc:docMk/>
          <pc:sldMk cId="4058358629" sldId="413"/>
        </pc:sldMkLst>
      </pc:sldChg>
      <pc:sldChg chg="addSp modSp add del">
        <pc:chgData name="Adi Yoga Sidi Prabawa" userId="f1e3baeb-2c62-435e-b3e0-3c15bc5852ab" providerId="ADAL" clId="{2D433D53-88AF-4DCD-B620-BF1679557183}" dt="2019-08-15T14:05:35.657" v="901" actId="2696"/>
        <pc:sldMkLst>
          <pc:docMk/>
          <pc:sldMk cId="383232304" sldId="414"/>
        </pc:sldMkLst>
        <pc:spChg chg="mod">
          <ac:chgData name="Adi Yoga Sidi Prabawa" userId="f1e3baeb-2c62-435e-b3e0-3c15bc5852ab" providerId="ADAL" clId="{2D433D53-88AF-4DCD-B620-BF1679557183}" dt="2019-08-15T12:15:32.930" v="581" actId="20577"/>
          <ac:spMkLst>
            <pc:docMk/>
            <pc:sldMk cId="383232304" sldId="414"/>
            <ac:spMk id="2" creationId="{00000000-0000-0000-0000-000000000000}"/>
          </ac:spMkLst>
        </pc:spChg>
        <pc:graphicFrameChg chg="add modGraphic">
          <ac:chgData name="Adi Yoga Sidi Prabawa" userId="f1e3baeb-2c62-435e-b3e0-3c15bc5852ab" providerId="ADAL" clId="{2D433D53-88AF-4DCD-B620-BF1679557183}" dt="2019-08-15T12:15:14.113" v="576" actId="207"/>
          <ac:graphicFrameMkLst>
            <pc:docMk/>
            <pc:sldMk cId="383232304" sldId="414"/>
            <ac:graphicFrameMk id="3" creationId="{EB26FA57-0C12-40FD-8A2F-CADC6D6DE736}"/>
          </ac:graphicFrameMkLst>
        </pc:graphicFrameChg>
        <pc:graphicFrameChg chg="add">
          <ac:chgData name="Adi Yoga Sidi Prabawa" userId="f1e3baeb-2c62-435e-b3e0-3c15bc5852ab" providerId="ADAL" clId="{2D433D53-88AF-4DCD-B620-BF1679557183}" dt="2019-08-15T12:13:57.518" v="446"/>
          <ac:graphicFrameMkLst>
            <pc:docMk/>
            <pc:sldMk cId="383232304" sldId="414"/>
            <ac:graphicFrameMk id="4" creationId="{D6FB0BAF-392D-4B6A-964E-B44041CF82CE}"/>
          </ac:graphicFrameMkLst>
        </pc:graphicFrameChg>
      </pc:sldChg>
      <pc:sldChg chg="modSp add del">
        <pc:chgData name="Adi Yoga Sidi Prabawa" userId="f1e3baeb-2c62-435e-b3e0-3c15bc5852ab" providerId="ADAL" clId="{2D433D53-88AF-4DCD-B620-BF1679557183}" dt="2019-08-15T14:06:22.053" v="966" actId="20577"/>
        <pc:sldMkLst>
          <pc:docMk/>
          <pc:sldMk cId="1635580622" sldId="414"/>
        </pc:sldMkLst>
        <pc:spChg chg="mod">
          <ac:chgData name="Adi Yoga Sidi Prabawa" userId="f1e3baeb-2c62-435e-b3e0-3c15bc5852ab" providerId="ADAL" clId="{2D433D53-88AF-4DCD-B620-BF1679557183}" dt="2019-08-15T14:06:22.053" v="966" actId="20577"/>
          <ac:spMkLst>
            <pc:docMk/>
            <pc:sldMk cId="1635580622" sldId="414"/>
            <ac:spMk id="2" creationId="{00000000-0000-0000-0000-000000000000}"/>
          </ac:spMkLst>
        </pc:spChg>
      </pc:sldChg>
      <pc:sldChg chg="modSp add del">
        <pc:chgData name="Adi Yoga Sidi Prabawa" userId="f1e3baeb-2c62-435e-b3e0-3c15bc5852ab" providerId="ADAL" clId="{2D433D53-88AF-4DCD-B620-BF1679557183}" dt="2019-08-15T14:00:25.507" v="849" actId="2696"/>
        <pc:sldMkLst>
          <pc:docMk/>
          <pc:sldMk cId="812272866" sldId="415"/>
        </pc:sldMkLst>
        <pc:spChg chg="mod">
          <ac:chgData name="Adi Yoga Sidi Prabawa" userId="f1e3baeb-2c62-435e-b3e0-3c15bc5852ab" providerId="ADAL" clId="{2D433D53-88AF-4DCD-B620-BF1679557183}" dt="2019-08-15T14:00:12.484" v="848" actId="20577"/>
          <ac:spMkLst>
            <pc:docMk/>
            <pc:sldMk cId="812272866" sldId="415"/>
            <ac:spMk id="2" creationId="{FA0ED20E-07A9-487A-974F-F61858933DE7}"/>
          </ac:spMkLst>
        </pc:spChg>
      </pc:sldChg>
      <pc:sldChg chg="add">
        <pc:chgData name="Adi Yoga Sidi Prabawa" userId="f1e3baeb-2c62-435e-b3e0-3c15bc5852ab" providerId="ADAL" clId="{2D433D53-88AF-4DCD-B620-BF1679557183}" dt="2019-08-15T14:00:31.062" v="850"/>
        <pc:sldMkLst>
          <pc:docMk/>
          <pc:sldMk cId="1108707316" sldId="415"/>
        </pc:sldMkLst>
      </pc:sldChg>
      <pc:sldChg chg="modSp add">
        <pc:chgData name="Adi Yoga Sidi Prabawa" userId="f1e3baeb-2c62-435e-b3e0-3c15bc5852ab" providerId="ADAL" clId="{2D433D53-88AF-4DCD-B620-BF1679557183}" dt="2019-08-15T14:19:15.029" v="1690" actId="20577"/>
        <pc:sldMkLst>
          <pc:docMk/>
          <pc:sldMk cId="941252321" sldId="416"/>
        </pc:sldMkLst>
        <pc:spChg chg="mod">
          <ac:chgData name="Adi Yoga Sidi Prabawa" userId="f1e3baeb-2c62-435e-b3e0-3c15bc5852ab" providerId="ADAL" clId="{2D433D53-88AF-4DCD-B620-BF1679557183}" dt="2019-08-15T14:19:15.029" v="1690" actId="20577"/>
          <ac:spMkLst>
            <pc:docMk/>
            <pc:sldMk cId="941252321" sldId="416"/>
            <ac:spMk id="2" creationId="{24269090-AE87-4C2D-A280-13E14ED7D9D1}"/>
          </ac:spMkLst>
        </pc:spChg>
      </pc:sldChg>
      <pc:sldChg chg="modSp add del">
        <pc:chgData name="Adi Yoga Sidi Prabawa" userId="f1e3baeb-2c62-435e-b3e0-3c15bc5852ab" providerId="ADAL" clId="{2D433D53-88AF-4DCD-B620-BF1679557183}" dt="2019-08-15T14:19:21.739" v="1692" actId="2696"/>
        <pc:sldMkLst>
          <pc:docMk/>
          <pc:sldMk cId="3017617993" sldId="417"/>
        </pc:sldMkLst>
        <pc:spChg chg="mod">
          <ac:chgData name="Adi Yoga Sidi Prabawa" userId="f1e3baeb-2c62-435e-b3e0-3c15bc5852ab" providerId="ADAL" clId="{2D433D53-88AF-4DCD-B620-BF1679557183}" dt="2019-08-15T14:18:52.326" v="1686" actId="20577"/>
          <ac:spMkLst>
            <pc:docMk/>
            <pc:sldMk cId="3017617993" sldId="417"/>
            <ac:spMk id="2" creationId="{24269090-AE87-4C2D-A280-13E14ED7D9D1}"/>
          </ac:spMkLst>
        </pc:spChg>
      </pc:sldChg>
      <pc:sldChg chg="addSp delSp modSp add">
        <pc:chgData name="Adi Yoga Sidi Prabawa" userId="f1e3baeb-2c62-435e-b3e0-3c15bc5852ab" providerId="ADAL" clId="{2D433D53-88AF-4DCD-B620-BF1679557183}" dt="2019-08-15T14:34:11.467" v="2010" actId="2711"/>
        <pc:sldMkLst>
          <pc:docMk/>
          <pc:sldMk cId="3330551984" sldId="418"/>
        </pc:sldMkLst>
        <pc:spChg chg="mod">
          <ac:chgData name="Adi Yoga Sidi Prabawa" userId="f1e3baeb-2c62-435e-b3e0-3c15bc5852ab" providerId="ADAL" clId="{2D433D53-88AF-4DCD-B620-BF1679557183}" dt="2019-08-15T14:21:40.160" v="1867" actId="207"/>
          <ac:spMkLst>
            <pc:docMk/>
            <pc:sldMk cId="3330551984" sldId="418"/>
            <ac:spMk id="2" creationId="{24269090-AE87-4C2D-A280-13E14ED7D9D1}"/>
          </ac:spMkLst>
        </pc:spChg>
        <pc:spChg chg="add mod">
          <ac:chgData name="Adi Yoga Sidi Prabawa" userId="f1e3baeb-2c62-435e-b3e0-3c15bc5852ab" providerId="ADAL" clId="{2D433D53-88AF-4DCD-B620-BF1679557183}" dt="2019-08-15T14:28:14.119" v="1870" actId="14100"/>
          <ac:spMkLst>
            <pc:docMk/>
            <pc:sldMk cId="3330551984" sldId="418"/>
            <ac:spMk id="3" creationId="{CB853749-E28B-4548-A5DB-C677F81A1E4C}"/>
          </ac:spMkLst>
        </pc:spChg>
        <pc:spChg chg="add mod">
          <ac:chgData name="Adi Yoga Sidi Prabawa" userId="f1e3baeb-2c62-435e-b3e0-3c15bc5852ab" providerId="ADAL" clId="{2D433D53-88AF-4DCD-B620-BF1679557183}" dt="2019-08-15T14:30:35.643" v="1933" actId="1076"/>
          <ac:spMkLst>
            <pc:docMk/>
            <pc:sldMk cId="3330551984" sldId="418"/>
            <ac:spMk id="4" creationId="{ABF4AB3B-A2EC-43E2-827E-A852FF96A991}"/>
          </ac:spMkLst>
        </pc:spChg>
        <pc:spChg chg="add mod">
          <ac:chgData name="Adi Yoga Sidi Prabawa" userId="f1e3baeb-2c62-435e-b3e0-3c15bc5852ab" providerId="ADAL" clId="{2D433D53-88AF-4DCD-B620-BF1679557183}" dt="2019-08-15T14:30:35.643" v="1933" actId="1076"/>
          <ac:spMkLst>
            <pc:docMk/>
            <pc:sldMk cId="3330551984" sldId="418"/>
            <ac:spMk id="13" creationId="{80906B4B-9F1F-4964-86DA-BD94279AC0D4}"/>
          </ac:spMkLst>
        </pc:spChg>
        <pc:spChg chg="add mod">
          <ac:chgData name="Adi Yoga Sidi Prabawa" userId="f1e3baeb-2c62-435e-b3e0-3c15bc5852ab" providerId="ADAL" clId="{2D433D53-88AF-4DCD-B620-BF1679557183}" dt="2019-08-15T14:30:35.643" v="1933" actId="1076"/>
          <ac:spMkLst>
            <pc:docMk/>
            <pc:sldMk cId="3330551984" sldId="418"/>
            <ac:spMk id="16" creationId="{4AAC62AA-2299-47FF-A366-93A0DD5A27C3}"/>
          </ac:spMkLst>
        </pc:spChg>
        <pc:spChg chg="add mod">
          <ac:chgData name="Adi Yoga Sidi Prabawa" userId="f1e3baeb-2c62-435e-b3e0-3c15bc5852ab" providerId="ADAL" clId="{2D433D53-88AF-4DCD-B620-BF1679557183}" dt="2019-08-15T14:34:11.467" v="2010" actId="2711"/>
          <ac:spMkLst>
            <pc:docMk/>
            <pc:sldMk cId="3330551984" sldId="418"/>
            <ac:spMk id="19" creationId="{93E266E8-C3EE-4EAB-B960-2EA5960CBF91}"/>
          </ac:spMkLst>
        </pc:spChg>
        <pc:spChg chg="add mod">
          <ac:chgData name="Adi Yoga Sidi Prabawa" userId="f1e3baeb-2c62-435e-b3e0-3c15bc5852ab" providerId="ADAL" clId="{2D433D53-88AF-4DCD-B620-BF1679557183}" dt="2019-08-15T14:34:06.880" v="2009" actId="2711"/>
          <ac:spMkLst>
            <pc:docMk/>
            <pc:sldMk cId="3330551984" sldId="418"/>
            <ac:spMk id="20" creationId="{780A7BAE-822F-40C1-BA76-46B2F36704F0}"/>
          </ac:spMkLst>
        </pc:spChg>
        <pc:spChg chg="add mod">
          <ac:chgData name="Adi Yoga Sidi Prabawa" userId="f1e3baeb-2c62-435e-b3e0-3c15bc5852ab" providerId="ADAL" clId="{2D433D53-88AF-4DCD-B620-BF1679557183}" dt="2019-08-15T14:34:02.428" v="2008" actId="2711"/>
          <ac:spMkLst>
            <pc:docMk/>
            <pc:sldMk cId="3330551984" sldId="418"/>
            <ac:spMk id="21" creationId="{B194FA9A-D59A-47FF-A614-06758FDCFFA7}"/>
          </ac:spMkLst>
        </pc:spChg>
        <pc:spChg chg="add mod">
          <ac:chgData name="Adi Yoga Sidi Prabawa" userId="f1e3baeb-2c62-435e-b3e0-3c15bc5852ab" providerId="ADAL" clId="{2D433D53-88AF-4DCD-B620-BF1679557183}" dt="2019-08-15T14:32:52.286" v="1989" actId="571"/>
          <ac:spMkLst>
            <pc:docMk/>
            <pc:sldMk cId="3330551984" sldId="418"/>
            <ac:spMk id="32" creationId="{B7EBD202-F1A1-42AB-A3F8-176F6F96BBD5}"/>
          </ac:spMkLst>
        </pc:spChg>
        <pc:spChg chg="add mod">
          <ac:chgData name="Adi Yoga Sidi Prabawa" userId="f1e3baeb-2c62-435e-b3e0-3c15bc5852ab" providerId="ADAL" clId="{2D433D53-88AF-4DCD-B620-BF1679557183}" dt="2019-08-15T14:32:48.391" v="1986" actId="571"/>
          <ac:spMkLst>
            <pc:docMk/>
            <pc:sldMk cId="3330551984" sldId="418"/>
            <ac:spMk id="35" creationId="{72C622B6-4DFF-4E15-B69C-992613223E9A}"/>
          </ac:spMkLst>
        </pc:spChg>
        <pc:cxnChg chg="add mod">
          <ac:chgData name="Adi Yoga Sidi Prabawa" userId="f1e3baeb-2c62-435e-b3e0-3c15bc5852ab" providerId="ADAL" clId="{2D433D53-88AF-4DCD-B620-BF1679557183}" dt="2019-08-15T14:30:35.643" v="1933" actId="1076"/>
          <ac:cxnSpMkLst>
            <pc:docMk/>
            <pc:sldMk cId="3330551984" sldId="418"/>
            <ac:cxnSpMk id="5" creationId="{BA1047C2-87EB-4E59-AEE1-AC62B4399B8B}"/>
          </ac:cxnSpMkLst>
        </pc:cxnChg>
        <pc:cxnChg chg="add mod">
          <ac:chgData name="Adi Yoga Sidi Prabawa" userId="f1e3baeb-2c62-435e-b3e0-3c15bc5852ab" providerId="ADAL" clId="{2D433D53-88AF-4DCD-B620-BF1679557183}" dt="2019-08-15T14:30:35.643" v="1933" actId="1076"/>
          <ac:cxnSpMkLst>
            <pc:docMk/>
            <pc:sldMk cId="3330551984" sldId="418"/>
            <ac:cxnSpMk id="10" creationId="{000C077A-9B59-4AF5-AB2F-A03D4890811B}"/>
          </ac:cxnSpMkLst>
        </pc:cxnChg>
        <pc:cxnChg chg="add mod">
          <ac:chgData name="Adi Yoga Sidi Prabawa" userId="f1e3baeb-2c62-435e-b3e0-3c15bc5852ab" providerId="ADAL" clId="{2D433D53-88AF-4DCD-B620-BF1679557183}" dt="2019-08-15T14:29:48.476" v="1920" actId="1038"/>
          <ac:cxnSpMkLst>
            <pc:docMk/>
            <pc:sldMk cId="3330551984" sldId="418"/>
            <ac:cxnSpMk id="15" creationId="{8D86EAA9-E601-47A4-84C6-F213FAA8FA62}"/>
          </ac:cxnSpMkLst>
        </pc:cxnChg>
        <pc:cxnChg chg="add mod">
          <ac:chgData name="Adi Yoga Sidi Prabawa" userId="f1e3baeb-2c62-435e-b3e0-3c15bc5852ab" providerId="ADAL" clId="{2D433D53-88AF-4DCD-B620-BF1679557183}" dt="2019-08-15T14:33:29.322" v="1990" actId="1076"/>
          <ac:cxnSpMkLst>
            <pc:docMk/>
            <pc:sldMk cId="3330551984" sldId="418"/>
            <ac:cxnSpMk id="22" creationId="{460B9E06-F895-4DBB-BD10-EA605F8FF892}"/>
          </ac:cxnSpMkLst>
        </pc:cxnChg>
        <pc:cxnChg chg="add mod">
          <ac:chgData name="Adi Yoga Sidi Prabawa" userId="f1e3baeb-2c62-435e-b3e0-3c15bc5852ab" providerId="ADAL" clId="{2D433D53-88AF-4DCD-B620-BF1679557183}" dt="2019-08-15T14:33:29.322" v="1990" actId="1076"/>
          <ac:cxnSpMkLst>
            <pc:docMk/>
            <pc:sldMk cId="3330551984" sldId="418"/>
            <ac:cxnSpMk id="25" creationId="{4F4D416D-818F-4B78-AD25-54F1978F4C61}"/>
          </ac:cxnSpMkLst>
        </pc:cxnChg>
        <pc:cxnChg chg="add mod">
          <ac:chgData name="Adi Yoga Sidi Prabawa" userId="f1e3baeb-2c62-435e-b3e0-3c15bc5852ab" providerId="ADAL" clId="{2D433D53-88AF-4DCD-B620-BF1679557183}" dt="2019-08-15T14:33:29.322" v="1990" actId="1076"/>
          <ac:cxnSpMkLst>
            <pc:docMk/>
            <pc:sldMk cId="3330551984" sldId="418"/>
            <ac:cxnSpMk id="28" creationId="{FF22B659-3354-4069-941E-8D7081CCDFA9}"/>
          </ac:cxnSpMkLst>
        </pc:cxnChg>
        <pc:cxnChg chg="add del mod">
          <ac:chgData name="Adi Yoga Sidi Prabawa" userId="f1e3baeb-2c62-435e-b3e0-3c15bc5852ab" providerId="ADAL" clId="{2D433D53-88AF-4DCD-B620-BF1679557183}" dt="2019-08-15T14:32:49.292" v="1988"/>
          <ac:cxnSpMkLst>
            <pc:docMk/>
            <pc:sldMk cId="3330551984" sldId="418"/>
            <ac:cxnSpMk id="33" creationId="{05B50E28-80CA-428D-9E60-E742516BFE2E}"/>
          </ac:cxnSpMkLst>
        </pc:cxnChg>
      </pc:sldChg>
      <pc:sldChg chg="addSp delSp modSp add">
        <pc:chgData name="Adi Yoga Sidi Prabawa" userId="f1e3baeb-2c62-435e-b3e0-3c15bc5852ab" providerId="ADAL" clId="{2D433D53-88AF-4DCD-B620-BF1679557183}" dt="2019-08-15T14:36:15.461" v="2071" actId="14100"/>
        <pc:sldMkLst>
          <pc:docMk/>
          <pc:sldMk cId="187959294" sldId="419"/>
        </pc:sldMkLst>
        <pc:spChg chg="add del">
          <ac:chgData name="Adi Yoga Sidi Prabawa" userId="f1e3baeb-2c62-435e-b3e0-3c15bc5852ab" providerId="ADAL" clId="{2D433D53-88AF-4DCD-B620-BF1679557183}" dt="2019-08-15T14:33:42.287" v="1993" actId="478"/>
          <ac:spMkLst>
            <pc:docMk/>
            <pc:sldMk cId="187959294" sldId="419"/>
            <ac:spMk id="3" creationId="{CB853749-E28B-4548-A5DB-C677F81A1E4C}"/>
          </ac:spMkLst>
        </pc:spChg>
        <pc:spChg chg="add del mod">
          <ac:chgData name="Adi Yoga Sidi Prabawa" userId="f1e3baeb-2c62-435e-b3e0-3c15bc5852ab" providerId="ADAL" clId="{2D433D53-88AF-4DCD-B620-BF1679557183}" dt="2019-08-15T14:34:43.691" v="2024" actId="1076"/>
          <ac:spMkLst>
            <pc:docMk/>
            <pc:sldMk cId="187959294" sldId="419"/>
            <ac:spMk id="4" creationId="{ABF4AB3B-A2EC-43E2-827E-A852FF96A991}"/>
          </ac:spMkLst>
        </pc:spChg>
        <pc:spChg chg="add del mod">
          <ac:chgData name="Adi Yoga Sidi Prabawa" userId="f1e3baeb-2c62-435e-b3e0-3c15bc5852ab" providerId="ADAL" clId="{2D433D53-88AF-4DCD-B620-BF1679557183}" dt="2019-08-15T14:34:51.078" v="2037" actId="1038"/>
          <ac:spMkLst>
            <pc:docMk/>
            <pc:sldMk cId="187959294" sldId="419"/>
            <ac:spMk id="13" creationId="{80906B4B-9F1F-4964-86DA-BD94279AC0D4}"/>
          </ac:spMkLst>
        </pc:spChg>
        <pc:spChg chg="add del mod">
          <ac:chgData name="Adi Yoga Sidi Prabawa" userId="f1e3baeb-2c62-435e-b3e0-3c15bc5852ab" providerId="ADAL" clId="{2D433D53-88AF-4DCD-B620-BF1679557183}" dt="2019-08-15T14:35:18.902" v="2062" actId="2711"/>
          <ac:spMkLst>
            <pc:docMk/>
            <pc:sldMk cId="187959294" sldId="419"/>
            <ac:spMk id="16" creationId="{4AAC62AA-2299-47FF-A366-93A0DD5A27C3}"/>
          </ac:spMkLst>
        </pc:spChg>
        <pc:spChg chg="add del">
          <ac:chgData name="Adi Yoga Sidi Prabawa" userId="f1e3baeb-2c62-435e-b3e0-3c15bc5852ab" providerId="ADAL" clId="{2D433D53-88AF-4DCD-B620-BF1679557183}" dt="2019-08-15T14:33:51.027" v="1994" actId="478"/>
          <ac:spMkLst>
            <pc:docMk/>
            <pc:sldMk cId="187959294" sldId="419"/>
            <ac:spMk id="19" creationId="{93E266E8-C3EE-4EAB-B960-2EA5960CBF91}"/>
          </ac:spMkLst>
        </pc:spChg>
        <pc:spChg chg="add del">
          <ac:chgData name="Adi Yoga Sidi Prabawa" userId="f1e3baeb-2c62-435e-b3e0-3c15bc5852ab" providerId="ADAL" clId="{2D433D53-88AF-4DCD-B620-BF1679557183}" dt="2019-08-15T14:33:51.027" v="1994" actId="478"/>
          <ac:spMkLst>
            <pc:docMk/>
            <pc:sldMk cId="187959294" sldId="419"/>
            <ac:spMk id="20" creationId="{780A7BAE-822F-40C1-BA76-46B2F36704F0}"/>
          </ac:spMkLst>
        </pc:spChg>
        <pc:spChg chg="add del">
          <ac:chgData name="Adi Yoga Sidi Prabawa" userId="f1e3baeb-2c62-435e-b3e0-3c15bc5852ab" providerId="ADAL" clId="{2D433D53-88AF-4DCD-B620-BF1679557183}" dt="2019-08-15T14:33:51.027" v="1994" actId="478"/>
          <ac:spMkLst>
            <pc:docMk/>
            <pc:sldMk cId="187959294" sldId="419"/>
            <ac:spMk id="21" creationId="{B194FA9A-D59A-47FF-A614-06758FDCFFA7}"/>
          </ac:spMkLst>
        </pc:spChg>
        <pc:spChg chg="add mod">
          <ac:chgData name="Adi Yoga Sidi Prabawa" userId="f1e3baeb-2c62-435e-b3e0-3c15bc5852ab" providerId="ADAL" clId="{2D433D53-88AF-4DCD-B620-BF1679557183}" dt="2019-08-15T14:35:03.766" v="2040" actId="14100"/>
          <ac:spMkLst>
            <pc:docMk/>
            <pc:sldMk cId="187959294" sldId="419"/>
            <ac:spMk id="23" creationId="{BA9A600B-D89C-41FC-92DF-86154C892834}"/>
          </ac:spMkLst>
        </pc:spChg>
        <pc:spChg chg="add mod">
          <ac:chgData name="Adi Yoga Sidi Prabawa" userId="f1e3baeb-2c62-435e-b3e0-3c15bc5852ab" providerId="ADAL" clId="{2D433D53-88AF-4DCD-B620-BF1679557183}" dt="2019-08-15T14:35:51.116" v="2065" actId="1076"/>
          <ac:spMkLst>
            <pc:docMk/>
            <pc:sldMk cId="187959294" sldId="419"/>
            <ac:spMk id="24" creationId="{9AEAF6DD-99ED-4E20-80B6-CCEDD4F58F29}"/>
          </ac:spMkLst>
        </pc:spChg>
        <pc:spChg chg="add mod">
          <ac:chgData name="Adi Yoga Sidi Prabawa" userId="f1e3baeb-2c62-435e-b3e0-3c15bc5852ab" providerId="ADAL" clId="{2D433D53-88AF-4DCD-B620-BF1679557183}" dt="2019-08-15T14:36:12.012" v="2070" actId="14100"/>
          <ac:spMkLst>
            <pc:docMk/>
            <pc:sldMk cId="187959294" sldId="419"/>
            <ac:spMk id="26" creationId="{6C4261B6-F163-4FFC-B1BB-542FE2346544}"/>
          </ac:spMkLst>
        </pc:spChg>
        <pc:spChg chg="add">
          <ac:chgData name="Adi Yoga Sidi Prabawa" userId="f1e3baeb-2c62-435e-b3e0-3c15bc5852ab" providerId="ADAL" clId="{2D433D53-88AF-4DCD-B620-BF1679557183}" dt="2019-08-15T14:35:42.038" v="2064"/>
          <ac:spMkLst>
            <pc:docMk/>
            <pc:sldMk cId="187959294" sldId="419"/>
            <ac:spMk id="27" creationId="{9B6CD955-992B-4D8F-939E-9F5B9C556AF6}"/>
          </ac:spMkLst>
        </pc:spChg>
        <pc:cxnChg chg="add del mod">
          <ac:chgData name="Adi Yoga Sidi Prabawa" userId="f1e3baeb-2c62-435e-b3e0-3c15bc5852ab" providerId="ADAL" clId="{2D433D53-88AF-4DCD-B620-BF1679557183}" dt="2019-08-15T14:34:43.691" v="2024" actId="1076"/>
          <ac:cxnSpMkLst>
            <pc:docMk/>
            <pc:sldMk cId="187959294" sldId="419"/>
            <ac:cxnSpMk id="5" creationId="{BA1047C2-87EB-4E59-AEE1-AC62B4399B8B}"/>
          </ac:cxnSpMkLst>
        </pc:cxnChg>
        <pc:cxnChg chg="add del mod">
          <ac:chgData name="Adi Yoga Sidi Prabawa" userId="f1e3baeb-2c62-435e-b3e0-3c15bc5852ab" providerId="ADAL" clId="{2D433D53-88AF-4DCD-B620-BF1679557183}" dt="2019-08-15T14:34:57.331" v="2038" actId="14100"/>
          <ac:cxnSpMkLst>
            <pc:docMk/>
            <pc:sldMk cId="187959294" sldId="419"/>
            <ac:cxnSpMk id="10" creationId="{000C077A-9B59-4AF5-AB2F-A03D4890811B}"/>
          </ac:cxnSpMkLst>
        </pc:cxnChg>
        <pc:cxnChg chg="add del mod">
          <ac:chgData name="Adi Yoga Sidi Prabawa" userId="f1e3baeb-2c62-435e-b3e0-3c15bc5852ab" providerId="ADAL" clId="{2D433D53-88AF-4DCD-B620-BF1679557183}" dt="2019-08-15T14:35:26.093" v="2063" actId="14100"/>
          <ac:cxnSpMkLst>
            <pc:docMk/>
            <pc:sldMk cId="187959294" sldId="419"/>
            <ac:cxnSpMk id="15" creationId="{8D86EAA9-E601-47A4-84C6-F213FAA8FA62}"/>
          </ac:cxnSpMkLst>
        </pc:cxnChg>
        <pc:cxnChg chg="add del mod">
          <ac:chgData name="Adi Yoga Sidi Prabawa" userId="f1e3baeb-2c62-435e-b3e0-3c15bc5852ab" providerId="ADAL" clId="{2D433D53-88AF-4DCD-B620-BF1679557183}" dt="2019-08-15T14:33:51.027" v="1994" actId="478"/>
          <ac:cxnSpMkLst>
            <pc:docMk/>
            <pc:sldMk cId="187959294" sldId="419"/>
            <ac:cxnSpMk id="22" creationId="{460B9E06-F895-4DBB-BD10-EA605F8FF892}"/>
          </ac:cxnSpMkLst>
        </pc:cxnChg>
        <pc:cxnChg chg="add del mod">
          <ac:chgData name="Adi Yoga Sidi Prabawa" userId="f1e3baeb-2c62-435e-b3e0-3c15bc5852ab" providerId="ADAL" clId="{2D433D53-88AF-4DCD-B620-BF1679557183}" dt="2019-08-15T14:33:51.027" v="1994" actId="478"/>
          <ac:cxnSpMkLst>
            <pc:docMk/>
            <pc:sldMk cId="187959294" sldId="419"/>
            <ac:cxnSpMk id="25" creationId="{4F4D416D-818F-4B78-AD25-54F1978F4C61}"/>
          </ac:cxnSpMkLst>
        </pc:cxnChg>
        <pc:cxnChg chg="add del mod">
          <ac:chgData name="Adi Yoga Sidi Prabawa" userId="f1e3baeb-2c62-435e-b3e0-3c15bc5852ab" providerId="ADAL" clId="{2D433D53-88AF-4DCD-B620-BF1679557183}" dt="2019-08-15T14:33:51.027" v="1994" actId="478"/>
          <ac:cxnSpMkLst>
            <pc:docMk/>
            <pc:sldMk cId="187959294" sldId="419"/>
            <ac:cxnSpMk id="28" creationId="{FF22B659-3354-4069-941E-8D7081CCDFA9}"/>
          </ac:cxnSpMkLst>
        </pc:cxnChg>
        <pc:cxnChg chg="add mod">
          <ac:chgData name="Adi Yoga Sidi Prabawa" userId="f1e3baeb-2c62-435e-b3e0-3c15bc5852ab" providerId="ADAL" clId="{2D433D53-88AF-4DCD-B620-BF1679557183}" dt="2019-08-15T14:36:15.461" v="2071" actId="14100"/>
          <ac:cxnSpMkLst>
            <pc:docMk/>
            <pc:sldMk cId="187959294" sldId="419"/>
            <ac:cxnSpMk id="29" creationId="{C0629A39-818A-4E79-94E1-6865A0584A58}"/>
          </ac:cxnSpMkLst>
        </pc:cxnChg>
        <pc:cxnChg chg="add mod">
          <ac:chgData name="Adi Yoga Sidi Prabawa" userId="f1e3baeb-2c62-435e-b3e0-3c15bc5852ab" providerId="ADAL" clId="{2D433D53-88AF-4DCD-B620-BF1679557183}" dt="2019-08-15T14:36:12.012" v="2070" actId="14100"/>
          <ac:cxnSpMkLst>
            <pc:docMk/>
            <pc:sldMk cId="187959294" sldId="419"/>
            <ac:cxnSpMk id="30" creationId="{F8E915E6-AE12-46C7-877A-559ED4EBF3BE}"/>
          </ac:cxnSpMkLst>
        </pc:cxnChg>
        <pc:cxnChg chg="add mod">
          <ac:chgData name="Adi Yoga Sidi Prabawa" userId="f1e3baeb-2c62-435e-b3e0-3c15bc5852ab" providerId="ADAL" clId="{2D433D53-88AF-4DCD-B620-BF1679557183}" dt="2019-08-15T14:35:56.481" v="2066" actId="14100"/>
          <ac:cxnSpMkLst>
            <pc:docMk/>
            <pc:sldMk cId="187959294" sldId="419"/>
            <ac:cxnSpMk id="31" creationId="{11BF1325-F1F2-4DA3-9DA2-0F245A7056FD}"/>
          </ac:cxnSpMkLst>
        </pc:cxnChg>
      </pc:sldChg>
      <pc:sldChg chg="add del">
        <pc:chgData name="Adi Yoga Sidi Prabawa" userId="f1e3baeb-2c62-435e-b3e0-3c15bc5852ab" providerId="ADAL" clId="{2D433D53-88AF-4DCD-B620-BF1679557183}" dt="2019-08-15T14:38:33.233" v="2074" actId="2696"/>
        <pc:sldMkLst>
          <pc:docMk/>
          <pc:sldMk cId="2303821888" sldId="420"/>
        </pc:sldMkLst>
      </pc:sldChg>
      <pc:sldChg chg="addSp delSp modSp add">
        <pc:chgData name="Adi Yoga Sidi Prabawa" userId="f1e3baeb-2c62-435e-b3e0-3c15bc5852ab" providerId="ADAL" clId="{2D433D53-88AF-4DCD-B620-BF1679557183}" dt="2019-08-15T14:44:06.015" v="2444" actId="20577"/>
        <pc:sldMkLst>
          <pc:docMk/>
          <pc:sldMk cId="565883450" sldId="421"/>
        </pc:sldMkLst>
        <pc:spChg chg="mod">
          <ac:chgData name="Adi Yoga Sidi Prabawa" userId="f1e3baeb-2c62-435e-b3e0-3c15bc5852ab" providerId="ADAL" clId="{2D433D53-88AF-4DCD-B620-BF1679557183}" dt="2019-08-15T14:44:06.015" v="2444" actId="20577"/>
          <ac:spMkLst>
            <pc:docMk/>
            <pc:sldMk cId="565883450" sldId="421"/>
            <ac:spMk id="2" creationId="{24269090-AE87-4C2D-A280-13E14ED7D9D1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3" creationId="{CB853749-E28B-4548-A5DB-C677F81A1E4C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4" creationId="{ABF4AB3B-A2EC-43E2-827E-A852FF96A991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13" creationId="{80906B4B-9F1F-4964-86DA-BD94279AC0D4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16" creationId="{4AAC62AA-2299-47FF-A366-93A0DD5A27C3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23" creationId="{BA9A600B-D89C-41FC-92DF-86154C892834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24" creationId="{9AEAF6DD-99ED-4E20-80B6-CCEDD4F58F29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26" creationId="{6C4261B6-F163-4FFC-B1BB-542FE2346544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27" creationId="{9B6CD955-992B-4D8F-939E-9F5B9C556AF6}"/>
          </ac:spMkLst>
        </pc:spChg>
        <pc:graphicFrameChg chg="add mod">
          <ac:chgData name="Adi Yoga Sidi Prabawa" userId="f1e3baeb-2c62-435e-b3e0-3c15bc5852ab" providerId="ADAL" clId="{2D433D53-88AF-4DCD-B620-BF1679557183}" dt="2019-08-15T14:42:25.872" v="2404" actId="1076"/>
          <ac:graphicFrameMkLst>
            <pc:docMk/>
            <pc:sldMk cId="565883450" sldId="421"/>
            <ac:graphicFrameMk id="17" creationId="{82826D62-12EE-4565-A40D-6DF671B7B130}"/>
          </ac:graphicFrameMkLst>
        </pc:graphicFrameChg>
        <pc:graphicFrameChg chg="add mod modGraphic">
          <ac:chgData name="Adi Yoga Sidi Prabawa" userId="f1e3baeb-2c62-435e-b3e0-3c15bc5852ab" providerId="ADAL" clId="{2D433D53-88AF-4DCD-B620-BF1679557183}" dt="2019-08-15T14:43:17.009" v="2416" actId="2711"/>
          <ac:graphicFrameMkLst>
            <pc:docMk/>
            <pc:sldMk cId="565883450" sldId="421"/>
            <ac:graphicFrameMk id="18" creationId="{3C93B05F-3B9A-45A5-9BF3-7036E22FEC8D}"/>
          </ac:graphicFrameMkLst>
        </pc:graphicFrame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5" creationId="{BA1047C2-87EB-4E59-AEE1-AC62B4399B8B}"/>
          </ac:cxnSpMkLst>
        </pc:cxn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10" creationId="{000C077A-9B59-4AF5-AB2F-A03D4890811B}"/>
          </ac:cxnSpMkLst>
        </pc:cxn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15" creationId="{8D86EAA9-E601-47A4-84C6-F213FAA8FA62}"/>
          </ac:cxnSpMkLst>
        </pc:cxn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29" creationId="{C0629A39-818A-4E79-94E1-6865A0584A58}"/>
          </ac:cxnSpMkLst>
        </pc:cxn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30" creationId="{F8E915E6-AE12-46C7-877A-559ED4EBF3BE}"/>
          </ac:cxnSpMkLst>
        </pc:cxn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31" creationId="{11BF1325-F1F2-4DA3-9DA2-0F245A7056FD}"/>
          </ac:cxnSpMkLst>
        </pc:cxnChg>
      </pc:sldChg>
      <pc:sldChg chg="modSp add">
        <pc:chgData name="Adi Yoga Sidi Prabawa" userId="f1e3baeb-2c62-435e-b3e0-3c15bc5852ab" providerId="ADAL" clId="{2D433D53-88AF-4DCD-B620-BF1679557183}" dt="2019-08-15T14:44:01.238" v="2441" actId="20577"/>
        <pc:sldMkLst>
          <pc:docMk/>
          <pc:sldMk cId="1342319803" sldId="422"/>
        </pc:sldMkLst>
        <pc:spChg chg="mod">
          <ac:chgData name="Adi Yoga Sidi Prabawa" userId="f1e3baeb-2c62-435e-b3e0-3c15bc5852ab" providerId="ADAL" clId="{2D433D53-88AF-4DCD-B620-BF1679557183}" dt="2019-08-15T14:44:01.238" v="2441" actId="20577"/>
          <ac:spMkLst>
            <pc:docMk/>
            <pc:sldMk cId="1342319803" sldId="422"/>
            <ac:spMk id="2" creationId="{24269090-AE87-4C2D-A280-13E14ED7D9D1}"/>
          </ac:spMkLst>
        </pc:spChg>
      </pc:sldChg>
      <pc:sldChg chg="add del">
        <pc:chgData name="Adi Yoga Sidi Prabawa" userId="f1e3baeb-2c62-435e-b3e0-3c15bc5852ab" providerId="ADAL" clId="{2D433D53-88AF-4DCD-B620-BF1679557183}" dt="2019-08-15T14:43:46.761" v="2421"/>
        <pc:sldMkLst>
          <pc:docMk/>
          <pc:sldMk cId="1082142174" sldId="423"/>
        </pc:sldMkLst>
      </pc:sldChg>
      <pc:sldChg chg="addSp delSp modSp add">
        <pc:chgData name="Adi Yoga Sidi Prabawa" userId="f1e3baeb-2c62-435e-b3e0-3c15bc5852ab" providerId="ADAL" clId="{2D433D53-88AF-4DCD-B620-BF1679557183}" dt="2019-08-15T14:50:35.078" v="2562" actId="2711"/>
        <pc:sldMkLst>
          <pc:docMk/>
          <pc:sldMk cId="1881522389" sldId="423"/>
        </pc:sldMkLst>
        <pc:spChg chg="mod">
          <ac:chgData name="Adi Yoga Sidi Prabawa" userId="f1e3baeb-2c62-435e-b3e0-3c15bc5852ab" providerId="ADAL" clId="{2D433D53-88AF-4DCD-B620-BF1679557183}" dt="2019-08-15T14:50:09.091" v="2549"/>
          <ac:spMkLst>
            <pc:docMk/>
            <pc:sldMk cId="1881522389" sldId="423"/>
            <ac:spMk id="2" creationId="{24269090-AE87-4C2D-A280-13E14ED7D9D1}"/>
          </ac:spMkLst>
        </pc:spChg>
        <pc:graphicFrameChg chg="add mod">
          <ac:chgData name="Adi Yoga Sidi Prabawa" userId="f1e3baeb-2c62-435e-b3e0-3c15bc5852ab" providerId="ADAL" clId="{2D433D53-88AF-4DCD-B620-BF1679557183}" dt="2019-08-15T14:50:15.382" v="2551" actId="1076"/>
          <ac:graphicFrameMkLst>
            <pc:docMk/>
            <pc:sldMk cId="1881522389" sldId="423"/>
            <ac:graphicFrameMk id="5" creationId="{14CC6663-2BBE-4BE3-9A2B-7D2FA8AB2ACE}"/>
          </ac:graphicFrameMkLst>
        </pc:graphicFrameChg>
        <pc:graphicFrameChg chg="add mod modGraphic">
          <ac:chgData name="Adi Yoga Sidi Prabawa" userId="f1e3baeb-2c62-435e-b3e0-3c15bc5852ab" providerId="ADAL" clId="{2D433D53-88AF-4DCD-B620-BF1679557183}" dt="2019-08-15T14:50:35.078" v="2562" actId="2711"/>
          <ac:graphicFrameMkLst>
            <pc:docMk/>
            <pc:sldMk cId="1881522389" sldId="423"/>
            <ac:graphicFrameMk id="6" creationId="{035B5E59-589D-499B-9152-0E2E51D2B32F}"/>
          </ac:graphicFrameMkLst>
        </pc:graphicFrameChg>
        <pc:graphicFrameChg chg="del">
          <ac:chgData name="Adi Yoga Sidi Prabawa" userId="f1e3baeb-2c62-435e-b3e0-3c15bc5852ab" providerId="ADAL" clId="{2D433D53-88AF-4DCD-B620-BF1679557183}" dt="2019-08-15T14:44:32.808" v="2446" actId="478"/>
          <ac:graphicFrameMkLst>
            <pc:docMk/>
            <pc:sldMk cId="1881522389" sldId="423"/>
            <ac:graphicFrameMk id="17" creationId="{82826D62-12EE-4565-A40D-6DF671B7B130}"/>
          </ac:graphicFrameMkLst>
        </pc:graphicFrameChg>
        <pc:graphicFrameChg chg="del">
          <ac:chgData name="Adi Yoga Sidi Prabawa" userId="f1e3baeb-2c62-435e-b3e0-3c15bc5852ab" providerId="ADAL" clId="{2D433D53-88AF-4DCD-B620-BF1679557183}" dt="2019-08-15T14:44:32.808" v="2446" actId="478"/>
          <ac:graphicFrameMkLst>
            <pc:docMk/>
            <pc:sldMk cId="1881522389" sldId="423"/>
            <ac:graphicFrameMk id="18" creationId="{3C93B05F-3B9A-45A5-9BF3-7036E22FEC8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3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70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54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37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489806"/>
            <a:ext cx="7543800" cy="110632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758952"/>
            <a:ext cx="7543800" cy="3551351"/>
          </a:xfrm>
        </p:spPr>
        <p:txBody>
          <a:bodyPr lIns="91440" rIns="91440" anchor="t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cap="none" spc="20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92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7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9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8265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89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5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250764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515129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30" y="159282"/>
            <a:ext cx="2121288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379" y="159282"/>
            <a:ext cx="5770251" cy="6145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730" y="2604564"/>
            <a:ext cx="2121288" cy="370064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1730" y="6459786"/>
            <a:ext cx="2121287" cy="365125"/>
          </a:xfrm>
        </p:spPr>
        <p:txBody>
          <a:bodyPr/>
          <a:lstStyle>
            <a:lvl1pPr algn="l">
              <a:defRPr/>
            </a:lvl1pPr>
          </a:lstStyle>
          <a:p>
            <a:fld id="{AE29FC89-7611-4EBF-A12F-070F49EA7633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99379" y="6459786"/>
            <a:ext cx="4670492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59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6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149" y="218756"/>
            <a:ext cx="7475220" cy="60824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29FC89-7611-4EBF-A12F-070F49EA7633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59" y="6459786"/>
            <a:ext cx="6602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59769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8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CS2102</a:t>
            </a:r>
            <a:br>
              <a:rPr lang="en-US" dirty="0"/>
            </a:br>
            <a:r>
              <a:rPr lang="en-US" dirty="0"/>
              <a:t>  Database Systems</a:t>
            </a:r>
            <a:br>
              <a:rPr lang="en-US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/>
              <a:t>Slides adapted from Prof. Chan Chee Yong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Lecture </a:t>
            </a:r>
            <a:r>
              <a:rPr lang="en-US" dirty="0" smtClean="0"/>
              <a:t>05</a:t>
            </a:r>
            <a:endParaRPr lang="en-US" dirty="0"/>
          </a:p>
          <a:p>
            <a:r>
              <a:rPr lang="en-US" dirty="0" smtClean="0"/>
              <a:t>SQL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668A-5BD6-484B-A4E6-FB859A20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More </a:t>
            </a:r>
            <a:r>
              <a:rPr lang="en-SG" dirty="0" smtClean="0"/>
              <a:t>conditions</a:t>
            </a:r>
            <a:endParaRPr lang="en-SG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C6BC9-19C7-4F8E-B9CA-7F12B1062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More conditions</a:t>
            </a:r>
            <a:endParaRPr lang="en-SG" dirty="0">
              <a:solidFill>
                <a:schemeClr val="accent2"/>
              </a:solidFill>
            </a:endParaRPr>
          </a:p>
          <a:p>
            <a:pPr lvl="1"/>
            <a:r>
              <a:rPr lang="en-SG" dirty="0" smtClean="0">
                <a:solidFill>
                  <a:schemeClr val="accent2"/>
                </a:solidFill>
              </a:rPr>
              <a:t>Pattern matching</a:t>
            </a:r>
            <a:endParaRPr lang="en-SG" dirty="0">
              <a:solidFill>
                <a:schemeClr val="accent2"/>
              </a:solidFill>
            </a:endParaRPr>
          </a:p>
          <a:p>
            <a:pPr lvl="1"/>
            <a:r>
              <a:rPr lang="en-SG" dirty="0" smtClean="0">
                <a:solidFill>
                  <a:schemeClr val="accent2"/>
                </a:solidFill>
              </a:rPr>
              <a:t>Conditional expressions: case analysis</a:t>
            </a:r>
            <a:endParaRPr lang="en-SG" dirty="0">
              <a:solidFill>
                <a:schemeClr val="accent2"/>
              </a:solidFill>
            </a:endParaRPr>
          </a:p>
          <a:p>
            <a:pPr lvl="1"/>
            <a:r>
              <a:rPr lang="en-SG" dirty="0" smtClean="0">
                <a:solidFill>
                  <a:schemeClr val="accent2"/>
                </a:solidFill>
              </a:rPr>
              <a:t>Conditional expressions: null analysis</a:t>
            </a:r>
            <a:endParaRPr lang="en-SG" dirty="0">
              <a:solidFill>
                <a:schemeClr val="accent2"/>
              </a:solidFill>
            </a:endParaRPr>
          </a:p>
          <a:p>
            <a:r>
              <a:rPr lang="en-SG" dirty="0" smtClean="0"/>
              <a:t>Multi-relation queries</a:t>
            </a:r>
            <a:endParaRPr lang="en-SG" dirty="0"/>
          </a:p>
          <a:p>
            <a:pPr lvl="1"/>
            <a:r>
              <a:rPr lang="en-SG" dirty="0" smtClean="0"/>
              <a:t>Set operations</a:t>
            </a:r>
          </a:p>
          <a:p>
            <a:pPr lvl="1"/>
            <a:r>
              <a:rPr lang="en-SG" dirty="0" smtClean="0"/>
              <a:t>Cross-product</a:t>
            </a:r>
          </a:p>
          <a:p>
            <a:pPr lvl="1"/>
            <a:r>
              <a:rPr lang="en-SG" dirty="0" smtClean="0"/>
              <a:t>Join: inner join, left outer join, right outer join, full outer join, natural join</a:t>
            </a:r>
          </a:p>
          <a:p>
            <a:r>
              <a:rPr lang="en-SG" dirty="0" smtClean="0"/>
              <a:t>Views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8536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More conditions</a:t>
            </a:r>
            <a:endParaRPr lang="en-US" sz="3600" b="1" dirty="0"/>
          </a:p>
          <a:p>
            <a:r>
              <a:rPr lang="en-US" b="1" dirty="0" smtClean="0"/>
              <a:t>Basic</a:t>
            </a:r>
          </a:p>
          <a:p>
            <a:pPr lvl="1"/>
            <a:r>
              <a:rPr lang="en-US" dirty="0" smtClean="0"/>
              <a:t>Syntax</a:t>
            </a:r>
          </a:p>
          <a:p>
            <a:pPr marL="384048" lvl="2" indent="0">
              <a:buNone/>
              <a:tabLst>
                <a:tab pos="3259138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SELECT [ DISTINCT ]	</a:t>
            </a:r>
            <a:r>
              <a:rPr lang="en-US" sz="2000" b="1" dirty="0" err="1" smtClean="0">
                <a:latin typeface="Consolas" panose="020B0609020204030204" pitchFamily="49" charset="0"/>
              </a:rPr>
              <a:t>select_list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pPr marL="384048" lvl="2" indent="0">
              <a:buNone/>
              <a:tabLst>
                <a:tab pos="3259138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FROM	</a:t>
            </a:r>
            <a:r>
              <a:rPr lang="en-US" sz="2000" b="1" dirty="0" err="1" smtClean="0">
                <a:latin typeface="Consolas" panose="020B0609020204030204" pitchFamily="49" charset="0"/>
              </a:rPr>
              <a:t>from_list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pPr marL="384048" lvl="2" indent="0">
              <a:buNone/>
              <a:tabLst>
                <a:tab pos="3259138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WHERE	</a:t>
            </a:r>
            <a:r>
              <a:rPr lang="en-US" sz="2000" b="1" u="sng" dirty="0" smtClean="0">
                <a:latin typeface="Consolas" panose="020B0609020204030204" pitchFamily="49" charset="0"/>
              </a:rPr>
              <a:t>condition</a:t>
            </a:r>
          </a:p>
          <a:p>
            <a:pPr lvl="1"/>
            <a:r>
              <a:rPr lang="en-US" dirty="0" smtClean="0"/>
              <a:t>What can the </a:t>
            </a:r>
            <a:r>
              <a:rPr lang="en-US" i="1" u="sng" dirty="0" smtClean="0"/>
              <a:t>condition</a:t>
            </a:r>
            <a:r>
              <a:rPr lang="en-US" dirty="0" smtClean="0"/>
              <a:t> be?</a:t>
            </a:r>
          </a:p>
          <a:p>
            <a:pPr lvl="2">
              <a:tabLst>
                <a:tab pos="3657600" algn="l"/>
              </a:tabLst>
            </a:pPr>
            <a:r>
              <a:rPr lang="en-US" dirty="0" smtClean="0"/>
              <a:t>Pattern matching	</a:t>
            </a:r>
            <a:r>
              <a:rPr lang="en-US" sz="2000" dirty="0" smtClean="0">
                <a:latin typeface="Consolas" panose="020B0609020204030204" pitchFamily="49" charset="0"/>
              </a:rPr>
              <a:t>LIKE</a:t>
            </a:r>
            <a:endParaRPr lang="en-US" dirty="0" smtClean="0">
              <a:latin typeface="Consolas" panose="020B0609020204030204" pitchFamily="49" charset="0"/>
            </a:endParaRPr>
          </a:p>
          <a:p>
            <a:pPr lvl="2">
              <a:tabLst>
                <a:tab pos="3657600" algn="l"/>
              </a:tabLst>
            </a:pPr>
            <a:r>
              <a:rPr lang="en-US" dirty="0" smtClean="0"/>
              <a:t>Conditional expression	</a:t>
            </a:r>
          </a:p>
          <a:p>
            <a:pPr lvl="3">
              <a:tabLst>
                <a:tab pos="3657600" algn="l"/>
              </a:tabLst>
            </a:pPr>
            <a:r>
              <a:rPr lang="en-US" dirty="0" smtClean="0"/>
              <a:t>Case analysis	</a:t>
            </a:r>
            <a:r>
              <a:rPr lang="en-US" sz="2000" dirty="0" smtClean="0">
                <a:latin typeface="Consolas" panose="020B0609020204030204" pitchFamily="49" charset="0"/>
              </a:rPr>
              <a:t>CASE ... END</a:t>
            </a:r>
          </a:p>
          <a:p>
            <a:pPr lvl="3">
              <a:tabLst>
                <a:tab pos="3657600" algn="l"/>
              </a:tabLst>
            </a:pPr>
            <a:r>
              <a:rPr lang="en-US" dirty="0" smtClean="0"/>
              <a:t>Null analysis	</a:t>
            </a:r>
            <a:r>
              <a:rPr lang="en-US" sz="2000" dirty="0" smtClean="0">
                <a:latin typeface="Consolas" panose="020B0609020204030204" pitchFamily="49" charset="0"/>
              </a:rPr>
              <a:t>NULLIF, COALESCE</a:t>
            </a:r>
            <a:endParaRPr lang="en-US" i="1" u="sng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9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More conditions</a:t>
            </a:r>
          </a:p>
          <a:p>
            <a:r>
              <a:rPr lang="en-US" b="1" dirty="0" smtClean="0"/>
              <a:t>Pattern </a:t>
            </a:r>
            <a:r>
              <a:rPr lang="en-US" b="1" dirty="0" smtClean="0"/>
              <a:t>matching</a:t>
            </a:r>
          </a:p>
          <a:p>
            <a:pPr lvl="1"/>
            <a:r>
              <a:rPr lang="en-US" dirty="0" smtClean="0"/>
              <a:t>Syntax</a:t>
            </a:r>
          </a:p>
          <a:p>
            <a:pPr marL="384048" lvl="2" indent="0">
              <a:buNone/>
              <a:tabLst>
                <a:tab pos="3259138" algn="l"/>
              </a:tabLst>
            </a:pPr>
            <a:r>
              <a:rPr lang="en-US" sz="2000" b="1" dirty="0" err="1" smtClean="0">
                <a:latin typeface="Consolas" panose="020B0609020204030204" pitchFamily="49" charset="0"/>
              </a:rPr>
              <a:t>attr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pattern</a:t>
            </a:r>
          </a:p>
          <a:p>
            <a:pPr lvl="1"/>
            <a:r>
              <a:rPr lang="en-US" dirty="0" smtClean="0"/>
              <a:t>Rules for pattern</a:t>
            </a:r>
          </a:p>
          <a:p>
            <a:pPr lvl="2">
              <a:tabLst>
                <a:tab pos="2743200" algn="l"/>
              </a:tabLst>
            </a:pPr>
            <a:r>
              <a:rPr lang="en-US" dirty="0" smtClean="0"/>
              <a:t>Underscore (</a:t>
            </a:r>
            <a:r>
              <a:rPr lang="en-US" dirty="0" smtClean="0">
                <a:latin typeface="Consolas" panose="020B0609020204030204" pitchFamily="49" charset="0"/>
              </a:rPr>
              <a:t>_</a:t>
            </a:r>
            <a:r>
              <a:rPr lang="en-US" dirty="0" smtClean="0"/>
              <a:t>)	match any </a:t>
            </a:r>
            <a:r>
              <a:rPr lang="en-US" i="1" u="sng" dirty="0" smtClean="0"/>
              <a:t>single character</a:t>
            </a:r>
          </a:p>
          <a:p>
            <a:pPr lvl="2">
              <a:tabLst>
                <a:tab pos="2743200" algn="l"/>
              </a:tabLst>
            </a:pPr>
            <a:r>
              <a:rPr lang="en-US" dirty="0" smtClean="0"/>
              <a:t>Percent (</a:t>
            </a:r>
            <a:r>
              <a:rPr lang="en-US" dirty="0" smtClean="0">
                <a:latin typeface="Consolas" panose="020B0609020204030204" pitchFamily="49" charset="0"/>
              </a:rPr>
              <a:t>%</a:t>
            </a:r>
            <a:r>
              <a:rPr lang="en-US" dirty="0" smtClean="0"/>
              <a:t>)	match sequence of </a:t>
            </a:r>
            <a:r>
              <a:rPr lang="en-US" i="1" u="sng" dirty="0" smtClean="0"/>
              <a:t>0 or more </a:t>
            </a:r>
            <a:r>
              <a:rPr lang="en-US" i="1" u="sng" dirty="0" smtClean="0"/>
              <a:t>characters</a:t>
            </a:r>
          </a:p>
          <a:p>
            <a:pPr lvl="1">
              <a:tabLst>
                <a:tab pos="2743200" algn="l"/>
              </a:tabLst>
            </a:pPr>
            <a:r>
              <a:rPr lang="en-US" dirty="0"/>
              <a:t>Example:</a:t>
            </a:r>
          </a:p>
          <a:p>
            <a:pPr lvl="2">
              <a:tabLst>
                <a:tab pos="274320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‘</a:t>
            </a:r>
            <a:r>
              <a:rPr lang="en-US" sz="2000" dirty="0" err="1">
                <a:latin typeface="Consolas" panose="020B0609020204030204" pitchFamily="49" charset="0"/>
              </a:rPr>
              <a:t>abc</a:t>
            </a:r>
            <a:r>
              <a:rPr lang="en-US" sz="2000" dirty="0">
                <a:latin typeface="Consolas" panose="020B0609020204030204" pitchFamily="49" charset="0"/>
              </a:rPr>
              <a:t>’ LIKE ‘</a:t>
            </a:r>
            <a:r>
              <a:rPr lang="en-US" sz="2000" dirty="0" err="1">
                <a:latin typeface="Consolas" panose="020B0609020204030204" pitchFamily="49" charset="0"/>
              </a:rPr>
              <a:t>abc</a:t>
            </a:r>
            <a:r>
              <a:rPr lang="en-US" sz="2000" dirty="0">
                <a:latin typeface="Consolas" panose="020B0609020204030204" pitchFamily="49" charset="0"/>
              </a:rPr>
              <a:t>’</a:t>
            </a:r>
          </a:p>
          <a:p>
            <a:pPr lvl="2">
              <a:tabLst>
                <a:tab pos="274320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‘</a:t>
            </a:r>
            <a:r>
              <a:rPr lang="en-US" sz="2000" dirty="0" err="1">
                <a:latin typeface="Consolas" panose="020B0609020204030204" pitchFamily="49" charset="0"/>
              </a:rPr>
              <a:t>abc</a:t>
            </a:r>
            <a:r>
              <a:rPr lang="en-US" sz="2000" dirty="0">
                <a:latin typeface="Consolas" panose="020B0609020204030204" pitchFamily="49" charset="0"/>
              </a:rPr>
              <a:t>’ LIKE ‘a%’</a:t>
            </a:r>
          </a:p>
          <a:p>
            <a:pPr lvl="2">
              <a:tabLst>
                <a:tab pos="274320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‘</a:t>
            </a:r>
            <a:r>
              <a:rPr lang="en-US" sz="2000" dirty="0" err="1">
                <a:latin typeface="Consolas" panose="020B0609020204030204" pitchFamily="49" charset="0"/>
              </a:rPr>
              <a:t>abc</a:t>
            </a:r>
            <a:r>
              <a:rPr lang="en-US" sz="2000" dirty="0">
                <a:latin typeface="Consolas" panose="020B0609020204030204" pitchFamily="49" charset="0"/>
              </a:rPr>
              <a:t>’ LIKE ‘_b_’</a:t>
            </a:r>
          </a:p>
          <a:p>
            <a:pPr lvl="2">
              <a:tabLst>
                <a:tab pos="274320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‘</a:t>
            </a:r>
            <a:r>
              <a:rPr lang="en-US" sz="2000" dirty="0" err="1">
                <a:latin typeface="Consolas" panose="020B0609020204030204" pitchFamily="49" charset="0"/>
              </a:rPr>
              <a:t>abc</a:t>
            </a:r>
            <a:r>
              <a:rPr lang="en-US" sz="2000" dirty="0">
                <a:latin typeface="Consolas" panose="020B0609020204030204" pitchFamily="49" charset="0"/>
              </a:rPr>
              <a:t>’ LIKE ‘c’</a:t>
            </a:r>
          </a:p>
          <a:p>
            <a:pPr lvl="1">
              <a:tabLst>
                <a:tab pos="2743200" algn="l"/>
              </a:tabLst>
            </a:pPr>
            <a:endParaRPr lang="en-US" i="1" u="sng" dirty="0" smtClean="0"/>
          </a:p>
          <a:p>
            <a:pPr lvl="1">
              <a:tabLst>
                <a:tab pos="27432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5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More conditions</a:t>
            </a:r>
          </a:p>
          <a:p>
            <a:r>
              <a:rPr lang="en-US" b="1" dirty="0" smtClean="0"/>
              <a:t>Pattern </a:t>
            </a:r>
            <a:r>
              <a:rPr lang="en-US" b="1" dirty="0" smtClean="0"/>
              <a:t>matching</a:t>
            </a:r>
          </a:p>
          <a:p>
            <a:pPr lvl="1"/>
            <a:r>
              <a:rPr lang="en-US" dirty="0" smtClean="0"/>
              <a:t>Syntax</a:t>
            </a:r>
          </a:p>
          <a:p>
            <a:pPr marL="384048" lvl="2" indent="0">
              <a:buNone/>
              <a:tabLst>
                <a:tab pos="3259138" algn="l"/>
              </a:tabLst>
            </a:pPr>
            <a:r>
              <a:rPr lang="en-US" sz="2000" b="1" dirty="0" err="1" smtClean="0">
                <a:latin typeface="Consolas" panose="020B0609020204030204" pitchFamily="49" charset="0"/>
              </a:rPr>
              <a:t>attr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pattern</a:t>
            </a:r>
          </a:p>
          <a:p>
            <a:pPr lvl="1"/>
            <a:r>
              <a:rPr lang="en-US" dirty="0" smtClean="0"/>
              <a:t>Rules for pattern</a:t>
            </a:r>
          </a:p>
          <a:p>
            <a:pPr lvl="2">
              <a:tabLst>
                <a:tab pos="2743200" algn="l"/>
              </a:tabLst>
            </a:pPr>
            <a:r>
              <a:rPr lang="en-US" dirty="0" smtClean="0"/>
              <a:t>Underscore (</a:t>
            </a:r>
            <a:r>
              <a:rPr lang="en-US" dirty="0" smtClean="0">
                <a:latin typeface="Consolas" panose="020B0609020204030204" pitchFamily="49" charset="0"/>
              </a:rPr>
              <a:t>_</a:t>
            </a:r>
            <a:r>
              <a:rPr lang="en-US" dirty="0" smtClean="0"/>
              <a:t>)	match any </a:t>
            </a:r>
            <a:r>
              <a:rPr lang="en-US" i="1" u="sng" dirty="0" smtClean="0"/>
              <a:t>single character</a:t>
            </a:r>
          </a:p>
          <a:p>
            <a:pPr lvl="2">
              <a:tabLst>
                <a:tab pos="2743200" algn="l"/>
              </a:tabLst>
            </a:pPr>
            <a:r>
              <a:rPr lang="en-US" dirty="0" smtClean="0"/>
              <a:t>Percent (</a:t>
            </a:r>
            <a:r>
              <a:rPr lang="en-US" dirty="0" smtClean="0">
                <a:latin typeface="Consolas" panose="020B0609020204030204" pitchFamily="49" charset="0"/>
              </a:rPr>
              <a:t>%</a:t>
            </a:r>
            <a:r>
              <a:rPr lang="en-US" dirty="0" smtClean="0"/>
              <a:t>)	match sequence of </a:t>
            </a:r>
            <a:r>
              <a:rPr lang="en-US" i="1" u="sng" dirty="0" smtClean="0"/>
              <a:t>0 or more </a:t>
            </a:r>
            <a:r>
              <a:rPr lang="en-US" i="1" u="sng" dirty="0" smtClean="0"/>
              <a:t>characters</a:t>
            </a:r>
          </a:p>
          <a:p>
            <a:pPr lvl="1">
              <a:tabLst>
                <a:tab pos="2743200" algn="l"/>
              </a:tabLst>
            </a:pPr>
            <a:r>
              <a:rPr lang="en-US" dirty="0"/>
              <a:t>Example:</a:t>
            </a:r>
          </a:p>
          <a:p>
            <a:pPr lvl="2">
              <a:tabLst>
                <a:tab pos="2743200" algn="l"/>
                <a:tab pos="365760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‘</a:t>
            </a:r>
            <a:r>
              <a:rPr lang="en-US" sz="2000" dirty="0" err="1">
                <a:latin typeface="Consolas" panose="020B0609020204030204" pitchFamily="49" charset="0"/>
              </a:rPr>
              <a:t>abc</a:t>
            </a:r>
            <a:r>
              <a:rPr lang="en-US" sz="2000" dirty="0">
                <a:latin typeface="Consolas" panose="020B0609020204030204" pitchFamily="49" charset="0"/>
              </a:rPr>
              <a:t>’ LIKE ‘</a:t>
            </a:r>
            <a:r>
              <a:rPr lang="en-US" sz="2000" dirty="0" err="1">
                <a:latin typeface="Consolas" panose="020B0609020204030204" pitchFamily="49" charset="0"/>
              </a:rPr>
              <a:t>abc</a:t>
            </a:r>
            <a:r>
              <a:rPr lang="en-US" sz="2000" dirty="0" smtClean="0">
                <a:latin typeface="Consolas" panose="020B0609020204030204" pitchFamily="49" charset="0"/>
              </a:rPr>
              <a:t>’	True</a:t>
            </a:r>
            <a:endParaRPr lang="en-US" sz="2000" dirty="0">
              <a:latin typeface="Consolas" panose="020B0609020204030204" pitchFamily="49" charset="0"/>
            </a:endParaRPr>
          </a:p>
          <a:p>
            <a:pPr lvl="2">
              <a:tabLst>
                <a:tab pos="2743200" algn="l"/>
                <a:tab pos="365760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‘</a:t>
            </a:r>
            <a:r>
              <a:rPr lang="en-US" sz="2000" dirty="0" err="1">
                <a:latin typeface="Consolas" panose="020B0609020204030204" pitchFamily="49" charset="0"/>
              </a:rPr>
              <a:t>abc</a:t>
            </a:r>
            <a:r>
              <a:rPr lang="en-US" sz="2000" dirty="0">
                <a:latin typeface="Consolas" panose="020B0609020204030204" pitchFamily="49" charset="0"/>
              </a:rPr>
              <a:t>’ LIKE ‘a</a:t>
            </a:r>
            <a:r>
              <a:rPr lang="en-US" sz="2000" dirty="0" smtClean="0">
                <a:latin typeface="Consolas" panose="020B0609020204030204" pitchFamily="49" charset="0"/>
              </a:rPr>
              <a:t>%’		True</a:t>
            </a:r>
            <a:endParaRPr lang="en-US" sz="2000" dirty="0">
              <a:latin typeface="Consolas" panose="020B0609020204030204" pitchFamily="49" charset="0"/>
            </a:endParaRPr>
          </a:p>
          <a:p>
            <a:pPr lvl="2">
              <a:tabLst>
                <a:tab pos="2743200" algn="l"/>
                <a:tab pos="365760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‘</a:t>
            </a:r>
            <a:r>
              <a:rPr lang="en-US" sz="2000" dirty="0" err="1">
                <a:latin typeface="Consolas" panose="020B0609020204030204" pitchFamily="49" charset="0"/>
              </a:rPr>
              <a:t>abc</a:t>
            </a:r>
            <a:r>
              <a:rPr lang="en-US" sz="2000" dirty="0">
                <a:latin typeface="Consolas" panose="020B0609020204030204" pitchFamily="49" charset="0"/>
              </a:rPr>
              <a:t>’ LIKE ‘_b</a:t>
            </a:r>
            <a:r>
              <a:rPr lang="en-US" sz="2000" dirty="0" smtClean="0">
                <a:latin typeface="Consolas" panose="020B0609020204030204" pitchFamily="49" charset="0"/>
              </a:rPr>
              <a:t>_’	True</a:t>
            </a:r>
            <a:endParaRPr lang="en-US" sz="2000" dirty="0">
              <a:latin typeface="Consolas" panose="020B0609020204030204" pitchFamily="49" charset="0"/>
            </a:endParaRPr>
          </a:p>
          <a:p>
            <a:pPr lvl="2">
              <a:tabLst>
                <a:tab pos="2743200" algn="l"/>
                <a:tab pos="365760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‘</a:t>
            </a:r>
            <a:r>
              <a:rPr lang="en-US" sz="2000" dirty="0" err="1">
                <a:latin typeface="Consolas" panose="020B0609020204030204" pitchFamily="49" charset="0"/>
              </a:rPr>
              <a:t>abc</a:t>
            </a:r>
            <a:r>
              <a:rPr lang="en-US" sz="2000" dirty="0">
                <a:latin typeface="Consolas" panose="020B0609020204030204" pitchFamily="49" charset="0"/>
              </a:rPr>
              <a:t>’ LIKE ‘c</a:t>
            </a:r>
            <a:r>
              <a:rPr lang="en-US" sz="2000" dirty="0" smtClean="0">
                <a:latin typeface="Consolas" panose="020B0609020204030204" pitchFamily="49" charset="0"/>
              </a:rPr>
              <a:t>’		False</a:t>
            </a:r>
            <a:endParaRPr lang="en-US" sz="2000" dirty="0">
              <a:latin typeface="Consolas" panose="020B0609020204030204" pitchFamily="49" charset="0"/>
            </a:endParaRPr>
          </a:p>
          <a:p>
            <a:pPr lvl="1">
              <a:tabLst>
                <a:tab pos="2743200" algn="l"/>
              </a:tabLst>
            </a:pPr>
            <a:endParaRPr lang="en-US" i="1" u="sng" dirty="0" smtClean="0"/>
          </a:p>
          <a:p>
            <a:pPr lvl="1">
              <a:tabLst>
                <a:tab pos="27432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4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More conditions</a:t>
            </a:r>
          </a:p>
          <a:p>
            <a:r>
              <a:rPr lang="en-US" b="1" dirty="0" smtClean="0"/>
              <a:t>Pattern </a:t>
            </a:r>
            <a:r>
              <a:rPr lang="en-US" b="1" dirty="0" smtClean="0"/>
              <a:t>matching</a:t>
            </a:r>
          </a:p>
          <a:p>
            <a:pPr lvl="1"/>
            <a:r>
              <a:rPr lang="en-US" dirty="0" smtClean="0"/>
              <a:t>Question:</a:t>
            </a:r>
            <a:endParaRPr lang="en-US" dirty="0" smtClean="0"/>
          </a:p>
          <a:p>
            <a:pPr lvl="2"/>
            <a:r>
              <a:rPr lang="en-US" dirty="0" smtClean="0"/>
              <a:t>Find all customer names </a:t>
            </a:r>
            <a:r>
              <a:rPr lang="en-US" dirty="0" smtClean="0">
                <a:solidFill>
                  <a:schemeClr val="accent2"/>
                </a:solidFill>
              </a:rPr>
              <a:t>ending with “e”</a:t>
            </a:r>
            <a:r>
              <a:rPr lang="en-US" dirty="0" smtClean="0"/>
              <a:t> that consists of </a:t>
            </a:r>
            <a:r>
              <a:rPr lang="en-US" dirty="0" smtClean="0">
                <a:solidFill>
                  <a:srgbClr val="0070C0"/>
                </a:solidFill>
              </a:rPr>
              <a:t>at least four characters</a:t>
            </a:r>
          </a:p>
          <a:p>
            <a:pPr lvl="1"/>
            <a:r>
              <a:rPr lang="en-US" dirty="0" smtClean="0"/>
              <a:t>Query:</a:t>
            </a:r>
          </a:p>
          <a:p>
            <a:pPr marL="384048" lvl="2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SELECT </a:t>
            </a:r>
            <a:r>
              <a:rPr lang="en-US" sz="2000" dirty="0" err="1" smtClean="0">
                <a:latin typeface="Consolas" panose="020B0609020204030204" pitchFamily="49" charset="0"/>
              </a:rPr>
              <a:t>cname</a:t>
            </a:r>
            <a:r>
              <a:rPr lang="en-US" sz="2000" dirty="0" smtClean="0">
                <a:latin typeface="Consolas" panose="020B0609020204030204" pitchFamily="49" charset="0"/>
              </a:rPr>
              <a:t> FROM Customers</a:t>
            </a:r>
          </a:p>
          <a:p>
            <a:pPr marL="384048" lvl="2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WHERE </a:t>
            </a:r>
            <a:r>
              <a:rPr lang="en-US" sz="2000" dirty="0" err="1" smtClean="0">
                <a:latin typeface="Consolas" panose="020B0609020204030204" pitchFamily="49" charset="0"/>
              </a:rPr>
              <a:t>cname</a:t>
            </a:r>
            <a:r>
              <a:rPr lang="en-US" sz="2000" dirty="0" smtClean="0">
                <a:latin typeface="Consolas" panose="020B0609020204030204" pitchFamily="49" charset="0"/>
              </a:rPr>
              <a:t> LIKE ‘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_ _ _ %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 smtClean="0">
                <a:latin typeface="Consolas" panose="020B0609020204030204" pitchFamily="49" charset="0"/>
              </a:rPr>
              <a:t>’;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95692"/>
              </p:ext>
            </p:extLst>
          </p:nvPr>
        </p:nvGraphicFramePr>
        <p:xfrm>
          <a:off x="5688827" y="4106665"/>
          <a:ext cx="1627823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Customers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Consolas" panose="020B0609020204030204" pitchFamily="49" charset="0"/>
                        </a:rPr>
                        <a:t>area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West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Lisa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South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Maggie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East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Central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Ralph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Central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Willie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North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64233"/>
              </p:ext>
            </p:extLst>
          </p:nvPr>
        </p:nvGraphicFramePr>
        <p:xfrm>
          <a:off x="7598526" y="4106665"/>
          <a:ext cx="77184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</a:tblGrid>
              <a:tr h="15656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Maggie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Willie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86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More conditions</a:t>
            </a:r>
          </a:p>
          <a:p>
            <a:r>
              <a:rPr lang="en-US" b="1" dirty="0" smtClean="0"/>
              <a:t>Pattern </a:t>
            </a:r>
            <a:r>
              <a:rPr lang="en-US" b="1" dirty="0" smtClean="0"/>
              <a:t>matching</a:t>
            </a:r>
          </a:p>
          <a:p>
            <a:pPr lvl="1"/>
            <a:r>
              <a:rPr lang="en-US" dirty="0" smtClean="0"/>
              <a:t>Question:</a:t>
            </a:r>
            <a:endParaRPr lang="en-US" dirty="0" smtClean="0"/>
          </a:p>
          <a:p>
            <a:pPr lvl="2"/>
            <a:r>
              <a:rPr lang="en-US" dirty="0" smtClean="0"/>
              <a:t>Find all customer names </a:t>
            </a:r>
            <a:r>
              <a:rPr lang="en-US" dirty="0" smtClean="0">
                <a:solidFill>
                  <a:srgbClr val="0070C0"/>
                </a:solidFill>
              </a:rPr>
              <a:t>starting with “M”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ending with “e”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Query:</a:t>
            </a:r>
          </a:p>
          <a:p>
            <a:pPr marL="384048" lvl="2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SELECT </a:t>
            </a:r>
            <a:r>
              <a:rPr lang="en-US" sz="2000" dirty="0" err="1" smtClean="0">
                <a:latin typeface="Consolas" panose="020B0609020204030204" pitchFamily="49" charset="0"/>
              </a:rPr>
              <a:t>cname</a:t>
            </a:r>
            <a:r>
              <a:rPr lang="en-US" sz="2000" dirty="0" smtClean="0">
                <a:latin typeface="Consolas" panose="020B0609020204030204" pitchFamily="49" charset="0"/>
              </a:rPr>
              <a:t> FROM Customers</a:t>
            </a:r>
          </a:p>
          <a:p>
            <a:pPr marL="384048" lvl="2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WHERE </a:t>
            </a:r>
            <a:r>
              <a:rPr lang="en-US" sz="2000" dirty="0" err="1" smtClean="0">
                <a:latin typeface="Consolas" panose="020B0609020204030204" pitchFamily="49" charset="0"/>
              </a:rPr>
              <a:t>cname</a:t>
            </a:r>
            <a:r>
              <a:rPr lang="en-US" sz="2000" dirty="0" smtClean="0">
                <a:latin typeface="Consolas" panose="020B0609020204030204" pitchFamily="49" charset="0"/>
              </a:rPr>
              <a:t> LIKE  </a:t>
            </a:r>
            <a:r>
              <a:rPr lang="en-US" sz="2000" dirty="0" smtClean="0">
                <a:latin typeface="Consolas" panose="020B0609020204030204" pitchFamily="49" charset="0"/>
              </a:rPr>
              <a:t>         ;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688827" y="4106665"/>
          <a:ext cx="1627823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Customers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Consolas" panose="020B0609020204030204" pitchFamily="49" charset="0"/>
                        </a:rPr>
                        <a:t>area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West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Lisa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South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Maggie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East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Central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Ralph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Central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Willie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North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917328"/>
              </p:ext>
            </p:extLst>
          </p:nvPr>
        </p:nvGraphicFramePr>
        <p:xfrm>
          <a:off x="7598526" y="4106665"/>
          <a:ext cx="77184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</a:tblGrid>
              <a:tr h="15656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Maggie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03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More conditions</a:t>
            </a:r>
          </a:p>
          <a:p>
            <a:r>
              <a:rPr lang="en-US" b="1" dirty="0" smtClean="0"/>
              <a:t>Pattern </a:t>
            </a:r>
            <a:r>
              <a:rPr lang="en-US" b="1" dirty="0" smtClean="0"/>
              <a:t>matching</a:t>
            </a:r>
          </a:p>
          <a:p>
            <a:pPr lvl="1"/>
            <a:r>
              <a:rPr lang="en-US" dirty="0" smtClean="0"/>
              <a:t>Question:</a:t>
            </a:r>
            <a:endParaRPr lang="en-US" dirty="0" smtClean="0"/>
          </a:p>
          <a:p>
            <a:pPr lvl="2"/>
            <a:r>
              <a:rPr lang="en-US" dirty="0" smtClean="0"/>
              <a:t>Find all customer names </a:t>
            </a:r>
            <a:r>
              <a:rPr lang="en-US" dirty="0" smtClean="0">
                <a:solidFill>
                  <a:srgbClr val="0070C0"/>
                </a:solidFill>
              </a:rPr>
              <a:t>starting with “M”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ending with “e”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Query:</a:t>
            </a:r>
          </a:p>
          <a:p>
            <a:pPr marL="384048" lvl="2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SELECT </a:t>
            </a:r>
            <a:r>
              <a:rPr lang="en-US" sz="2000" dirty="0" err="1" smtClean="0">
                <a:latin typeface="Consolas" panose="020B0609020204030204" pitchFamily="49" charset="0"/>
              </a:rPr>
              <a:t>cname</a:t>
            </a:r>
            <a:r>
              <a:rPr lang="en-US" sz="2000" dirty="0" smtClean="0">
                <a:latin typeface="Consolas" panose="020B0609020204030204" pitchFamily="49" charset="0"/>
              </a:rPr>
              <a:t> FROM Customers</a:t>
            </a:r>
          </a:p>
          <a:p>
            <a:pPr marL="384048" lvl="2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WHERE </a:t>
            </a:r>
            <a:r>
              <a:rPr lang="en-US" sz="2000" dirty="0" err="1" smtClean="0">
                <a:latin typeface="Consolas" panose="020B0609020204030204" pitchFamily="49" charset="0"/>
              </a:rPr>
              <a:t>cname</a:t>
            </a:r>
            <a:r>
              <a:rPr lang="en-US" sz="2000" dirty="0" smtClean="0">
                <a:latin typeface="Consolas" panose="020B0609020204030204" pitchFamily="49" charset="0"/>
              </a:rPr>
              <a:t> LIKE  </a:t>
            </a:r>
            <a:r>
              <a:rPr lang="en-US" sz="2000" dirty="0" smtClean="0">
                <a:latin typeface="Consolas" panose="020B0609020204030204" pitchFamily="49" charset="0"/>
              </a:rPr>
              <a:t>‘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smtClean="0">
                <a:latin typeface="Consolas" panose="020B0609020204030204" pitchFamily="49" charset="0"/>
              </a:rPr>
              <a:t> %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 smtClean="0">
                <a:latin typeface="Consolas" panose="020B0609020204030204" pitchFamily="49" charset="0"/>
              </a:rPr>
              <a:t>’  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688827" y="4106665"/>
          <a:ext cx="1627823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Customers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Consolas" panose="020B0609020204030204" pitchFamily="49" charset="0"/>
                        </a:rPr>
                        <a:t>area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West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Lisa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South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Maggie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East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Central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Ralph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Central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Willie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North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598526" y="4106665"/>
          <a:ext cx="77184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</a:tblGrid>
              <a:tr h="15656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Maggie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98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More conditions</a:t>
            </a:r>
          </a:p>
          <a:p>
            <a:r>
              <a:rPr lang="en-US" b="1" dirty="0" smtClean="0"/>
              <a:t>Conditional </a:t>
            </a:r>
            <a:r>
              <a:rPr lang="en-US" b="1" dirty="0" smtClean="0"/>
              <a:t>expressions</a:t>
            </a:r>
          </a:p>
          <a:p>
            <a:pPr lvl="1"/>
            <a:r>
              <a:rPr lang="en-US" dirty="0" smtClean="0"/>
              <a:t>Case analysis</a:t>
            </a:r>
          </a:p>
          <a:p>
            <a:pPr lvl="2"/>
            <a:r>
              <a:rPr lang="en-US" dirty="0" smtClean="0"/>
              <a:t>Syntax</a:t>
            </a:r>
          </a:p>
          <a:p>
            <a:pPr marL="566928" lvl="3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 smtClean="0">
                <a:latin typeface="Consolas" panose="020B0609020204030204" pitchFamily="49" charset="0"/>
              </a:rPr>
              <a:t> [</a:t>
            </a:r>
            <a:r>
              <a:rPr lang="en-US" sz="2000" b="1" dirty="0" smtClean="0">
                <a:latin typeface="Consolas" panose="020B0609020204030204" pitchFamily="49" charset="0"/>
              </a:rPr>
              <a:t>expression</a:t>
            </a:r>
            <a:r>
              <a:rPr lang="en-US" sz="2000" dirty="0" smtClean="0">
                <a:latin typeface="Consolas" panose="020B0609020204030204" pitchFamily="49" charset="0"/>
              </a:rPr>
              <a:t>]</a:t>
            </a:r>
          </a:p>
          <a:p>
            <a:pPr marL="566928" lvl="3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condition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result</a:t>
            </a:r>
          </a:p>
          <a:p>
            <a:pPr marL="566928" lvl="3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[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 smtClean="0">
                <a:latin typeface="Consolas" panose="020B0609020204030204" pitchFamily="49" charset="0"/>
              </a:rPr>
              <a:t> ... ]</a:t>
            </a:r>
          </a:p>
          <a:p>
            <a:pPr marL="566928" lvl="3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[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result</a:t>
            </a:r>
            <a:r>
              <a:rPr lang="en-US" sz="2000" dirty="0" smtClean="0">
                <a:latin typeface="Consolas" panose="020B0609020204030204" pitchFamily="49" charset="0"/>
              </a:rPr>
              <a:t> ]</a:t>
            </a:r>
          </a:p>
          <a:p>
            <a:pPr marL="566928" lvl="3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END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0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More conditions</a:t>
            </a:r>
          </a:p>
          <a:p>
            <a:r>
              <a:rPr lang="en-US" b="1" dirty="0" smtClean="0"/>
              <a:t>Conditional </a:t>
            </a:r>
            <a:r>
              <a:rPr lang="en-US" b="1" dirty="0" smtClean="0"/>
              <a:t>expressions</a:t>
            </a:r>
          </a:p>
          <a:p>
            <a:pPr lvl="1"/>
            <a:r>
              <a:rPr lang="en-US" dirty="0" smtClean="0"/>
              <a:t>Case analysis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000" dirty="0" smtClean="0"/>
              <a:t>If the student get marks &gt;= 85, the student get grade ‘A’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000" dirty="0" smtClean="0"/>
              <a:t>Else if </a:t>
            </a:r>
            <a:r>
              <a:rPr lang="en-US" sz="2000" dirty="0"/>
              <a:t>the student get </a:t>
            </a:r>
            <a:r>
              <a:rPr lang="en-US" sz="2000" dirty="0" smtClean="0"/>
              <a:t>marks </a:t>
            </a:r>
            <a:r>
              <a:rPr lang="en-US" sz="2000" dirty="0"/>
              <a:t>&gt;= </a:t>
            </a:r>
            <a:r>
              <a:rPr lang="en-US" sz="2000" dirty="0" smtClean="0"/>
              <a:t>75 </a:t>
            </a:r>
            <a:r>
              <a:rPr lang="en-US" sz="2000" dirty="0"/>
              <a:t>on marks, the student get grade </a:t>
            </a:r>
            <a:r>
              <a:rPr lang="en-US" sz="2000" dirty="0" smtClean="0"/>
              <a:t>‘B’</a:t>
            </a:r>
            <a:endParaRPr lang="en-US" sz="2000" dirty="0"/>
          </a:p>
          <a:p>
            <a:pPr marL="841248" lvl="2" indent="-457200">
              <a:buFont typeface="+mj-lt"/>
              <a:buAutoNum type="arabicPeriod"/>
            </a:pPr>
            <a:r>
              <a:rPr lang="en-US" sz="2000" dirty="0" smtClean="0"/>
              <a:t>Else if </a:t>
            </a:r>
            <a:r>
              <a:rPr lang="en-US" sz="2000" dirty="0"/>
              <a:t>the student get </a:t>
            </a:r>
            <a:r>
              <a:rPr lang="en-US" sz="2000" dirty="0" smtClean="0"/>
              <a:t>marks </a:t>
            </a:r>
            <a:r>
              <a:rPr lang="en-US" sz="2000" dirty="0"/>
              <a:t>&gt;= </a:t>
            </a:r>
            <a:r>
              <a:rPr lang="en-US" sz="2000" dirty="0" smtClean="0"/>
              <a:t>65 </a:t>
            </a:r>
            <a:r>
              <a:rPr lang="en-US" sz="2000" dirty="0"/>
              <a:t>on marks</a:t>
            </a:r>
            <a:r>
              <a:rPr lang="en-US" sz="2000" dirty="0" smtClean="0"/>
              <a:t>, </a:t>
            </a:r>
            <a:r>
              <a:rPr lang="en-US" sz="2000" dirty="0"/>
              <a:t>the student get grade </a:t>
            </a:r>
            <a:r>
              <a:rPr lang="en-US" sz="2000" dirty="0" smtClean="0"/>
              <a:t>‘C’</a:t>
            </a:r>
            <a:endParaRPr lang="en-US" sz="2000" dirty="0"/>
          </a:p>
          <a:p>
            <a:pPr marL="841248" lvl="2" indent="-457200">
              <a:buFont typeface="+mj-lt"/>
              <a:buAutoNum type="arabicPeriod"/>
            </a:pPr>
            <a:r>
              <a:rPr lang="en-US" sz="2000" dirty="0" smtClean="0"/>
              <a:t>Otherwise, the student get grade ‘D’</a:t>
            </a:r>
          </a:p>
          <a:p>
            <a:pPr lvl="1"/>
            <a:r>
              <a:rPr lang="en-US" dirty="0" smtClean="0"/>
              <a:t>Query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SELECT name,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CASE</a:t>
            </a:r>
          </a:p>
          <a:p>
            <a:pPr marL="384048" lvl="2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u="sng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u="sng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u="sng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 smtClean="0">
                <a:latin typeface="Consolas" panose="020B0609020204030204" pitchFamily="49" charset="0"/>
              </a:rPr>
              <a:t> AS grade</a:t>
            </a:r>
          </a:p>
          <a:p>
            <a:pPr marL="384048" lvl="2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FROM Scores;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6680"/>
              </p:ext>
            </p:extLst>
          </p:nvPr>
        </p:nvGraphicFramePr>
        <p:xfrm>
          <a:off x="4800185" y="4655305"/>
          <a:ext cx="1627823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Scores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marks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Alice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92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Bob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78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Carol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65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Dave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47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742546" y="4655305"/>
          <a:ext cx="1627823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grades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Alice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Bob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Carol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Dave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31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More conditions</a:t>
            </a:r>
          </a:p>
          <a:p>
            <a:r>
              <a:rPr lang="en-US" b="1" dirty="0" smtClean="0"/>
              <a:t>Conditional </a:t>
            </a:r>
            <a:r>
              <a:rPr lang="en-US" b="1" dirty="0" smtClean="0"/>
              <a:t>expressions</a:t>
            </a:r>
          </a:p>
          <a:p>
            <a:pPr lvl="1"/>
            <a:r>
              <a:rPr lang="en-US" dirty="0" smtClean="0"/>
              <a:t>Case analysis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000" dirty="0" smtClean="0"/>
              <a:t>If the student get marks &gt;= 85, the student get grade ‘A’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000" dirty="0" smtClean="0"/>
              <a:t>Else if </a:t>
            </a:r>
            <a:r>
              <a:rPr lang="en-US" sz="2000" dirty="0"/>
              <a:t>the student get </a:t>
            </a:r>
            <a:r>
              <a:rPr lang="en-US" sz="2000" dirty="0" smtClean="0"/>
              <a:t>marks </a:t>
            </a:r>
            <a:r>
              <a:rPr lang="en-US" sz="2000" dirty="0"/>
              <a:t>&gt;= </a:t>
            </a:r>
            <a:r>
              <a:rPr lang="en-US" sz="2000" dirty="0" smtClean="0"/>
              <a:t>75 </a:t>
            </a:r>
            <a:r>
              <a:rPr lang="en-US" sz="2000" dirty="0"/>
              <a:t>on marks, the student get grade </a:t>
            </a:r>
            <a:r>
              <a:rPr lang="en-US" sz="2000" dirty="0" smtClean="0"/>
              <a:t>‘B’</a:t>
            </a:r>
            <a:endParaRPr lang="en-US" sz="2000" dirty="0"/>
          </a:p>
          <a:p>
            <a:pPr marL="841248" lvl="2" indent="-457200">
              <a:buFont typeface="+mj-lt"/>
              <a:buAutoNum type="arabicPeriod"/>
            </a:pPr>
            <a:r>
              <a:rPr lang="en-US" sz="2000" dirty="0" smtClean="0"/>
              <a:t>Else if </a:t>
            </a:r>
            <a:r>
              <a:rPr lang="en-US" sz="2000" dirty="0"/>
              <a:t>the student get </a:t>
            </a:r>
            <a:r>
              <a:rPr lang="en-US" sz="2000" dirty="0" smtClean="0"/>
              <a:t>marks </a:t>
            </a:r>
            <a:r>
              <a:rPr lang="en-US" sz="2000" dirty="0"/>
              <a:t>&gt;= </a:t>
            </a:r>
            <a:r>
              <a:rPr lang="en-US" sz="2000" dirty="0" smtClean="0"/>
              <a:t>65 </a:t>
            </a:r>
            <a:r>
              <a:rPr lang="en-US" sz="2000" dirty="0"/>
              <a:t>on marks</a:t>
            </a:r>
            <a:r>
              <a:rPr lang="en-US" sz="2000" dirty="0" smtClean="0"/>
              <a:t>, </a:t>
            </a:r>
            <a:r>
              <a:rPr lang="en-US" sz="2000" dirty="0"/>
              <a:t>the student get grade </a:t>
            </a:r>
            <a:r>
              <a:rPr lang="en-US" sz="2000" dirty="0" smtClean="0"/>
              <a:t>‘C’</a:t>
            </a:r>
            <a:endParaRPr lang="en-US" sz="2000" dirty="0"/>
          </a:p>
          <a:p>
            <a:pPr marL="841248" lvl="2" indent="-457200">
              <a:buFont typeface="+mj-lt"/>
              <a:buAutoNum type="arabicPeriod"/>
            </a:pPr>
            <a:r>
              <a:rPr lang="en-US" sz="2000" dirty="0" smtClean="0"/>
              <a:t>Otherwise, the student get grade ‘D’</a:t>
            </a:r>
          </a:p>
          <a:p>
            <a:pPr lvl="1"/>
            <a:r>
              <a:rPr lang="en-US" dirty="0" smtClean="0"/>
              <a:t>Query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SELECT name,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CASE</a:t>
            </a:r>
          </a:p>
          <a:p>
            <a:pPr marL="384048" lvl="2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 smtClean="0">
                <a:latin typeface="Consolas" panose="020B0609020204030204" pitchFamily="49" charset="0"/>
              </a:rPr>
              <a:t> marks &gt;= 85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 smtClean="0">
                <a:latin typeface="Consolas" panose="020B0609020204030204" pitchFamily="49" charset="0"/>
              </a:rPr>
              <a:t> ‘A</a:t>
            </a:r>
            <a:r>
              <a:rPr lang="en-US" sz="2000" dirty="0" smtClean="0">
                <a:latin typeface="Consolas" panose="020B0609020204030204" pitchFamily="49" charset="0"/>
              </a:rPr>
              <a:t>’   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-- #1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 smtClean="0">
                <a:latin typeface="Consolas" panose="020B0609020204030204" pitchFamily="49" charset="0"/>
              </a:rPr>
              <a:t> marks &gt;= 75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 smtClean="0">
                <a:latin typeface="Consolas" panose="020B0609020204030204" pitchFamily="49" charset="0"/>
              </a:rPr>
              <a:t> ‘B</a:t>
            </a:r>
            <a:r>
              <a:rPr lang="en-US" sz="2000" dirty="0" smtClean="0">
                <a:latin typeface="Consolas" panose="020B0609020204030204" pitchFamily="49" charset="0"/>
              </a:rPr>
              <a:t>’   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-- #2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 smtClean="0">
                <a:latin typeface="Consolas" panose="020B0609020204030204" pitchFamily="49" charset="0"/>
              </a:rPr>
              <a:t> marks &gt;= 65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 smtClean="0">
                <a:latin typeface="Consolas" panose="020B0609020204030204" pitchFamily="49" charset="0"/>
              </a:rPr>
              <a:t> ‘C</a:t>
            </a:r>
            <a:r>
              <a:rPr lang="en-US" sz="2000" dirty="0" smtClean="0">
                <a:latin typeface="Consolas" panose="020B0609020204030204" pitchFamily="49" charset="0"/>
              </a:rPr>
              <a:t>’   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-- #3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 smtClean="0">
                <a:latin typeface="Consolas" panose="020B0609020204030204" pitchFamily="49" charset="0"/>
              </a:rPr>
              <a:t> ‘D</a:t>
            </a:r>
            <a:r>
              <a:rPr lang="en-US" sz="2000" dirty="0" smtClean="0">
                <a:latin typeface="Consolas" panose="020B0609020204030204" pitchFamily="49" charset="0"/>
              </a:rPr>
              <a:t>’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-- #4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 smtClean="0">
                <a:latin typeface="Consolas" panose="020B0609020204030204" pitchFamily="49" charset="0"/>
              </a:rPr>
              <a:t> AS grade</a:t>
            </a:r>
          </a:p>
          <a:p>
            <a:pPr marL="384048" lvl="2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FROM Scores;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16301"/>
              </p:ext>
            </p:extLst>
          </p:nvPr>
        </p:nvGraphicFramePr>
        <p:xfrm>
          <a:off x="4800185" y="4655305"/>
          <a:ext cx="1627823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Scores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marks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Alice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92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Bob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78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Carol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65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Dave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47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48811"/>
              </p:ext>
            </p:extLst>
          </p:nvPr>
        </p:nvGraphicFramePr>
        <p:xfrm>
          <a:off x="6742546" y="4655305"/>
          <a:ext cx="1627823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grades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Alice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Bob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Carol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Dave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3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Relationship constraints</a:t>
            </a:r>
            <a:endParaRPr lang="en-US" sz="3600" b="1" dirty="0"/>
          </a:p>
          <a:p>
            <a:r>
              <a:rPr lang="en-US" b="1" dirty="0" smtClean="0"/>
              <a:t>Types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>
              <a:tabLst>
                <a:tab pos="2743200" algn="l"/>
              </a:tabLst>
            </a:pPr>
            <a:r>
              <a:rPr lang="en-US" dirty="0">
                <a:solidFill>
                  <a:schemeClr val="accent2"/>
                </a:solidFill>
              </a:rPr>
              <a:t>Many-to-many</a:t>
            </a:r>
            <a:r>
              <a:rPr lang="en-US" dirty="0"/>
              <a:t>	</a:t>
            </a:r>
            <a:r>
              <a:rPr lang="en-US" sz="2000" dirty="0"/>
              <a:t>Each instance of E participates</a:t>
            </a:r>
            <a:br>
              <a:rPr lang="en-US" sz="2000" dirty="0"/>
            </a:br>
            <a:r>
              <a:rPr lang="en-US" sz="2000" dirty="0"/>
              <a:t>	in </a:t>
            </a:r>
            <a:r>
              <a:rPr lang="en-US" sz="2000" i="1" u="sng" dirty="0"/>
              <a:t>0 or more</a:t>
            </a:r>
            <a:r>
              <a:rPr lang="en-US" sz="2000" dirty="0"/>
              <a:t> instance of </a:t>
            </a:r>
            <a:r>
              <a:rPr lang="en-US" sz="2000" dirty="0" smtClean="0"/>
              <a:t>R</a:t>
            </a:r>
            <a:endParaRPr lang="en-US" sz="2000" dirty="0"/>
          </a:p>
          <a:p>
            <a:pPr lvl="1">
              <a:tabLst>
                <a:tab pos="2743200" algn="l"/>
              </a:tabLst>
            </a:pPr>
            <a:r>
              <a:rPr lang="en-US" dirty="0">
                <a:solidFill>
                  <a:schemeClr val="accent2"/>
                </a:solidFill>
              </a:rPr>
              <a:t>Key</a:t>
            </a:r>
            <a:r>
              <a:rPr lang="en-US" dirty="0"/>
              <a:t>	</a:t>
            </a:r>
            <a:r>
              <a:rPr lang="en-US" sz="2000" dirty="0"/>
              <a:t>Each instance of E participates</a:t>
            </a:r>
            <a:br>
              <a:rPr lang="en-US" sz="2000" dirty="0"/>
            </a:br>
            <a:r>
              <a:rPr lang="en-US" sz="2000" dirty="0"/>
              <a:t>	in </a:t>
            </a:r>
            <a:r>
              <a:rPr lang="en-US" sz="2000" i="1" u="sng" dirty="0"/>
              <a:t>at most 1</a:t>
            </a:r>
            <a:r>
              <a:rPr lang="en-US" sz="2000" dirty="0"/>
              <a:t> instance of R</a:t>
            </a:r>
          </a:p>
          <a:p>
            <a:pPr lvl="1">
              <a:tabLst>
                <a:tab pos="2743200" algn="l"/>
              </a:tabLst>
            </a:pPr>
            <a:r>
              <a:rPr lang="en-US" dirty="0">
                <a:solidFill>
                  <a:schemeClr val="accent2"/>
                </a:solidFill>
              </a:rPr>
              <a:t>Total</a:t>
            </a:r>
            <a:r>
              <a:rPr lang="en-US" dirty="0"/>
              <a:t>	</a:t>
            </a:r>
            <a:r>
              <a:rPr lang="en-US" sz="2000" dirty="0"/>
              <a:t>Each instance of E participates</a:t>
            </a:r>
            <a:br>
              <a:rPr lang="en-US" sz="2000" dirty="0"/>
            </a:br>
            <a:r>
              <a:rPr lang="en-US" sz="2000" dirty="0"/>
              <a:t>	in </a:t>
            </a:r>
            <a:r>
              <a:rPr lang="en-US" sz="2000" i="1" u="sng" dirty="0"/>
              <a:t>at least 1</a:t>
            </a:r>
            <a:r>
              <a:rPr lang="en-US" sz="2000" dirty="0"/>
              <a:t> instance of R</a:t>
            </a:r>
          </a:p>
          <a:p>
            <a:pPr lvl="1">
              <a:tabLst>
                <a:tab pos="2743200" algn="l"/>
              </a:tabLst>
            </a:pPr>
            <a:r>
              <a:rPr lang="en-US" dirty="0">
                <a:solidFill>
                  <a:schemeClr val="accent2"/>
                </a:solidFill>
              </a:rPr>
              <a:t>Key &amp; total</a:t>
            </a:r>
            <a:r>
              <a:rPr lang="en-US" dirty="0"/>
              <a:t>	</a:t>
            </a:r>
            <a:r>
              <a:rPr lang="en-US" sz="2000" dirty="0"/>
              <a:t>Each instance of E participates</a:t>
            </a:r>
            <a:br>
              <a:rPr lang="en-US" sz="2000" dirty="0"/>
            </a:br>
            <a:r>
              <a:rPr lang="en-US" sz="2000" dirty="0"/>
              <a:t>	in </a:t>
            </a:r>
            <a:r>
              <a:rPr lang="en-US" sz="2000" i="1" u="sng" dirty="0"/>
              <a:t>exactly one</a:t>
            </a:r>
            <a:r>
              <a:rPr lang="en-US" sz="2000" dirty="0"/>
              <a:t> instance of R</a:t>
            </a:r>
          </a:p>
          <a:p>
            <a:pPr lvl="1">
              <a:tabLst>
                <a:tab pos="2743200" algn="l"/>
              </a:tabLst>
            </a:pPr>
            <a:r>
              <a:rPr lang="en-US" dirty="0">
                <a:solidFill>
                  <a:schemeClr val="accent2"/>
                </a:solidFill>
              </a:rPr>
              <a:t>Weak entity</a:t>
            </a:r>
            <a:r>
              <a:rPr lang="en-US" dirty="0"/>
              <a:t>	</a:t>
            </a:r>
            <a:r>
              <a:rPr lang="en-US" sz="2000" dirty="0"/>
              <a:t>E is a weak entity set with</a:t>
            </a:r>
            <a:br>
              <a:rPr lang="en-US" sz="2000" dirty="0"/>
            </a:br>
            <a:r>
              <a:rPr lang="en-US" sz="2000" dirty="0"/>
              <a:t>	identifying owner E’ and</a:t>
            </a:r>
            <a:br>
              <a:rPr lang="en-US" sz="2000" dirty="0"/>
            </a:br>
            <a:r>
              <a:rPr lang="en-US" sz="2000" dirty="0"/>
              <a:t>	identifying relationship set R</a:t>
            </a:r>
          </a:p>
          <a:p>
            <a:endParaRPr lang="en-US" i="1" u="sng" dirty="0" smtClean="0">
              <a:latin typeface="Consolas" panose="020B0609020204030204" pitchFamily="49" charset="0"/>
            </a:endParaRPr>
          </a:p>
          <a:p>
            <a:pPr lvl="1"/>
            <a:endParaRPr lang="en-US" i="1" u="sng" dirty="0"/>
          </a:p>
          <a:p>
            <a:pPr lvl="1"/>
            <a:endParaRPr lang="en-US" i="1" u="sng" dirty="0"/>
          </a:p>
          <a:p>
            <a:endParaRPr lang="en-GB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16200000">
            <a:off x="-180952" y="180952"/>
            <a:ext cx="1362456" cy="1000552"/>
            <a:chOff x="7561780" y="-133562"/>
            <a:chExt cx="1315092" cy="965769"/>
          </a:xfrm>
        </p:grpSpPr>
        <p:sp>
          <p:nvSpPr>
            <p:cNvPr id="4" name="Pentagon 3"/>
            <p:cNvSpPr/>
            <p:nvPr/>
          </p:nvSpPr>
          <p:spPr>
            <a:xfrm rot="5400000">
              <a:off x="7736441" y="-308223"/>
              <a:ext cx="965769" cy="1315092"/>
            </a:xfrm>
            <a:prstGeom prst="homePlate">
              <a:avLst>
                <a:gd name="adj" fmla="val 11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PREVIOUS LECTURE</a:t>
              </a:r>
              <a:endPara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Pentagon 4"/>
            <p:cNvSpPr/>
            <p:nvPr/>
          </p:nvSpPr>
          <p:spPr>
            <a:xfrm rot="5400000">
              <a:off x="7802309" y="-248955"/>
              <a:ext cx="834031" cy="1184453"/>
            </a:xfrm>
            <a:prstGeom prst="homePlate">
              <a:avLst>
                <a:gd name="adj" fmla="val 11000"/>
              </a:avLst>
            </a:prstGeom>
            <a:noFill/>
            <a:ln w="25400" cap="flat" cmpd="sng" algn="ctr">
              <a:solidFill>
                <a:sysClr val="window" lastClr="FFFFFF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831411" y="1416608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E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7810273" y="1365228"/>
            <a:ext cx="560096" cy="56009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R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>
            <a:stCxn id="9" idx="3"/>
            <a:endCxn id="10" idx="1"/>
          </p:cNvCxnSpPr>
          <p:nvPr/>
        </p:nvCxnSpPr>
        <p:spPr>
          <a:xfrm>
            <a:off x="7288611" y="1645208"/>
            <a:ext cx="521662" cy="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31411" y="2102476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E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7810273" y="2051028"/>
            <a:ext cx="560096" cy="56009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R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>
            <a:stCxn id="12" idx="3"/>
            <a:endCxn id="13" idx="1"/>
          </p:cNvCxnSpPr>
          <p:nvPr/>
        </p:nvCxnSpPr>
        <p:spPr>
          <a:xfrm>
            <a:off x="7288611" y="2331076"/>
            <a:ext cx="521662" cy="0"/>
          </a:xfrm>
          <a:prstGeom prst="line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31411" y="2736828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E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7810273" y="2685380"/>
            <a:ext cx="560096" cy="56009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R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17" name="Straight Connector 16"/>
          <p:cNvCxnSpPr>
            <a:stCxn id="15" idx="3"/>
            <a:endCxn id="16" idx="1"/>
          </p:cNvCxnSpPr>
          <p:nvPr/>
        </p:nvCxnSpPr>
        <p:spPr>
          <a:xfrm>
            <a:off x="7288611" y="2965428"/>
            <a:ext cx="521662" cy="0"/>
          </a:xfrm>
          <a:prstGeom prst="line">
            <a:avLst/>
          </a:prstGeom>
          <a:ln w="5080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31411" y="3422628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E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7810273" y="3371180"/>
            <a:ext cx="560096" cy="56009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R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20" name="Straight Connector 19"/>
          <p:cNvCxnSpPr>
            <a:stCxn id="18" idx="3"/>
            <a:endCxn id="19" idx="1"/>
          </p:cNvCxnSpPr>
          <p:nvPr/>
        </p:nvCxnSpPr>
        <p:spPr>
          <a:xfrm>
            <a:off x="7288611" y="3651228"/>
            <a:ext cx="521662" cy="0"/>
          </a:xfrm>
          <a:prstGeom prst="line">
            <a:avLst/>
          </a:prstGeom>
          <a:ln w="50800" cmpd="dbl"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31411" y="4238979"/>
            <a:ext cx="457200" cy="457200"/>
          </a:xfrm>
          <a:prstGeom prst="rect">
            <a:avLst/>
          </a:prstGeom>
          <a:ln w="508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7549442" y="4187531"/>
            <a:ext cx="560096" cy="560096"/>
          </a:xfrm>
          <a:prstGeom prst="diamond">
            <a:avLst/>
          </a:prstGeom>
          <a:ln w="508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R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>
            <a:stCxn id="21" idx="3"/>
            <a:endCxn id="22" idx="1"/>
          </p:cNvCxnSpPr>
          <p:nvPr/>
        </p:nvCxnSpPr>
        <p:spPr>
          <a:xfrm>
            <a:off x="7288611" y="4467579"/>
            <a:ext cx="260831" cy="0"/>
          </a:xfrm>
          <a:prstGeom prst="line">
            <a:avLst/>
          </a:prstGeom>
          <a:ln w="50800" cmpd="dbl"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370369" y="4238979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E’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25" name="Straight Connector 24"/>
          <p:cNvCxnSpPr>
            <a:stCxn id="24" idx="1"/>
            <a:endCxn id="22" idx="3"/>
          </p:cNvCxnSpPr>
          <p:nvPr/>
        </p:nvCxnSpPr>
        <p:spPr>
          <a:xfrm flipH="1">
            <a:off x="8109538" y="4467579"/>
            <a:ext cx="260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0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More conditions</a:t>
            </a:r>
          </a:p>
          <a:p>
            <a:r>
              <a:rPr lang="en-US" b="1" dirty="0" smtClean="0"/>
              <a:t>Conditional </a:t>
            </a:r>
            <a:r>
              <a:rPr lang="en-US" b="1" dirty="0" smtClean="0"/>
              <a:t>expressions</a:t>
            </a:r>
          </a:p>
          <a:p>
            <a:pPr lvl="1"/>
            <a:r>
              <a:rPr lang="en-US" dirty="0" smtClean="0"/>
              <a:t>Null analysis</a:t>
            </a:r>
          </a:p>
          <a:p>
            <a:pPr lvl="2">
              <a:tabLst>
                <a:tab pos="2292350" algn="l"/>
              </a:tabLst>
            </a:pPr>
            <a:r>
              <a:rPr lang="en-US" sz="2000" b="1" dirty="0" smtClean="0"/>
              <a:t>Scenario</a:t>
            </a:r>
            <a:r>
              <a:rPr lang="en-US" sz="2000" dirty="0" smtClean="0"/>
              <a:t>  	student may attempt a quiz</a:t>
            </a:r>
          </a:p>
          <a:p>
            <a:pPr lvl="3">
              <a:tabLst>
                <a:tab pos="2292350" algn="l"/>
              </a:tabLst>
            </a:pPr>
            <a:r>
              <a:rPr lang="en-US" sz="2000" dirty="0" smtClean="0"/>
              <a:t>On passing	the value is ‘</a:t>
            </a:r>
            <a:r>
              <a:rPr lang="en-US" sz="1800" dirty="0" smtClean="0">
                <a:latin typeface="Consolas" panose="020B0609020204030204" pitchFamily="49" charset="0"/>
              </a:rPr>
              <a:t>pass</a:t>
            </a:r>
            <a:r>
              <a:rPr lang="en-US" sz="2000" dirty="0" smtClean="0"/>
              <a:t>’; the status is marked as ‘</a:t>
            </a:r>
            <a:r>
              <a:rPr lang="en-US" sz="1800" dirty="0" smtClean="0">
                <a:latin typeface="Consolas" panose="020B0609020204030204" pitchFamily="49" charset="0"/>
              </a:rPr>
              <a:t>pass</a:t>
            </a:r>
            <a:r>
              <a:rPr lang="en-US" sz="2000" dirty="0" smtClean="0"/>
              <a:t>’</a:t>
            </a:r>
          </a:p>
          <a:p>
            <a:pPr lvl="3">
              <a:tabLst>
                <a:tab pos="2292350" algn="l"/>
              </a:tabLst>
            </a:pPr>
            <a:r>
              <a:rPr lang="en-US" sz="2000" dirty="0" smtClean="0"/>
              <a:t>On failing	the value is ‘</a:t>
            </a:r>
            <a:r>
              <a:rPr lang="en-US" sz="1800" dirty="0" smtClean="0">
                <a:latin typeface="Consolas" panose="020B0609020204030204" pitchFamily="49" charset="0"/>
              </a:rPr>
              <a:t>fail</a:t>
            </a:r>
            <a:r>
              <a:rPr lang="en-US" sz="2000" dirty="0" smtClean="0"/>
              <a:t>’, </a:t>
            </a:r>
            <a:r>
              <a:rPr lang="en-US" sz="2000" dirty="0"/>
              <a:t>the status is marked as </a:t>
            </a:r>
            <a:r>
              <a:rPr lang="en-US" sz="2000" dirty="0" smtClean="0"/>
              <a:t>‘</a:t>
            </a:r>
            <a:r>
              <a:rPr lang="en-US" sz="1800" dirty="0" smtClean="0">
                <a:latin typeface="Consolas" panose="020B0609020204030204" pitchFamily="49" charset="0"/>
              </a:rPr>
              <a:t>fail</a:t>
            </a:r>
            <a:r>
              <a:rPr lang="en-US" sz="2000" dirty="0" smtClean="0"/>
              <a:t>’ </a:t>
            </a:r>
          </a:p>
          <a:p>
            <a:pPr lvl="3">
              <a:tabLst>
                <a:tab pos="2292350" algn="l"/>
              </a:tabLst>
            </a:pPr>
            <a:r>
              <a:rPr lang="en-US" sz="2000" dirty="0" smtClean="0"/>
              <a:t>On absent	the value is ‘</a:t>
            </a:r>
            <a:r>
              <a:rPr lang="en-US" sz="1800" dirty="0" smtClean="0">
                <a:latin typeface="Consolas" panose="020B0609020204030204" pitchFamily="49" charset="0"/>
              </a:rPr>
              <a:t>absent</a:t>
            </a:r>
            <a:r>
              <a:rPr lang="en-US" sz="2000" dirty="0" smtClean="0"/>
              <a:t>’, </a:t>
            </a:r>
            <a:r>
              <a:rPr lang="en-US" sz="2000" dirty="0"/>
              <a:t>the status is marked as </a:t>
            </a:r>
            <a:r>
              <a:rPr lang="en-US" sz="1800" dirty="0" smtClean="0">
                <a:latin typeface="Consolas" panose="020B0609020204030204" pitchFamily="49" charset="0"/>
              </a:rPr>
              <a:t>null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SELECT name,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CASE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 smtClean="0">
                <a:latin typeface="Consolas" panose="020B0609020204030204" pitchFamily="49" charset="0"/>
              </a:rPr>
              <a:t> (</a:t>
            </a:r>
            <a:r>
              <a:rPr lang="en-US" sz="2000" u="sng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u="sng" dirty="0" smtClean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(</a:t>
            </a:r>
            <a:r>
              <a:rPr lang="en-US" sz="2000" u="sng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 smtClean="0">
                <a:latin typeface="Consolas" panose="020B0609020204030204" pitchFamily="49" charset="0"/>
              </a:rPr>
              <a:t> result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AS status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FROM Quizzes;</a:t>
            </a:r>
          </a:p>
          <a:p>
            <a:pPr lvl="2"/>
            <a:endParaRPr lang="en-US" sz="1800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080783" y="4380985"/>
          <a:ext cx="1459548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Quizzes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result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Alice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absent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Bob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Carol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Dave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absent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Eve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910821" y="4380985"/>
          <a:ext cx="1459548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status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Alice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Bob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Carol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Dave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Eve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63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More conditions</a:t>
            </a:r>
          </a:p>
          <a:p>
            <a:r>
              <a:rPr lang="en-US" b="1" dirty="0" smtClean="0"/>
              <a:t>Conditional </a:t>
            </a:r>
            <a:r>
              <a:rPr lang="en-US" b="1" dirty="0" smtClean="0"/>
              <a:t>expressions</a:t>
            </a:r>
          </a:p>
          <a:p>
            <a:pPr lvl="1"/>
            <a:r>
              <a:rPr lang="en-US" dirty="0" smtClean="0"/>
              <a:t>Null analysis</a:t>
            </a:r>
          </a:p>
          <a:p>
            <a:pPr lvl="2">
              <a:tabLst>
                <a:tab pos="2292350" algn="l"/>
              </a:tabLst>
            </a:pPr>
            <a:r>
              <a:rPr lang="en-US" sz="2000" b="1" dirty="0" smtClean="0"/>
              <a:t>Scenario</a:t>
            </a:r>
            <a:r>
              <a:rPr lang="en-US" sz="2000" dirty="0" smtClean="0"/>
              <a:t>  	student may attempt a quiz</a:t>
            </a:r>
          </a:p>
          <a:p>
            <a:pPr lvl="3">
              <a:tabLst>
                <a:tab pos="2292350" algn="l"/>
              </a:tabLst>
            </a:pPr>
            <a:r>
              <a:rPr lang="en-US" sz="2000" dirty="0" smtClean="0"/>
              <a:t>On </a:t>
            </a:r>
            <a:r>
              <a:rPr lang="en-US" sz="2000" dirty="0" smtClean="0"/>
              <a:t>passing	</a:t>
            </a:r>
            <a:r>
              <a:rPr lang="en-US" sz="2000" dirty="0" smtClean="0"/>
              <a:t>the value is ‘</a:t>
            </a:r>
            <a:r>
              <a:rPr lang="en-US" sz="1800" dirty="0" smtClean="0">
                <a:latin typeface="Consolas" panose="020B0609020204030204" pitchFamily="49" charset="0"/>
              </a:rPr>
              <a:t>pass</a:t>
            </a:r>
            <a:r>
              <a:rPr lang="en-US" sz="2000" dirty="0" smtClean="0"/>
              <a:t>’; the status is marked as ‘</a:t>
            </a:r>
            <a:r>
              <a:rPr lang="en-US" sz="1800" dirty="0" smtClean="0">
                <a:latin typeface="Consolas" panose="020B0609020204030204" pitchFamily="49" charset="0"/>
              </a:rPr>
              <a:t>pass</a:t>
            </a:r>
            <a:r>
              <a:rPr lang="en-US" sz="2000" dirty="0" smtClean="0"/>
              <a:t>’</a:t>
            </a:r>
          </a:p>
          <a:p>
            <a:pPr lvl="3">
              <a:tabLst>
                <a:tab pos="2292350" algn="l"/>
              </a:tabLst>
            </a:pPr>
            <a:r>
              <a:rPr lang="en-US" sz="2000" dirty="0" smtClean="0"/>
              <a:t>On failing	the value is ‘</a:t>
            </a:r>
            <a:r>
              <a:rPr lang="en-US" sz="1800" dirty="0" smtClean="0">
                <a:latin typeface="Consolas" panose="020B0609020204030204" pitchFamily="49" charset="0"/>
              </a:rPr>
              <a:t>fail</a:t>
            </a:r>
            <a:r>
              <a:rPr lang="en-US" sz="2000" dirty="0" smtClean="0"/>
              <a:t>’, the status is marked as ‘</a:t>
            </a:r>
            <a:r>
              <a:rPr lang="en-US" sz="1800" dirty="0" smtClean="0">
                <a:latin typeface="Consolas" panose="020B0609020204030204" pitchFamily="49" charset="0"/>
              </a:rPr>
              <a:t>fail</a:t>
            </a:r>
            <a:r>
              <a:rPr lang="en-US" sz="2000" dirty="0" smtClean="0"/>
              <a:t>’ </a:t>
            </a:r>
          </a:p>
          <a:p>
            <a:pPr lvl="3">
              <a:tabLst>
                <a:tab pos="2292350" algn="l"/>
              </a:tabLst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On absent	the value is ‘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absent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’, the status is marked as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SELECT </a:t>
            </a:r>
            <a:r>
              <a:rPr lang="en-US" sz="2000" dirty="0" smtClean="0">
                <a:latin typeface="Consolas" panose="020B0609020204030204" pitchFamily="49" charset="0"/>
              </a:rPr>
              <a:t>name,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CASE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 smtClean="0">
                <a:latin typeface="Consolas" panose="020B0609020204030204" pitchFamily="49" charset="0"/>
              </a:rPr>
              <a:t> (result = ‘pass’) </a:t>
            </a:r>
            <a:r>
              <a:rPr lang="en-US" sz="2000" dirty="0" smtClean="0">
                <a:latin typeface="Consolas" panose="020B0609020204030204" pitchFamily="49" charset="0"/>
              </a:rPr>
              <a:t> OR  </a:t>
            </a:r>
            <a:r>
              <a:rPr lang="en-US" sz="2000" dirty="0" smtClean="0">
                <a:latin typeface="Consolas" panose="020B0609020204030204" pitchFamily="49" charset="0"/>
              </a:rPr>
              <a:t>(result = ‘fail’)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result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 smtClean="0">
                <a:latin typeface="Consolas" panose="020B0609020204030204" pitchFamily="49" charset="0"/>
              </a:rPr>
              <a:t> AS status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FROM Quizzes;</a:t>
            </a:r>
          </a:p>
          <a:p>
            <a:pPr lvl="2"/>
            <a:endParaRPr lang="en-US" sz="1800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722589"/>
              </p:ext>
            </p:extLst>
          </p:nvPr>
        </p:nvGraphicFramePr>
        <p:xfrm>
          <a:off x="5080783" y="4380985"/>
          <a:ext cx="1459548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Quizzes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result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Alice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absent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Bob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Carol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Dave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absent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Eve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80225"/>
              </p:ext>
            </p:extLst>
          </p:nvPr>
        </p:nvGraphicFramePr>
        <p:xfrm>
          <a:off x="6910821" y="4380985"/>
          <a:ext cx="1459548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status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Alice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Bob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Carol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Dave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Eve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843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More conditions</a:t>
            </a:r>
          </a:p>
          <a:p>
            <a:r>
              <a:rPr lang="en-US" b="1" dirty="0" smtClean="0"/>
              <a:t>Conditional </a:t>
            </a:r>
            <a:r>
              <a:rPr lang="en-US" b="1" dirty="0" smtClean="0"/>
              <a:t>expressions</a:t>
            </a:r>
          </a:p>
          <a:p>
            <a:pPr lvl="1"/>
            <a:r>
              <a:rPr lang="en-US" dirty="0" smtClean="0"/>
              <a:t>Null analysis</a:t>
            </a:r>
          </a:p>
          <a:p>
            <a:pPr lvl="2">
              <a:tabLst>
                <a:tab pos="1778000" algn="l"/>
              </a:tabLst>
            </a:pPr>
            <a:r>
              <a:rPr lang="en-US" sz="2000" b="1" dirty="0" smtClean="0"/>
              <a:t>Scenario</a:t>
            </a:r>
            <a:r>
              <a:rPr lang="en-US" sz="2000" dirty="0" smtClean="0"/>
              <a:t>  	student may attempt a quiz</a:t>
            </a:r>
          </a:p>
          <a:p>
            <a:pPr lvl="2">
              <a:tabLst>
                <a:tab pos="1778000" algn="l"/>
              </a:tabLst>
            </a:pPr>
            <a:r>
              <a:rPr lang="en-US" sz="2000" dirty="0" smtClean="0"/>
              <a:t>On passing	the value is ‘</a:t>
            </a:r>
            <a:r>
              <a:rPr lang="en-US" sz="1800" dirty="0" smtClean="0">
                <a:latin typeface="Consolas" panose="020B0609020204030204" pitchFamily="49" charset="0"/>
              </a:rPr>
              <a:t>pass</a:t>
            </a:r>
            <a:r>
              <a:rPr lang="en-US" sz="2000" dirty="0" smtClean="0"/>
              <a:t>’; the status is marked as ‘</a:t>
            </a:r>
            <a:r>
              <a:rPr lang="en-US" sz="1800" dirty="0" smtClean="0">
                <a:latin typeface="Consolas" panose="020B0609020204030204" pitchFamily="49" charset="0"/>
              </a:rPr>
              <a:t>pass</a:t>
            </a:r>
            <a:r>
              <a:rPr lang="en-US" sz="2000" dirty="0" smtClean="0"/>
              <a:t>’</a:t>
            </a:r>
          </a:p>
          <a:p>
            <a:pPr lvl="2">
              <a:tabLst>
                <a:tab pos="1778000" algn="l"/>
              </a:tabLst>
            </a:pPr>
            <a:r>
              <a:rPr lang="en-US" sz="2000" dirty="0" smtClean="0"/>
              <a:t>On failing	the value is ‘</a:t>
            </a:r>
            <a:r>
              <a:rPr lang="en-US" sz="1800" dirty="0" smtClean="0">
                <a:latin typeface="Consolas" panose="020B0609020204030204" pitchFamily="49" charset="0"/>
              </a:rPr>
              <a:t>fail</a:t>
            </a:r>
            <a:r>
              <a:rPr lang="en-US" sz="2000" dirty="0" smtClean="0"/>
              <a:t>’, </a:t>
            </a:r>
            <a:r>
              <a:rPr lang="en-US" sz="2000" dirty="0"/>
              <a:t>the status is marked as </a:t>
            </a:r>
            <a:r>
              <a:rPr lang="en-US" sz="2000" dirty="0" smtClean="0"/>
              <a:t>‘</a:t>
            </a:r>
            <a:r>
              <a:rPr lang="en-US" sz="1800" dirty="0" smtClean="0">
                <a:latin typeface="Consolas" panose="020B0609020204030204" pitchFamily="49" charset="0"/>
              </a:rPr>
              <a:t>fail</a:t>
            </a:r>
            <a:r>
              <a:rPr lang="en-US" sz="2000" dirty="0" smtClean="0"/>
              <a:t>’ </a:t>
            </a:r>
          </a:p>
          <a:p>
            <a:pPr lvl="2">
              <a:tabLst>
                <a:tab pos="1778000" algn="l"/>
              </a:tabLst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On absent	the value is ‘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absent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’,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the status is marked as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SELECT name,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NULLIF (result, ‘absent’) </a:t>
            </a:r>
            <a:r>
              <a:rPr lang="en-US" sz="2000" dirty="0" smtClean="0">
                <a:latin typeface="Consolas" panose="020B0609020204030204" pitchFamily="49" charset="0"/>
              </a:rPr>
              <a:t>AS status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FROM Quizzes;</a:t>
            </a:r>
          </a:p>
          <a:p>
            <a:pPr lvl="2"/>
            <a:endParaRPr lang="en-US" sz="1800" dirty="0" smtClean="0">
              <a:latin typeface="Consolas" panose="020B0609020204030204" pitchFamily="49" charset="0"/>
            </a:endParaRP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NULLIF (value</a:t>
            </a:r>
            <a:r>
              <a:rPr lang="en-US" sz="1800" baseline="-25000" dirty="0">
                <a:latin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</a:rPr>
              <a:t>, value</a:t>
            </a:r>
            <a:r>
              <a:rPr lang="en-US" sz="1800" baseline="-25000" dirty="0">
                <a:latin typeface="Consolas" panose="020B0609020204030204" pitchFamily="49" charset="0"/>
              </a:rPr>
              <a:t>2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lvl="2"/>
            <a:r>
              <a:rPr lang="en-US" sz="2000" dirty="0" smtClean="0"/>
              <a:t>Returns </a:t>
            </a:r>
            <a:r>
              <a:rPr lang="en-US" sz="1800" dirty="0" smtClean="0">
                <a:latin typeface="Consolas" panose="020B0609020204030204" pitchFamily="49" charset="0"/>
              </a:rPr>
              <a:t>null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lvl="3"/>
            <a:r>
              <a:rPr lang="en-US" sz="2000" dirty="0" smtClean="0"/>
              <a:t>if </a:t>
            </a:r>
            <a:r>
              <a:rPr lang="en-US" sz="1800" dirty="0" smtClean="0">
                <a:latin typeface="Consolas" panose="020B0609020204030204" pitchFamily="49" charset="0"/>
              </a:rPr>
              <a:t>value</a:t>
            </a:r>
            <a:r>
              <a:rPr lang="en-US" sz="1800" baseline="-25000" dirty="0" smtClean="0">
                <a:latin typeface="Consolas" panose="020B0609020204030204" pitchFamily="49" charset="0"/>
              </a:rPr>
              <a:t>1</a:t>
            </a:r>
            <a:r>
              <a:rPr lang="en-US" sz="2000" dirty="0" smtClean="0"/>
              <a:t> equals to </a:t>
            </a:r>
            <a:r>
              <a:rPr lang="en-US" sz="1800" dirty="0" smtClean="0">
                <a:latin typeface="Consolas" panose="020B0609020204030204" pitchFamily="49" charset="0"/>
              </a:rPr>
              <a:t>value</a:t>
            </a:r>
            <a:r>
              <a:rPr lang="en-US" sz="1800" baseline="-25000" dirty="0" smtClean="0">
                <a:latin typeface="Consolas" panose="020B0609020204030204" pitchFamily="49" charset="0"/>
              </a:rPr>
              <a:t>2</a:t>
            </a:r>
            <a:endParaRPr lang="en-US" sz="2000" baseline="-25000" dirty="0" smtClean="0">
              <a:latin typeface="Consolas" panose="020B0609020204030204" pitchFamily="49" charset="0"/>
            </a:endParaRPr>
          </a:p>
          <a:p>
            <a:pPr lvl="3"/>
            <a:r>
              <a:rPr lang="en-US" sz="2000" dirty="0" smtClean="0"/>
              <a:t>otherwise, </a:t>
            </a:r>
            <a:r>
              <a:rPr lang="en-US" sz="1800" dirty="0" smtClean="0">
                <a:latin typeface="Consolas" panose="020B0609020204030204" pitchFamily="49" charset="0"/>
              </a:rPr>
              <a:t>value</a:t>
            </a:r>
            <a:r>
              <a:rPr lang="en-US" sz="1800" baseline="-25000" dirty="0" smtClean="0">
                <a:latin typeface="Consolas" panose="020B0609020204030204" pitchFamily="49" charset="0"/>
              </a:rPr>
              <a:t>1</a:t>
            </a:r>
            <a:endParaRPr lang="en-US" sz="2000" baseline="-25000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080783" y="4380985"/>
          <a:ext cx="1459548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Quizzes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result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Alice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absent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Bob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Carol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Dave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absent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Eve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910821" y="4380985"/>
          <a:ext cx="1459548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status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Alice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Bob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Carol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Dave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Eve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42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More conditions</a:t>
            </a:r>
          </a:p>
          <a:p>
            <a:r>
              <a:rPr lang="en-US" b="1" dirty="0" smtClean="0"/>
              <a:t>Conditional </a:t>
            </a:r>
            <a:r>
              <a:rPr lang="en-US" b="1" dirty="0" smtClean="0"/>
              <a:t>expressions</a:t>
            </a:r>
          </a:p>
          <a:p>
            <a:pPr lvl="1"/>
            <a:r>
              <a:rPr lang="en-US" dirty="0" smtClean="0"/>
              <a:t>Null analysis</a:t>
            </a:r>
          </a:p>
          <a:p>
            <a:pPr lvl="2">
              <a:tabLst>
                <a:tab pos="2292350" algn="l"/>
              </a:tabLst>
            </a:pPr>
            <a:r>
              <a:rPr lang="en-US" sz="2000" b="1" dirty="0" smtClean="0"/>
              <a:t>Scenario</a:t>
            </a:r>
            <a:r>
              <a:rPr lang="en-US" sz="2000" dirty="0" smtClean="0"/>
              <a:t>  	student may attempt quiz up to 3 times</a:t>
            </a:r>
          </a:p>
          <a:p>
            <a:pPr lvl="3">
              <a:tabLst>
                <a:tab pos="2292350" algn="l"/>
              </a:tabLst>
            </a:pPr>
            <a:r>
              <a:rPr lang="en-US" sz="2000" dirty="0" smtClean="0"/>
              <a:t>On passing	the value is ‘</a:t>
            </a:r>
            <a:r>
              <a:rPr lang="en-US" sz="1800" dirty="0" smtClean="0">
                <a:latin typeface="Consolas" panose="020B0609020204030204" pitchFamily="49" charset="0"/>
              </a:rPr>
              <a:t>pass</a:t>
            </a:r>
            <a:r>
              <a:rPr lang="en-US" sz="2000" dirty="0" smtClean="0"/>
              <a:t>’; cannot attempt further quizzes</a:t>
            </a:r>
          </a:p>
          <a:p>
            <a:pPr lvl="3">
              <a:tabLst>
                <a:tab pos="2292350" algn="l"/>
              </a:tabLst>
            </a:pPr>
            <a:r>
              <a:rPr lang="en-US" sz="2000" dirty="0" smtClean="0"/>
              <a:t>On failing	the value is ‘</a:t>
            </a:r>
            <a:r>
              <a:rPr lang="en-US" sz="1800" dirty="0" smtClean="0">
                <a:latin typeface="Consolas" panose="020B0609020204030204" pitchFamily="49" charset="0"/>
              </a:rPr>
              <a:t>fail</a:t>
            </a:r>
            <a:r>
              <a:rPr lang="en-US" sz="2000" dirty="0" smtClean="0"/>
              <a:t>’, may attempt further quizzes</a:t>
            </a:r>
          </a:p>
          <a:p>
            <a:pPr lvl="3">
              <a:tabLst>
                <a:tab pos="2292350" algn="l"/>
              </a:tabLst>
            </a:pPr>
            <a:r>
              <a:rPr lang="en-US" sz="2000" dirty="0" smtClean="0"/>
              <a:t>On absent	the value is </a:t>
            </a:r>
            <a:r>
              <a:rPr lang="en-US" sz="1800" dirty="0" smtClean="0">
                <a:latin typeface="Consolas" panose="020B0609020204030204" pitchFamily="49" charset="0"/>
              </a:rPr>
              <a:t>null</a:t>
            </a:r>
            <a:r>
              <a:rPr lang="en-US" sz="2000" dirty="0" smtClean="0"/>
              <a:t>, may attempt further quizzes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SELECT name,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CASE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u="sng" dirty="0" smtClean="0">
                <a:latin typeface="Consolas" panose="020B0609020204030204" pitchFamily="49" charset="0"/>
              </a:rPr>
              <a:t>              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latin typeface="Consolas" panose="020B0609020204030204" pitchFamily="49" charset="0"/>
              </a:rPr>
              <a:t>OR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u="sng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latin typeface="Consolas" panose="020B0609020204030204" pitchFamily="49" charset="0"/>
              </a:rPr>
              <a:t>OR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u="sng" dirty="0" smtClean="0">
                <a:latin typeface="Consolas" panose="020B0609020204030204" pitchFamily="49" charset="0"/>
              </a:rPr>
              <a:t>              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‘pass’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 smtClean="0">
                <a:latin typeface="Consolas" panose="020B0609020204030204" pitchFamily="49" charset="0"/>
              </a:rPr>
              <a:t> ‘fail’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 smtClean="0">
                <a:latin typeface="Consolas" panose="020B0609020204030204" pitchFamily="49" charset="0"/>
              </a:rPr>
              <a:t> AS result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FROM </a:t>
            </a:r>
            <a:r>
              <a:rPr lang="en-US" sz="2000" dirty="0" smtClean="0">
                <a:latin typeface="Consolas" panose="020B0609020204030204" pitchFamily="49" charset="0"/>
              </a:rPr>
              <a:t>Quiz3;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61748"/>
              </p:ext>
            </p:extLst>
          </p:nvPr>
        </p:nvGraphicFramePr>
        <p:xfrm>
          <a:off x="3947442" y="4380985"/>
          <a:ext cx="2750821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603568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3923487682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1265233982"/>
                    </a:ext>
                  </a:extLst>
                </a:gridCol>
              </a:tblGrid>
              <a:tr h="15656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Quiz3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first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second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third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Alice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Bob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Carol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Dave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Eve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910821" y="4380985"/>
          <a:ext cx="1459548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result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Alice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Bob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Carol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Dave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Eve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288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More conditions</a:t>
            </a:r>
          </a:p>
          <a:p>
            <a:r>
              <a:rPr lang="en-US" b="1" dirty="0" smtClean="0"/>
              <a:t>Conditional </a:t>
            </a:r>
            <a:r>
              <a:rPr lang="en-US" b="1" dirty="0" smtClean="0"/>
              <a:t>expressions</a:t>
            </a:r>
          </a:p>
          <a:p>
            <a:pPr lvl="1"/>
            <a:r>
              <a:rPr lang="en-US" dirty="0" smtClean="0"/>
              <a:t>Null analysis</a:t>
            </a:r>
          </a:p>
          <a:p>
            <a:pPr lvl="2">
              <a:tabLst>
                <a:tab pos="2292350" algn="l"/>
              </a:tabLst>
            </a:pPr>
            <a:r>
              <a:rPr lang="en-US" sz="2000" b="1" dirty="0" smtClean="0"/>
              <a:t>Scenario</a:t>
            </a:r>
            <a:r>
              <a:rPr lang="en-US" sz="2000" dirty="0" smtClean="0"/>
              <a:t>  	student may attempt quiz up to 3 times</a:t>
            </a:r>
          </a:p>
          <a:p>
            <a:pPr lvl="3">
              <a:tabLst>
                <a:tab pos="2292350" algn="l"/>
              </a:tabLst>
            </a:pPr>
            <a:r>
              <a:rPr lang="en-US" sz="2000" dirty="0" smtClean="0"/>
              <a:t>On passing	the value is ‘</a:t>
            </a:r>
            <a:r>
              <a:rPr lang="en-US" sz="1800" dirty="0" smtClean="0">
                <a:latin typeface="Consolas" panose="020B0609020204030204" pitchFamily="49" charset="0"/>
              </a:rPr>
              <a:t>pass</a:t>
            </a:r>
            <a:r>
              <a:rPr lang="en-US" sz="2000" dirty="0" smtClean="0"/>
              <a:t>’; cannot attempt further quizzes</a:t>
            </a:r>
          </a:p>
          <a:p>
            <a:pPr lvl="3">
              <a:tabLst>
                <a:tab pos="2292350" algn="l"/>
              </a:tabLst>
            </a:pPr>
            <a:r>
              <a:rPr lang="en-US" sz="2000" dirty="0" smtClean="0"/>
              <a:t>On failing	the value is ‘</a:t>
            </a:r>
            <a:r>
              <a:rPr lang="en-US" sz="1800" dirty="0" smtClean="0">
                <a:latin typeface="Consolas" panose="020B0609020204030204" pitchFamily="49" charset="0"/>
              </a:rPr>
              <a:t>fail</a:t>
            </a:r>
            <a:r>
              <a:rPr lang="en-US" sz="2000" dirty="0" smtClean="0"/>
              <a:t>’, may attempt further quizzes</a:t>
            </a:r>
          </a:p>
          <a:p>
            <a:pPr lvl="3">
              <a:tabLst>
                <a:tab pos="2292350" algn="l"/>
              </a:tabLst>
            </a:pPr>
            <a:r>
              <a:rPr lang="en-US" sz="2000" dirty="0" smtClean="0"/>
              <a:t>On absent	the value is </a:t>
            </a:r>
            <a:r>
              <a:rPr lang="en-US" sz="1800" dirty="0" smtClean="0">
                <a:latin typeface="Consolas" panose="020B0609020204030204" pitchFamily="49" charset="0"/>
              </a:rPr>
              <a:t>null</a:t>
            </a:r>
            <a:r>
              <a:rPr lang="en-US" sz="2000" dirty="0" smtClean="0"/>
              <a:t>, may attempt further quizzes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SELECT name,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CASE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 smtClean="0">
                <a:latin typeface="Consolas" panose="020B0609020204030204" pitchFamily="49" charset="0"/>
              </a:rPr>
              <a:t> (first = ‘pass’) OR (second = ‘pass’) OR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       (</a:t>
            </a:r>
            <a:r>
              <a:rPr lang="en-US" sz="2000" dirty="0" smtClean="0">
                <a:latin typeface="Consolas" panose="020B0609020204030204" pitchFamily="49" charset="0"/>
              </a:rPr>
              <a:t>third </a:t>
            </a:r>
            <a:r>
              <a:rPr lang="en-US" sz="2000" dirty="0" smtClean="0">
                <a:latin typeface="Consolas" panose="020B0609020204030204" pitchFamily="49" charset="0"/>
              </a:rPr>
              <a:t>= ‘pass’)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‘pass’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 smtClean="0">
                <a:latin typeface="Consolas" panose="020B0609020204030204" pitchFamily="49" charset="0"/>
              </a:rPr>
              <a:t> ‘fail’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 smtClean="0">
                <a:latin typeface="Consolas" panose="020B0609020204030204" pitchFamily="49" charset="0"/>
              </a:rPr>
              <a:t> AS result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FROM </a:t>
            </a:r>
            <a:r>
              <a:rPr lang="en-US" sz="2000" dirty="0" smtClean="0">
                <a:latin typeface="Consolas" panose="020B0609020204030204" pitchFamily="49" charset="0"/>
              </a:rPr>
              <a:t>Quiz3;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91311"/>
              </p:ext>
            </p:extLst>
          </p:nvPr>
        </p:nvGraphicFramePr>
        <p:xfrm>
          <a:off x="3947442" y="4380985"/>
          <a:ext cx="2750821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603568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3923487682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1265233982"/>
                    </a:ext>
                  </a:extLst>
                </a:gridCol>
              </a:tblGrid>
              <a:tr h="15656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Quiz3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first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second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third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Alice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Bob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Carol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Dave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Eve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910821" y="4380985"/>
          <a:ext cx="1459548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result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Alice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Bob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Carol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Dave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Eve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097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More conditions</a:t>
            </a:r>
          </a:p>
          <a:p>
            <a:r>
              <a:rPr lang="en-US" b="1" dirty="0" smtClean="0"/>
              <a:t>Conditional </a:t>
            </a:r>
            <a:r>
              <a:rPr lang="en-US" b="1" dirty="0" smtClean="0"/>
              <a:t>expressions</a:t>
            </a:r>
          </a:p>
          <a:p>
            <a:pPr lvl="1"/>
            <a:r>
              <a:rPr lang="en-US" dirty="0" smtClean="0"/>
              <a:t>Null analysis</a:t>
            </a:r>
          </a:p>
          <a:p>
            <a:pPr lvl="2">
              <a:tabLst>
                <a:tab pos="2292350" algn="l"/>
              </a:tabLst>
            </a:pPr>
            <a:r>
              <a:rPr lang="en-US" sz="2000" b="1" dirty="0" smtClean="0"/>
              <a:t>Scenario</a:t>
            </a:r>
            <a:r>
              <a:rPr lang="en-US" sz="2000" dirty="0" smtClean="0"/>
              <a:t>  	student may attempt quiz up to 3 times</a:t>
            </a:r>
          </a:p>
          <a:p>
            <a:pPr lvl="3">
              <a:tabLst>
                <a:tab pos="2292350" algn="l"/>
              </a:tabLst>
            </a:pPr>
            <a:r>
              <a:rPr lang="en-US" sz="2000" dirty="0" smtClean="0"/>
              <a:t>On passing	the value is ‘</a:t>
            </a:r>
            <a:r>
              <a:rPr lang="en-US" sz="1800" dirty="0" smtClean="0">
                <a:latin typeface="Consolas" panose="020B0609020204030204" pitchFamily="49" charset="0"/>
              </a:rPr>
              <a:t>pass</a:t>
            </a:r>
            <a:r>
              <a:rPr lang="en-US" sz="2000" dirty="0" smtClean="0"/>
              <a:t>’; cannot attempt further quizzes</a:t>
            </a:r>
          </a:p>
          <a:p>
            <a:pPr lvl="3">
              <a:tabLst>
                <a:tab pos="2292350" algn="l"/>
              </a:tabLst>
            </a:pPr>
            <a:r>
              <a:rPr lang="en-US" sz="2000" dirty="0" smtClean="0"/>
              <a:t>On failing	the value is ‘</a:t>
            </a:r>
            <a:r>
              <a:rPr lang="en-US" sz="1800" dirty="0" smtClean="0">
                <a:latin typeface="Consolas" panose="020B0609020204030204" pitchFamily="49" charset="0"/>
              </a:rPr>
              <a:t>fail</a:t>
            </a:r>
            <a:r>
              <a:rPr lang="en-US" sz="2000" dirty="0" smtClean="0"/>
              <a:t>’, may attempt further quizzes</a:t>
            </a:r>
          </a:p>
          <a:p>
            <a:pPr lvl="3">
              <a:tabLst>
                <a:tab pos="2292350" algn="l"/>
              </a:tabLst>
            </a:pPr>
            <a:r>
              <a:rPr lang="en-US" sz="2000" dirty="0" smtClean="0"/>
              <a:t>On absent	the value is </a:t>
            </a:r>
            <a:r>
              <a:rPr lang="en-US" sz="1800" dirty="0" smtClean="0">
                <a:latin typeface="Consolas" panose="020B0609020204030204" pitchFamily="49" charset="0"/>
              </a:rPr>
              <a:t>null</a:t>
            </a:r>
            <a:r>
              <a:rPr lang="en-US" sz="2000" dirty="0" smtClean="0"/>
              <a:t>, may attempt further quizzes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SELECT name,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COALESCE</a:t>
            </a:r>
            <a:r>
              <a:rPr lang="en-US" sz="2000" dirty="0" smtClean="0">
                <a:latin typeface="Consolas" panose="020B0609020204030204" pitchFamily="49" charset="0"/>
              </a:rPr>
              <a:t> (third, second, first) AS result</a:t>
            </a:r>
          </a:p>
          <a:p>
            <a:pPr marL="201168" lvl="1" indent="0">
              <a:buNone/>
              <a:tabLst>
                <a:tab pos="1778000" algn="l"/>
              </a:tabLst>
            </a:pPr>
            <a:r>
              <a:rPr lang="en-US" sz="2000" dirty="0" smtClean="0">
                <a:latin typeface="Consolas" panose="020B0609020204030204" pitchFamily="49" charset="0"/>
              </a:rPr>
              <a:t>FROM </a:t>
            </a:r>
            <a:r>
              <a:rPr lang="en-US" sz="2000" dirty="0" smtClean="0">
                <a:latin typeface="Consolas" panose="020B0609020204030204" pitchFamily="49" charset="0"/>
              </a:rPr>
              <a:t>Quiz3;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-- does order matter?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endParaRPr lang="en-US" sz="1800" dirty="0" smtClean="0">
              <a:latin typeface="Consolas" panose="020B0609020204030204" pitchFamily="49" charset="0"/>
            </a:endParaRPr>
          </a:p>
          <a:p>
            <a:pPr lvl="2"/>
            <a:r>
              <a:rPr lang="en-US" sz="1800" dirty="0" smtClean="0">
                <a:latin typeface="Consolas" panose="020B0609020204030204" pitchFamily="49" charset="0"/>
              </a:rPr>
              <a:t>coalesce</a:t>
            </a:r>
            <a:r>
              <a:rPr lang="en-US" sz="2000" dirty="0" smtClean="0"/>
              <a:t> returns the</a:t>
            </a:r>
            <a:br>
              <a:rPr lang="en-US" sz="2000" dirty="0" smtClean="0"/>
            </a:br>
            <a:r>
              <a:rPr lang="en-US" sz="2000" dirty="0" smtClean="0"/>
              <a:t>first</a:t>
            </a:r>
            <a:r>
              <a:rPr lang="en-US" sz="2000" dirty="0"/>
              <a:t> </a:t>
            </a:r>
            <a:r>
              <a:rPr lang="en-US" sz="2000" dirty="0" smtClean="0"/>
              <a:t>non-null value</a:t>
            </a:r>
            <a:br>
              <a:rPr lang="en-US" sz="2000" dirty="0" smtClean="0"/>
            </a:br>
            <a:r>
              <a:rPr lang="en-US" sz="2000" dirty="0" smtClean="0"/>
              <a:t>in its argument</a:t>
            </a:r>
          </a:p>
          <a:p>
            <a:pPr lvl="2"/>
            <a:r>
              <a:rPr lang="en-US" sz="1800" dirty="0" smtClean="0">
                <a:latin typeface="Consolas" panose="020B0609020204030204" pitchFamily="49" charset="0"/>
              </a:rPr>
              <a:t>null</a:t>
            </a:r>
            <a:r>
              <a:rPr lang="en-US" sz="2000" dirty="0" smtClean="0"/>
              <a:t> is returned if</a:t>
            </a:r>
            <a:br>
              <a:rPr lang="en-US" sz="2000" dirty="0" smtClean="0"/>
            </a:br>
            <a:r>
              <a:rPr lang="en-US" sz="2000" dirty="0" smtClean="0"/>
              <a:t>all arguments</a:t>
            </a:r>
            <a:br>
              <a:rPr lang="en-US" sz="2000" dirty="0" smtClean="0"/>
            </a:br>
            <a:r>
              <a:rPr lang="en-US" sz="2000" dirty="0" smtClean="0"/>
              <a:t>are </a:t>
            </a:r>
            <a:r>
              <a:rPr lang="en-US" sz="1800" dirty="0" smtClean="0">
                <a:latin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95463"/>
              </p:ext>
            </p:extLst>
          </p:nvPr>
        </p:nvGraphicFramePr>
        <p:xfrm>
          <a:off x="3947442" y="4380985"/>
          <a:ext cx="2750821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603568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3923487682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1265233982"/>
                    </a:ext>
                  </a:extLst>
                </a:gridCol>
              </a:tblGrid>
              <a:tr h="15656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Quiz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first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second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third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Alice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Bob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Carol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Dave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Eve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null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910821" y="4380985"/>
          <a:ext cx="1459548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result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Alice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Bob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Carol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pass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Dave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Eve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fail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180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668A-5BD6-484B-A4E6-FB859A20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Multi-relation </a:t>
            </a:r>
            <a:r>
              <a:rPr lang="en-SG" dirty="0" smtClean="0"/>
              <a:t>queries</a:t>
            </a:r>
            <a:endParaRPr lang="en-SG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C6BC9-19C7-4F8E-B9CA-7F12B1062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More conditions</a:t>
            </a:r>
            <a:endParaRPr lang="en-SG" dirty="0"/>
          </a:p>
          <a:p>
            <a:pPr lvl="1"/>
            <a:r>
              <a:rPr lang="en-SG" dirty="0" smtClean="0"/>
              <a:t>Pattern matching</a:t>
            </a:r>
            <a:endParaRPr lang="en-SG" dirty="0"/>
          </a:p>
          <a:p>
            <a:pPr lvl="1"/>
            <a:r>
              <a:rPr lang="en-SG" dirty="0" smtClean="0"/>
              <a:t>Conditional expressions: case analysis</a:t>
            </a:r>
            <a:endParaRPr lang="en-SG" dirty="0"/>
          </a:p>
          <a:p>
            <a:pPr lvl="1"/>
            <a:r>
              <a:rPr lang="en-SG" dirty="0" smtClean="0"/>
              <a:t>Conditional expressions: null analysis</a:t>
            </a:r>
            <a:endParaRPr lang="en-SG" dirty="0"/>
          </a:p>
          <a:p>
            <a:r>
              <a:rPr lang="en-SG" dirty="0" smtClean="0">
                <a:solidFill>
                  <a:schemeClr val="accent2"/>
                </a:solidFill>
              </a:rPr>
              <a:t>Multi-relation queries</a:t>
            </a:r>
            <a:endParaRPr lang="en-SG" dirty="0">
              <a:solidFill>
                <a:schemeClr val="accent2"/>
              </a:solidFill>
            </a:endParaRPr>
          </a:p>
          <a:p>
            <a:pPr lvl="1"/>
            <a:r>
              <a:rPr lang="en-SG" dirty="0" smtClean="0">
                <a:solidFill>
                  <a:schemeClr val="accent2"/>
                </a:solidFill>
              </a:rPr>
              <a:t>Set operations</a:t>
            </a:r>
          </a:p>
          <a:p>
            <a:pPr lvl="1"/>
            <a:r>
              <a:rPr lang="en-SG" dirty="0" smtClean="0">
                <a:solidFill>
                  <a:schemeClr val="accent2"/>
                </a:solidFill>
              </a:rPr>
              <a:t>Cross-product</a:t>
            </a:r>
          </a:p>
          <a:p>
            <a:pPr lvl="1"/>
            <a:r>
              <a:rPr lang="en-SG" dirty="0" smtClean="0">
                <a:solidFill>
                  <a:schemeClr val="accent2"/>
                </a:solidFill>
              </a:rPr>
              <a:t>Join: inner join, left outer join, right outer join, full outer join, natural join</a:t>
            </a:r>
          </a:p>
          <a:p>
            <a:r>
              <a:rPr lang="en-SG" dirty="0" smtClean="0"/>
              <a:t>Views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075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/>
                  <a:t>Multi-relation queries</a:t>
                </a:r>
                <a:endParaRPr lang="en-US" sz="3600" b="1" dirty="0"/>
              </a:p>
              <a:p>
                <a:r>
                  <a:rPr lang="en-US" b="1" dirty="0" smtClean="0"/>
                  <a:t>Set operations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denote SQL queries that output union-compatible relations</a:t>
                </a:r>
              </a:p>
              <a:p>
                <a:pPr lvl="2">
                  <a:tabLst>
                    <a:tab pos="1828800" algn="l"/>
                    <a:tab pos="42243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UNION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UNION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>
                  <a:latin typeface="Consolas" panose="020B0609020204030204" pitchFamily="49" charset="0"/>
                </a:endParaRPr>
              </a:p>
              <a:p>
                <a:pPr lvl="2">
                  <a:tabLst>
                    <a:tab pos="1828800" algn="l"/>
                    <a:tab pos="42243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INTERSECT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INTERSECT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>
                  <a:latin typeface="Consolas" panose="020B0609020204030204" pitchFamily="49" charset="0"/>
                </a:endParaRPr>
              </a:p>
              <a:p>
                <a:pPr lvl="2">
                  <a:tabLst>
                    <a:tab pos="1828800" algn="l"/>
                    <a:tab pos="42243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EXCEPT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>
                  <a:latin typeface="Consolas" panose="020B0609020204030204" pitchFamily="49" charset="0"/>
                </a:endParaRPr>
              </a:p>
              <a:p>
                <a:pPr lvl="2">
                  <a:tabLst>
                    <a:tab pos="1828800" algn="l"/>
                  </a:tabLst>
                </a:pPr>
                <a:endParaRPr lang="en-US" sz="2000" dirty="0" smtClean="0">
                  <a:latin typeface="Consolas" panose="020B0609020204030204" pitchFamily="49" charset="0"/>
                </a:endParaRPr>
              </a:p>
              <a:p>
                <a:pPr lvl="2">
                  <a:tabLst>
                    <a:tab pos="1828800" algn="l"/>
                  </a:tabLst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UNION, INTERSECT, EXCEPT</a:t>
                </a:r>
              </a:p>
              <a:p>
                <a:pPr lvl="3">
                  <a:tabLst>
                    <a:tab pos="1828800" algn="l"/>
                  </a:tabLst>
                </a:pPr>
                <a:r>
                  <a:rPr lang="en-US" dirty="0" smtClean="0"/>
                  <a:t>eliminates duplicate records</a:t>
                </a:r>
              </a:p>
              <a:p>
                <a:pPr lvl="2">
                  <a:tabLst>
                    <a:tab pos="1828800" algn="l"/>
                  </a:tabLst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UNION ALL, INTERSECT ALL, EXCEPT ALL</a:t>
                </a:r>
                <a:endParaRPr lang="en-US" dirty="0"/>
              </a:p>
              <a:p>
                <a:pPr lvl="3">
                  <a:tabLst>
                    <a:tab pos="1828800" algn="l"/>
                  </a:tabLst>
                </a:pPr>
                <a:r>
                  <a:rPr lang="en-US" dirty="0" smtClean="0"/>
                  <a:t>preserves duplicate </a:t>
                </a:r>
                <a:r>
                  <a:rPr lang="en-US" dirty="0"/>
                  <a:t>records</a:t>
                </a:r>
              </a:p>
              <a:p>
                <a:pPr lvl="3">
                  <a:tabLst>
                    <a:tab pos="1828800" algn="l"/>
                  </a:tabLst>
                </a:pPr>
                <a:endParaRPr lang="en-US" dirty="0" smtClean="0"/>
              </a:p>
              <a:p>
                <a:pPr lvl="3">
                  <a:tabLst>
                    <a:tab pos="1828800" algn="l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237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Multi-relation queries</a:t>
            </a:r>
          </a:p>
          <a:p>
            <a:r>
              <a:rPr lang="en-US" b="1" dirty="0" smtClean="0"/>
              <a:t>Set operations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Union</a:t>
            </a:r>
            <a:r>
              <a:rPr lang="en-US" dirty="0" smtClean="0"/>
              <a:t>: </a:t>
            </a:r>
            <a:r>
              <a:rPr lang="en-US" i="1" dirty="0" smtClean="0"/>
              <a:t>Find all customer/restaurant names</a:t>
            </a:r>
          </a:p>
          <a:p>
            <a:pPr marL="566928" lvl="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SELECT </a:t>
            </a:r>
            <a:r>
              <a:rPr lang="en-US" sz="1800" dirty="0" err="1" smtClean="0">
                <a:latin typeface="Consolas" panose="020B0609020204030204" pitchFamily="49" charset="0"/>
              </a:rPr>
              <a:t>cname</a:t>
            </a:r>
            <a:r>
              <a:rPr lang="en-US" sz="1800" dirty="0" smtClean="0">
                <a:latin typeface="Consolas" panose="020B0609020204030204" pitchFamily="49" charset="0"/>
              </a:rPr>
              <a:t> FROM Customers</a:t>
            </a:r>
          </a:p>
          <a:p>
            <a:pPr marL="566928" lvl="3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UNION</a:t>
            </a:r>
          </a:p>
          <a:p>
            <a:pPr marL="566928" lvl="3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SELECT </a:t>
            </a:r>
            <a:r>
              <a:rPr lang="en-US" sz="1800" dirty="0" err="1" smtClean="0">
                <a:latin typeface="Consolas" panose="020B0609020204030204" pitchFamily="49" charset="0"/>
              </a:rPr>
              <a:t>rname</a:t>
            </a:r>
            <a:r>
              <a:rPr lang="en-US" sz="1800" dirty="0" smtClean="0">
                <a:latin typeface="Consolas" panose="020B0609020204030204" pitchFamily="49" charset="0"/>
              </a:rPr>
              <a:t> FROM Restaurants;</a:t>
            </a:r>
          </a:p>
          <a:p>
            <a:pPr marL="566928" lvl="3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Intersect</a:t>
            </a:r>
            <a:r>
              <a:rPr lang="en-US" dirty="0" smtClean="0"/>
              <a:t>: </a:t>
            </a:r>
            <a:r>
              <a:rPr lang="en-US" i="1" dirty="0" smtClean="0"/>
              <a:t>Find all pizzas that contain both cheese and </a:t>
            </a:r>
            <a:r>
              <a:rPr lang="en-US" i="1" dirty="0" err="1" smtClean="0"/>
              <a:t>chilli</a:t>
            </a:r>
            <a:endParaRPr lang="en-US" i="1" dirty="0" smtClean="0"/>
          </a:p>
          <a:p>
            <a:pPr marL="566928" lvl="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SELECT </a:t>
            </a:r>
            <a:r>
              <a:rPr lang="en-US" sz="1800" dirty="0" smtClean="0">
                <a:latin typeface="Consolas" panose="020B0609020204030204" pitchFamily="49" charset="0"/>
              </a:rPr>
              <a:t>pizza </a:t>
            </a:r>
            <a:r>
              <a:rPr lang="en-US" sz="1800" dirty="0">
                <a:latin typeface="Consolas" panose="020B0609020204030204" pitchFamily="49" charset="0"/>
              </a:rPr>
              <a:t>FROM </a:t>
            </a:r>
            <a:r>
              <a:rPr lang="en-US" sz="1800" dirty="0" smtClean="0">
                <a:latin typeface="Consolas" panose="020B0609020204030204" pitchFamily="49" charset="0"/>
              </a:rPr>
              <a:t>Contains WHERE ingredient = ‘cheese’</a:t>
            </a:r>
            <a:endParaRPr lang="en-US" sz="1800" dirty="0">
              <a:latin typeface="Consolas" panose="020B0609020204030204" pitchFamily="49" charset="0"/>
            </a:endParaRPr>
          </a:p>
          <a:p>
            <a:pPr marL="566928" lvl="3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INTERSECT</a:t>
            </a:r>
            <a:endParaRPr lang="en-US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566928" lvl="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SELECT pizza FROM Contains WHERE ingredient = </a:t>
            </a:r>
            <a:r>
              <a:rPr lang="en-US" sz="1800" dirty="0" smtClean="0">
                <a:latin typeface="Consolas" panose="020B0609020204030204" pitchFamily="49" charset="0"/>
              </a:rPr>
              <a:t>‘</a:t>
            </a:r>
            <a:r>
              <a:rPr lang="en-US" sz="1800" dirty="0" err="1" smtClean="0">
                <a:latin typeface="Consolas" panose="020B0609020204030204" pitchFamily="49" charset="0"/>
              </a:rPr>
              <a:t>chilli</a:t>
            </a:r>
            <a:r>
              <a:rPr lang="en-US" sz="1800" dirty="0" smtClean="0">
                <a:latin typeface="Consolas" panose="020B0609020204030204" pitchFamily="49" charset="0"/>
              </a:rPr>
              <a:t>’;</a:t>
            </a:r>
          </a:p>
          <a:p>
            <a:pPr marL="566928" lvl="3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Set difference</a:t>
            </a:r>
            <a:r>
              <a:rPr lang="en-US" dirty="0" smtClean="0"/>
              <a:t>: </a:t>
            </a:r>
            <a:r>
              <a:rPr lang="en-US" i="1" dirty="0" smtClean="0"/>
              <a:t>Find all pizzas that contain cheese but not </a:t>
            </a:r>
            <a:r>
              <a:rPr lang="en-US" i="1" dirty="0" err="1" smtClean="0"/>
              <a:t>chilli</a:t>
            </a:r>
            <a:endParaRPr lang="en-US" i="1" dirty="0" smtClean="0"/>
          </a:p>
          <a:p>
            <a:pPr marL="566928" lvl="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SELECT pizza FROM Contains WHERE ingredient = ‘cheese’</a:t>
            </a:r>
          </a:p>
          <a:p>
            <a:pPr marL="566928" lvl="3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EXCEPT</a:t>
            </a:r>
            <a:endParaRPr lang="en-US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566928" lvl="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SELECT pizza FROM Contains WHERE ingredient = ‘</a:t>
            </a:r>
            <a:r>
              <a:rPr lang="en-US" sz="1800" dirty="0" err="1">
                <a:latin typeface="Consolas" panose="020B0609020204030204" pitchFamily="49" charset="0"/>
              </a:rPr>
              <a:t>chilli</a:t>
            </a:r>
            <a:r>
              <a:rPr lang="en-US" sz="1800" dirty="0">
                <a:latin typeface="Consolas" panose="020B0609020204030204" pitchFamily="49" charset="0"/>
              </a:rPr>
              <a:t>’;</a:t>
            </a:r>
          </a:p>
          <a:p>
            <a:pPr lvl="2"/>
            <a:endParaRPr lang="en-US" sz="2000" dirty="0"/>
          </a:p>
          <a:p>
            <a:pPr lvl="3">
              <a:tabLst>
                <a:tab pos="1828800" algn="l"/>
              </a:tabLst>
            </a:pPr>
            <a:endParaRPr lang="en-US" dirty="0" smtClean="0"/>
          </a:p>
          <a:p>
            <a:pPr lvl="3">
              <a:tabLst>
                <a:tab pos="1828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42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Multi-relation queries</a:t>
            </a:r>
          </a:p>
          <a:p>
            <a:r>
              <a:rPr lang="en-US" b="1" dirty="0" smtClean="0"/>
              <a:t>Set operations</a:t>
            </a:r>
            <a:endParaRPr lang="en-US" b="1" dirty="0"/>
          </a:p>
          <a:p>
            <a:pPr lvl="1"/>
            <a:r>
              <a:rPr lang="en-US" sz="2000" dirty="0" smtClean="0"/>
              <a:t>ALL vs no ALL</a:t>
            </a:r>
          </a:p>
          <a:p>
            <a:pPr lvl="2"/>
            <a:r>
              <a:rPr lang="en-US" sz="2000" dirty="0" smtClean="0">
                <a:latin typeface="Consolas" panose="020B0609020204030204" pitchFamily="49" charset="0"/>
              </a:rPr>
              <a:t>Q1: SELECT B FROM R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EXCEPT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SELECT D FROM S;</a:t>
            </a:r>
          </a:p>
          <a:p>
            <a:pPr lvl="2"/>
            <a:r>
              <a:rPr lang="en-US" sz="2000" dirty="0" smtClean="0">
                <a:latin typeface="Consolas" panose="020B0609020204030204" pitchFamily="49" charset="0"/>
              </a:rPr>
              <a:t>Q2: SELECT B FROM R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EXCEPT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ALL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SELECT D FROM S;</a:t>
            </a:r>
            <a:endParaRPr lang="en-US" sz="2000" dirty="0">
              <a:latin typeface="Consolas" panose="020B0609020204030204" pitchFamily="49" charset="0"/>
            </a:endParaRPr>
          </a:p>
          <a:p>
            <a:pPr lvl="3">
              <a:tabLst>
                <a:tab pos="1828800" algn="l"/>
              </a:tabLst>
            </a:pPr>
            <a:endParaRPr lang="en-US" dirty="0" smtClean="0"/>
          </a:p>
          <a:p>
            <a:pPr lvl="3">
              <a:tabLst>
                <a:tab pos="1828800" algn="l"/>
              </a:tabLst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263693"/>
              </p:ext>
            </p:extLst>
          </p:nvPr>
        </p:nvGraphicFramePr>
        <p:xfrm>
          <a:off x="7935077" y="3832345"/>
          <a:ext cx="435292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92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</a:tblGrid>
              <a:tr h="15656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Q2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88392"/>
              </p:ext>
            </p:extLst>
          </p:nvPr>
        </p:nvGraphicFramePr>
        <p:xfrm>
          <a:off x="1496840" y="3832345"/>
          <a:ext cx="786448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9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40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1535949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60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06972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70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07772"/>
              </p:ext>
            </p:extLst>
          </p:nvPr>
        </p:nvGraphicFramePr>
        <p:xfrm>
          <a:off x="7251221" y="3832345"/>
          <a:ext cx="43529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92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</a:tblGrid>
              <a:tr h="15656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Q1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057"/>
              </p:ext>
            </p:extLst>
          </p:nvPr>
        </p:nvGraphicFramePr>
        <p:xfrm>
          <a:off x="2531852" y="3832345"/>
          <a:ext cx="786448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9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D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40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6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Entity sets</a:t>
            </a:r>
            <a:endParaRPr lang="en-US" b="1" dirty="0"/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CREATE TABLE E (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pk1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</a:rPr>
              <a:t>type</a:t>
            </a:r>
            <a:r>
              <a:rPr lang="en-US" sz="2000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pk2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</a:rPr>
              <a:t>type</a:t>
            </a:r>
            <a:r>
              <a:rPr lang="en-US" sz="2000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attr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</a:rPr>
              <a:t>type</a:t>
            </a:r>
            <a:r>
              <a:rPr lang="en-US" sz="2000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PRIMARY KEY (pk1, pk2)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b="1" dirty="0" smtClean="0"/>
              <a:t>Many-to-many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CREATE TABLE R (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pk1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</a:rPr>
              <a:t>type</a:t>
            </a:r>
            <a:r>
              <a:rPr lang="en-US" sz="2000" dirty="0" smtClean="0">
                <a:latin typeface="Consolas" panose="020B0609020204030204" pitchFamily="49" charset="0"/>
              </a:rPr>
              <a:t> REFERENCES E1,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pk2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</a:rPr>
              <a:t>type</a:t>
            </a:r>
            <a:r>
              <a:rPr lang="en-US" sz="2000" dirty="0" smtClean="0">
                <a:latin typeface="Consolas" panose="020B0609020204030204" pitchFamily="49" charset="0"/>
              </a:rPr>
              <a:t> REFERENCES E2,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attr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</a:rPr>
              <a:t>type</a:t>
            </a:r>
            <a:r>
              <a:rPr lang="en-US" sz="2000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PRIMARY KEY (pk1, pk2)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16200000">
            <a:off x="-180952" y="180952"/>
            <a:ext cx="1362456" cy="1000552"/>
            <a:chOff x="7561780" y="-133562"/>
            <a:chExt cx="1315092" cy="965769"/>
          </a:xfrm>
        </p:grpSpPr>
        <p:sp>
          <p:nvSpPr>
            <p:cNvPr id="4" name="Pentagon 3"/>
            <p:cNvSpPr/>
            <p:nvPr/>
          </p:nvSpPr>
          <p:spPr>
            <a:xfrm rot="5400000">
              <a:off x="7736441" y="-308223"/>
              <a:ext cx="965769" cy="1315092"/>
            </a:xfrm>
            <a:prstGeom prst="homePlate">
              <a:avLst>
                <a:gd name="adj" fmla="val 11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PREVIOUS LECTURE</a:t>
              </a:r>
              <a:endPara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Pentagon 4"/>
            <p:cNvSpPr/>
            <p:nvPr/>
          </p:nvSpPr>
          <p:spPr>
            <a:xfrm rot="5400000">
              <a:off x="7802309" y="-248955"/>
              <a:ext cx="834031" cy="1184453"/>
            </a:xfrm>
            <a:prstGeom prst="homePlate">
              <a:avLst>
                <a:gd name="adj" fmla="val 11000"/>
              </a:avLst>
            </a:prstGeom>
            <a:noFill/>
            <a:ln w="25400" cap="flat" cmpd="sng" algn="ctr">
              <a:solidFill>
                <a:sysClr val="window" lastClr="FFFFFF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6831411" y="2222704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E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087997" y="1708963"/>
            <a:ext cx="743414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latin typeface="Consolas" panose="020B0609020204030204" pitchFamily="49" charset="0"/>
              </a:rPr>
              <a:t>pk1</a:t>
            </a:r>
            <a:endParaRPr lang="en-GB" sz="1200" u="sng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>
            <a:stCxn id="6" idx="0"/>
            <a:endCxn id="7" idx="5"/>
          </p:cNvCxnSpPr>
          <p:nvPr/>
        </p:nvCxnSpPr>
        <p:spPr>
          <a:xfrm flipH="1" flipV="1">
            <a:off x="6722541" y="1969126"/>
            <a:ext cx="337470" cy="253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88611" y="1708963"/>
            <a:ext cx="743414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latin typeface="Consolas" panose="020B0609020204030204" pitchFamily="49" charset="0"/>
              </a:rPr>
              <a:t>pk2</a:t>
            </a:r>
            <a:endParaRPr lang="en-GB" sz="1200" u="sng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>
            <a:stCxn id="6" idx="0"/>
            <a:endCxn id="12" idx="3"/>
          </p:cNvCxnSpPr>
          <p:nvPr/>
        </p:nvCxnSpPr>
        <p:spPr>
          <a:xfrm flipV="1">
            <a:off x="7060011" y="1969126"/>
            <a:ext cx="337470" cy="253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88304" y="1294786"/>
            <a:ext cx="743414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onsolas" panose="020B0609020204030204" pitchFamily="49" charset="0"/>
              </a:rPr>
              <a:t>attr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18" name="Straight Connector 17"/>
          <p:cNvCxnSpPr>
            <a:stCxn id="6" idx="0"/>
            <a:endCxn id="17" idx="4"/>
          </p:cNvCxnSpPr>
          <p:nvPr/>
        </p:nvCxnSpPr>
        <p:spPr>
          <a:xfrm flipV="1">
            <a:off x="7060011" y="1599586"/>
            <a:ext cx="0" cy="6231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4526" y="5084211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E1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6783388" y="5032763"/>
            <a:ext cx="560096" cy="560096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>
            <a:stCxn id="21" idx="3"/>
            <a:endCxn id="22" idx="1"/>
          </p:cNvCxnSpPr>
          <p:nvPr/>
        </p:nvCxnSpPr>
        <p:spPr>
          <a:xfrm>
            <a:off x="6261726" y="5312811"/>
            <a:ext cx="521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61112" y="4565563"/>
            <a:ext cx="743414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latin typeface="Consolas" panose="020B0609020204030204" pitchFamily="49" charset="0"/>
              </a:rPr>
              <a:t>pk1</a:t>
            </a:r>
            <a:endParaRPr lang="en-GB" sz="1200" u="sng" dirty="0">
              <a:latin typeface="Consolas" panose="020B0609020204030204" pitchFamily="49" charset="0"/>
            </a:endParaRPr>
          </a:p>
        </p:txBody>
      </p:sp>
      <p:cxnSp>
        <p:nvCxnSpPr>
          <p:cNvPr id="25" name="Straight Connector 24"/>
          <p:cNvCxnSpPr>
            <a:stCxn id="21" idx="0"/>
            <a:endCxn id="24" idx="5"/>
          </p:cNvCxnSpPr>
          <p:nvPr/>
        </p:nvCxnSpPr>
        <p:spPr>
          <a:xfrm flipH="1" flipV="1">
            <a:off x="5695656" y="4825726"/>
            <a:ext cx="337470" cy="258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0"/>
            <a:endCxn id="58" idx="4"/>
          </p:cNvCxnSpPr>
          <p:nvPr/>
        </p:nvCxnSpPr>
        <p:spPr>
          <a:xfrm flipH="1" flipV="1">
            <a:off x="6031758" y="4456186"/>
            <a:ext cx="1368" cy="6280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629562" y="4151386"/>
            <a:ext cx="860898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attr</a:t>
            </a:r>
            <a:endParaRPr lang="en-GB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Straight Connector 30"/>
          <p:cNvCxnSpPr>
            <a:stCxn id="22" idx="0"/>
            <a:endCxn id="30" idx="4"/>
          </p:cNvCxnSpPr>
          <p:nvPr/>
        </p:nvCxnSpPr>
        <p:spPr>
          <a:xfrm flipH="1" flipV="1">
            <a:off x="7060011" y="4456186"/>
            <a:ext cx="3425" cy="576577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7908146" y="5084211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E2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36" name="Straight Connector 35"/>
          <p:cNvCxnSpPr>
            <a:stCxn id="35" idx="1"/>
            <a:endCxn id="22" idx="3"/>
          </p:cNvCxnSpPr>
          <p:nvPr/>
        </p:nvCxnSpPr>
        <p:spPr>
          <a:xfrm flipH="1">
            <a:off x="7343484" y="5312811"/>
            <a:ext cx="564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159709" y="4565563"/>
            <a:ext cx="743414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latin typeface="Consolas" panose="020B0609020204030204" pitchFamily="49" charset="0"/>
              </a:rPr>
              <a:t>pk2</a:t>
            </a:r>
            <a:endParaRPr lang="en-GB" sz="1200" u="sng" dirty="0">
              <a:latin typeface="Consolas" panose="020B0609020204030204" pitchFamily="49" charset="0"/>
            </a:endParaRPr>
          </a:p>
        </p:txBody>
      </p:sp>
      <p:cxnSp>
        <p:nvCxnSpPr>
          <p:cNvPr id="43" name="Straight Connector 42"/>
          <p:cNvCxnSpPr>
            <a:stCxn id="35" idx="0"/>
            <a:endCxn id="42" idx="5"/>
          </p:cNvCxnSpPr>
          <p:nvPr/>
        </p:nvCxnSpPr>
        <p:spPr>
          <a:xfrm flipH="1" flipV="1">
            <a:off x="7794253" y="4825726"/>
            <a:ext cx="342493" cy="258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5" idx="0"/>
          </p:cNvCxnSpPr>
          <p:nvPr/>
        </p:nvCxnSpPr>
        <p:spPr>
          <a:xfrm flipV="1">
            <a:off x="8136746" y="4456186"/>
            <a:ext cx="3651" cy="6280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601309" y="4151386"/>
            <a:ext cx="860898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attr1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06297" y="4151386"/>
            <a:ext cx="860898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attr3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59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/>
                  <a:t>Multi-relation queries</a:t>
                </a:r>
              </a:p>
              <a:p>
                <a:r>
                  <a:rPr lang="en-US" b="1" dirty="0"/>
                  <a:t>Cross-product</a:t>
                </a:r>
              </a:p>
              <a:p>
                <a:pPr lvl="1"/>
                <a:r>
                  <a:rPr lang="en-US" dirty="0" smtClean="0"/>
                  <a:t>Find distinct pairs of customers and restaurants that are located in the same area</a:t>
                </a:r>
              </a:p>
              <a:p>
                <a:pPr lvl="1"/>
                <a:r>
                  <a:rPr lang="en-US" dirty="0" smtClean="0"/>
                  <a:t>Relational algebra expression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rname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Customers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area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Restaurants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area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Customers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Restaurants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lvl="1">
                  <a:tabLst>
                    <a:tab pos="1828800" algn="l"/>
                  </a:tabLst>
                </a:pPr>
                <a:endParaRPr lang="en-US" dirty="0" smtClean="0"/>
              </a:p>
              <a:p>
                <a:pPr lvl="1">
                  <a:tabLst>
                    <a:tab pos="1828800" algn="l"/>
                  </a:tabLst>
                </a:pPr>
                <a:endParaRPr lang="en-US" dirty="0"/>
              </a:p>
              <a:p>
                <a:pPr lvl="1">
                  <a:tabLst>
                    <a:tab pos="1828800" algn="l"/>
                  </a:tabLst>
                </a:pPr>
                <a:endParaRPr lang="en-US" dirty="0" smtClean="0"/>
              </a:p>
              <a:p>
                <a:pPr lvl="1">
                  <a:tabLst>
                    <a:tab pos="1828800" algn="l"/>
                  </a:tabLst>
                </a:pPr>
                <a:endParaRPr lang="en-US" dirty="0"/>
              </a:p>
              <a:p>
                <a:pPr lvl="1">
                  <a:tabLst>
                    <a:tab pos="1828800" algn="l"/>
                  </a:tabLst>
                </a:pPr>
                <a:r>
                  <a:rPr lang="en-US" dirty="0" smtClean="0"/>
                  <a:t>SQL</a:t>
                </a:r>
                <a:endParaRPr lang="en-US" sz="2000" dirty="0" smtClean="0"/>
              </a:p>
              <a:p>
                <a:pPr marL="384048" lvl="2" indent="0">
                  <a:buNone/>
                  <a:tabLst>
                    <a:tab pos="1828800" algn="l"/>
                  </a:tabLst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SELECT </a:t>
                </a:r>
                <a:r>
                  <a:rPr lang="en-US" sz="2000" dirty="0" err="1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cname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2000" dirty="0" err="1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rname</a:t>
                </a:r>
                <a:endParaRPr lang="en-US" sz="20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  <a:p>
                <a:pPr marL="384048" lvl="2" indent="0">
                  <a:buNone/>
                  <a:tabLst>
                    <a:tab pos="1828800" algn="l"/>
                  </a:tabLst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FROM   Customers, Restaurants</a:t>
                </a:r>
              </a:p>
              <a:p>
                <a:pPr marL="384048" lvl="2" indent="0">
                  <a:buNone/>
                  <a:tabLst>
                    <a:tab pos="1828800" algn="l"/>
                  </a:tabLst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WHERE 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Customers.area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Restaurants.area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;</a:t>
                </a:r>
                <a:endParaRPr lang="en-US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 r="-31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6353242" y="1779535"/>
            <a:ext cx="158750" cy="2046283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5771222" y="3212090"/>
            <a:ext cx="13227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Narrow" panose="020B0606020202030204" pitchFamily="34" charset="0"/>
              </a:rPr>
              <a:t>cross product</a:t>
            </a:r>
            <a:endParaRPr lang="en-GB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>
            <a:off x="6432617" y="2882052"/>
            <a:ext cx="5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906B4B-9F1F-4964-86DA-BD94279AC0D4}"/>
              </a:ext>
            </a:extLst>
          </p:cNvPr>
          <p:cNvSpPr txBox="1"/>
          <p:nvPr/>
        </p:nvSpPr>
        <p:spPr>
          <a:xfrm>
            <a:off x="2257168" y="3212089"/>
            <a:ext cx="933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selection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86EAA9-E601-47A4-84C6-F213FAA8FA6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530080" y="2695345"/>
            <a:ext cx="3" cy="516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AC62AA-2299-47FF-A366-93A0DD5A27C3}"/>
              </a:ext>
            </a:extLst>
          </p:cNvPr>
          <p:cNvSpPr txBox="1"/>
          <p:nvPr/>
        </p:nvSpPr>
        <p:spPr>
          <a:xfrm>
            <a:off x="1026576" y="3212089"/>
            <a:ext cx="10070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projection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266E8-C3EE-4EAB-B960-2EA5960CBF91}"/>
              </a:ext>
            </a:extLst>
          </p:cNvPr>
          <p:cNvSpPr txBox="1"/>
          <p:nvPr/>
        </p:nvSpPr>
        <p:spPr>
          <a:xfrm>
            <a:off x="6087013" y="3911460"/>
            <a:ext cx="6912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FROM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A7BAE-822F-40C1-BA76-46B2F36704F0}"/>
              </a:ext>
            </a:extLst>
          </p:cNvPr>
          <p:cNvSpPr txBox="1"/>
          <p:nvPr/>
        </p:nvSpPr>
        <p:spPr>
          <a:xfrm>
            <a:off x="2314876" y="3911459"/>
            <a:ext cx="8178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WHERE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94FA9A-D59A-47FF-A614-06758FDCFFA7}"/>
              </a:ext>
            </a:extLst>
          </p:cNvPr>
          <p:cNvSpPr txBox="1"/>
          <p:nvPr/>
        </p:nvSpPr>
        <p:spPr>
          <a:xfrm>
            <a:off x="1057836" y="3911459"/>
            <a:ext cx="9444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SELECT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0B9E06-F895-4DBB-BD10-EA605F8FF892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530080" y="3581421"/>
            <a:ext cx="1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4D416D-818F-4B78-AD25-54F1978F4C6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2723803" y="3581421"/>
            <a:ext cx="0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22B659-3354-4069-941E-8D7081CCDFA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6432621" y="3581422"/>
            <a:ext cx="1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86EAA9-E601-47A4-84C6-F213FAA8FA6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720743" y="2695345"/>
            <a:ext cx="3060" cy="516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81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/>
                  <a:t>Multi-relation queries</a:t>
                </a:r>
              </a:p>
              <a:p>
                <a:r>
                  <a:rPr lang="en-US" b="1" dirty="0"/>
                  <a:t>Cross-product</a:t>
                </a:r>
              </a:p>
              <a:p>
                <a:pPr lvl="1"/>
                <a:r>
                  <a:rPr lang="en-US" dirty="0" smtClean="0"/>
                  <a:t>Find distinct pairs of customers and restaurants that are located in the same area</a:t>
                </a:r>
              </a:p>
              <a:p>
                <a:pPr lvl="1"/>
                <a:r>
                  <a:rPr lang="en-US" dirty="0" smtClean="0"/>
                  <a:t>Relational algebra expression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rname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Customers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area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Restaurants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area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Customers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Restaurants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lvl="1">
                  <a:tabLst>
                    <a:tab pos="1828800" algn="l"/>
                  </a:tabLst>
                </a:pPr>
                <a:endParaRPr lang="en-US" dirty="0" smtClean="0"/>
              </a:p>
              <a:p>
                <a:pPr lvl="1">
                  <a:tabLst>
                    <a:tab pos="1828800" algn="l"/>
                  </a:tabLst>
                </a:pPr>
                <a:endParaRPr lang="en-US" dirty="0"/>
              </a:p>
              <a:p>
                <a:pPr lvl="1">
                  <a:tabLst>
                    <a:tab pos="1828800" algn="l"/>
                  </a:tabLst>
                </a:pPr>
                <a:endParaRPr lang="en-US" dirty="0" smtClean="0"/>
              </a:p>
              <a:p>
                <a:pPr lvl="1">
                  <a:tabLst>
                    <a:tab pos="1828800" algn="l"/>
                  </a:tabLst>
                </a:pPr>
                <a:endParaRPr lang="en-US" dirty="0"/>
              </a:p>
              <a:p>
                <a:pPr lvl="1">
                  <a:tabLst>
                    <a:tab pos="1828800" algn="l"/>
                  </a:tabLst>
                </a:pPr>
                <a:r>
                  <a:rPr lang="en-US" dirty="0" smtClean="0"/>
                  <a:t>SQL </a:t>
                </a:r>
                <a:r>
                  <a:rPr lang="en-US" i="1" dirty="0" smtClean="0"/>
                  <a:t>with renaming</a:t>
                </a:r>
                <a:endParaRPr lang="en-US" sz="2000" i="1" dirty="0" smtClean="0"/>
              </a:p>
              <a:p>
                <a:pPr marL="384048" lvl="2" indent="0">
                  <a:buNone/>
                  <a:tabLst>
                    <a:tab pos="1828800" algn="l"/>
                  </a:tabLst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SELECT </a:t>
                </a:r>
                <a:r>
                  <a:rPr lang="en-US" sz="2000" dirty="0" err="1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C.cname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2000" dirty="0" err="1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R.rname</a:t>
                </a:r>
                <a:endParaRPr lang="en-US" sz="20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  <a:p>
                <a:pPr marL="384048" lvl="2" indent="0">
                  <a:buNone/>
                  <a:tabLst>
                    <a:tab pos="1828800" algn="l"/>
                  </a:tabLst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FROM   Customers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AS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C, Restaurants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AS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R</a:t>
                </a:r>
              </a:p>
              <a:p>
                <a:pPr marL="384048" lvl="2" indent="0">
                  <a:buNone/>
                  <a:tabLst>
                    <a:tab pos="1828800" algn="l"/>
                  </a:tabLst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WHERE 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C.area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R.area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;</a:t>
                </a:r>
                <a:endParaRPr lang="en-US" dirty="0" smtClean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 r="-31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6353242" y="1779535"/>
            <a:ext cx="158750" cy="2046283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5771222" y="3212090"/>
            <a:ext cx="13227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Narrow" panose="020B0606020202030204" pitchFamily="34" charset="0"/>
              </a:rPr>
              <a:t>cross product</a:t>
            </a:r>
            <a:endParaRPr lang="en-GB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>
            <a:off x="6432617" y="2882052"/>
            <a:ext cx="5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906B4B-9F1F-4964-86DA-BD94279AC0D4}"/>
              </a:ext>
            </a:extLst>
          </p:cNvPr>
          <p:cNvSpPr txBox="1"/>
          <p:nvPr/>
        </p:nvSpPr>
        <p:spPr>
          <a:xfrm>
            <a:off x="2257168" y="3212089"/>
            <a:ext cx="933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selection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86EAA9-E601-47A4-84C6-F213FAA8FA6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530080" y="2695345"/>
            <a:ext cx="3" cy="516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AC62AA-2299-47FF-A366-93A0DD5A27C3}"/>
              </a:ext>
            </a:extLst>
          </p:cNvPr>
          <p:cNvSpPr txBox="1"/>
          <p:nvPr/>
        </p:nvSpPr>
        <p:spPr>
          <a:xfrm>
            <a:off x="1026576" y="3212089"/>
            <a:ext cx="10070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projection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266E8-C3EE-4EAB-B960-2EA5960CBF91}"/>
              </a:ext>
            </a:extLst>
          </p:cNvPr>
          <p:cNvSpPr txBox="1"/>
          <p:nvPr/>
        </p:nvSpPr>
        <p:spPr>
          <a:xfrm>
            <a:off x="6087013" y="3911460"/>
            <a:ext cx="6912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FROM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A7BAE-822F-40C1-BA76-46B2F36704F0}"/>
              </a:ext>
            </a:extLst>
          </p:cNvPr>
          <p:cNvSpPr txBox="1"/>
          <p:nvPr/>
        </p:nvSpPr>
        <p:spPr>
          <a:xfrm>
            <a:off x="2314876" y="3911459"/>
            <a:ext cx="8178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WHERE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94FA9A-D59A-47FF-A614-06758FDCFFA7}"/>
              </a:ext>
            </a:extLst>
          </p:cNvPr>
          <p:cNvSpPr txBox="1"/>
          <p:nvPr/>
        </p:nvSpPr>
        <p:spPr>
          <a:xfrm>
            <a:off x="1057836" y="3911459"/>
            <a:ext cx="9444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SELECT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0B9E06-F895-4DBB-BD10-EA605F8FF892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530080" y="3581421"/>
            <a:ext cx="1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4D416D-818F-4B78-AD25-54F1978F4C6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2723803" y="3581421"/>
            <a:ext cx="0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22B659-3354-4069-941E-8D7081CCDFA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6432621" y="3581422"/>
            <a:ext cx="1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86EAA9-E601-47A4-84C6-F213FAA8FA6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720743" y="2695345"/>
            <a:ext cx="3060" cy="516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267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/>
                  <a:t>Multi-relation queries</a:t>
                </a:r>
              </a:p>
              <a:p>
                <a:r>
                  <a:rPr lang="en-US" b="1" dirty="0"/>
                  <a:t>Cross-product</a:t>
                </a:r>
              </a:p>
              <a:p>
                <a:pPr lvl="1"/>
                <a:r>
                  <a:rPr lang="en-US" dirty="0" smtClean="0"/>
                  <a:t>Find distinct pairs of customers and restaurants that are located in the same area</a:t>
                </a:r>
              </a:p>
              <a:p>
                <a:pPr lvl="1"/>
                <a:r>
                  <a:rPr lang="en-US" dirty="0" smtClean="0"/>
                  <a:t>Relational algebra expression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rname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Customers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area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Restaurants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area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Customers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Restaurants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lvl="1">
                  <a:tabLst>
                    <a:tab pos="1828800" algn="l"/>
                  </a:tabLst>
                </a:pPr>
                <a:endParaRPr lang="en-US" dirty="0" smtClean="0"/>
              </a:p>
              <a:p>
                <a:pPr lvl="1">
                  <a:tabLst>
                    <a:tab pos="1828800" algn="l"/>
                  </a:tabLst>
                </a:pPr>
                <a:endParaRPr lang="en-US" dirty="0"/>
              </a:p>
              <a:p>
                <a:pPr lvl="1">
                  <a:tabLst>
                    <a:tab pos="1828800" algn="l"/>
                  </a:tabLst>
                </a:pPr>
                <a:endParaRPr lang="en-US" dirty="0" smtClean="0"/>
              </a:p>
              <a:p>
                <a:pPr lvl="1">
                  <a:tabLst>
                    <a:tab pos="1828800" algn="l"/>
                  </a:tabLst>
                </a:pPr>
                <a:endParaRPr lang="en-US" dirty="0"/>
              </a:p>
              <a:p>
                <a:pPr lvl="1">
                  <a:tabLst>
                    <a:tab pos="1828800" algn="l"/>
                  </a:tabLst>
                </a:pPr>
                <a:r>
                  <a:rPr lang="en-US" dirty="0" smtClean="0"/>
                  <a:t>SQL </a:t>
                </a:r>
                <a:r>
                  <a:rPr lang="en-US" i="1" dirty="0" smtClean="0"/>
                  <a:t>with renaming</a:t>
                </a:r>
                <a:endParaRPr lang="en-US" sz="2000" i="1" dirty="0" smtClean="0"/>
              </a:p>
              <a:p>
                <a:pPr marL="384048" lvl="2" indent="0">
                  <a:buNone/>
                  <a:tabLst>
                    <a:tab pos="1828800" algn="l"/>
                  </a:tabLst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SELECT </a:t>
                </a:r>
                <a:r>
                  <a:rPr lang="en-US" sz="2000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C.cname</a:t>
                </a:r>
                <a:r>
                  <a:rPr lang="en-US" sz="20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2000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R.rname</a:t>
                </a:r>
                <a:endParaRPr lang="en-US" sz="20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  <a:p>
                <a:pPr marL="384048" lvl="2" indent="0">
                  <a:buNone/>
                  <a:tabLst>
                    <a:tab pos="1828800" algn="l"/>
                  </a:tabLst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FROM  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Customers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, Restaurants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</a:t>
                </a:r>
              </a:p>
              <a:p>
                <a:pPr marL="384048" lvl="2" indent="0">
                  <a:buNone/>
                  <a:tabLst>
                    <a:tab pos="1828800" algn="l"/>
                  </a:tabLst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WHERE 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C.area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R.area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;</a:t>
                </a:r>
                <a:endParaRPr lang="en-US" dirty="0" smtClean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 r="-31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6353242" y="1779535"/>
            <a:ext cx="158750" cy="2046283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5771222" y="3212090"/>
            <a:ext cx="13227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Narrow" panose="020B0606020202030204" pitchFamily="34" charset="0"/>
              </a:rPr>
              <a:t>cross product</a:t>
            </a:r>
            <a:endParaRPr lang="en-GB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>
            <a:off x="6432617" y="2882052"/>
            <a:ext cx="5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906B4B-9F1F-4964-86DA-BD94279AC0D4}"/>
              </a:ext>
            </a:extLst>
          </p:cNvPr>
          <p:cNvSpPr txBox="1"/>
          <p:nvPr/>
        </p:nvSpPr>
        <p:spPr>
          <a:xfrm>
            <a:off x="2257168" y="3212089"/>
            <a:ext cx="933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selection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86EAA9-E601-47A4-84C6-F213FAA8FA6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530080" y="2695345"/>
            <a:ext cx="3" cy="516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AC62AA-2299-47FF-A366-93A0DD5A27C3}"/>
              </a:ext>
            </a:extLst>
          </p:cNvPr>
          <p:cNvSpPr txBox="1"/>
          <p:nvPr/>
        </p:nvSpPr>
        <p:spPr>
          <a:xfrm>
            <a:off x="1026576" y="3212089"/>
            <a:ext cx="10070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projection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266E8-C3EE-4EAB-B960-2EA5960CBF91}"/>
              </a:ext>
            </a:extLst>
          </p:cNvPr>
          <p:cNvSpPr txBox="1"/>
          <p:nvPr/>
        </p:nvSpPr>
        <p:spPr>
          <a:xfrm>
            <a:off x="6087013" y="3911460"/>
            <a:ext cx="6912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FROM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A7BAE-822F-40C1-BA76-46B2F36704F0}"/>
              </a:ext>
            </a:extLst>
          </p:cNvPr>
          <p:cNvSpPr txBox="1"/>
          <p:nvPr/>
        </p:nvSpPr>
        <p:spPr>
          <a:xfrm>
            <a:off x="2314876" y="3911459"/>
            <a:ext cx="8178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WHERE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94FA9A-D59A-47FF-A614-06758FDCFFA7}"/>
              </a:ext>
            </a:extLst>
          </p:cNvPr>
          <p:cNvSpPr txBox="1"/>
          <p:nvPr/>
        </p:nvSpPr>
        <p:spPr>
          <a:xfrm>
            <a:off x="1057836" y="3911459"/>
            <a:ext cx="9444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SELECT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0B9E06-F895-4DBB-BD10-EA605F8FF892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530080" y="3581421"/>
            <a:ext cx="1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4D416D-818F-4B78-AD25-54F1978F4C6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2723803" y="3581421"/>
            <a:ext cx="0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22B659-3354-4069-941E-8D7081CCDFA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6432621" y="3581422"/>
            <a:ext cx="1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86EAA9-E601-47A4-84C6-F213FAA8FA6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720743" y="2695345"/>
            <a:ext cx="3060" cy="516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3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/>
                  <a:t>Multi-relation queries</a:t>
                </a:r>
              </a:p>
              <a:p>
                <a:r>
                  <a:rPr lang="en-US" b="1" dirty="0" smtClean="0"/>
                  <a:t>Cross-product</a:t>
                </a:r>
                <a:endParaRPr lang="en-US" b="1" dirty="0"/>
              </a:p>
              <a:p>
                <a:pPr lvl="1"/>
                <a:r>
                  <a:rPr lang="en-US" dirty="0" smtClean="0"/>
                  <a:t>Find distinct pairs of restaurants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they sell some common pizza</a:t>
                </a:r>
              </a:p>
              <a:p>
                <a:pPr lvl="1"/>
                <a:r>
                  <a:rPr lang="en-US" dirty="0" smtClean="0"/>
                  <a:t>Relational algebra expression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rname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rname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rname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rname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pizza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pizza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Sells</m:t>
                                </m:r>
                              </m:e>
                            </m:d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Sells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lvl="1">
                  <a:tabLst>
                    <a:tab pos="1828800" algn="l"/>
                  </a:tabLst>
                </a:pPr>
                <a:endParaRPr lang="en-US" dirty="0" smtClean="0"/>
              </a:p>
              <a:p>
                <a:pPr lvl="1">
                  <a:tabLst>
                    <a:tab pos="1828800" algn="l"/>
                  </a:tabLst>
                </a:pPr>
                <a:endParaRPr lang="en-US" dirty="0"/>
              </a:p>
              <a:p>
                <a:pPr lvl="1">
                  <a:tabLst>
                    <a:tab pos="1828800" algn="l"/>
                  </a:tabLst>
                </a:pPr>
                <a:endParaRPr lang="en-US" dirty="0" smtClean="0"/>
              </a:p>
              <a:p>
                <a:pPr lvl="1">
                  <a:tabLst>
                    <a:tab pos="1828800" algn="l"/>
                  </a:tabLst>
                </a:pPr>
                <a:endParaRPr lang="en-US" dirty="0"/>
              </a:p>
              <a:p>
                <a:pPr lvl="1">
                  <a:tabLst>
                    <a:tab pos="1828800" algn="l"/>
                  </a:tabLst>
                </a:pPr>
                <a:r>
                  <a:rPr lang="en-US" dirty="0" smtClean="0"/>
                  <a:t>SQL </a:t>
                </a:r>
                <a:r>
                  <a:rPr lang="en-US" i="1" dirty="0" smtClean="0"/>
                  <a:t>with renaming</a:t>
                </a:r>
                <a:endParaRPr lang="en-US" sz="2000" i="1" dirty="0" smtClean="0"/>
              </a:p>
              <a:p>
                <a:pPr marL="384048" lvl="2" indent="0">
                  <a:buNone/>
                  <a:tabLst>
                    <a:tab pos="1828800" algn="l"/>
                  </a:tabLst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SELECT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DISTINCT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S1.rname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, S2.rname</a:t>
                </a:r>
                <a:endParaRPr lang="en-US" sz="2000" dirty="0">
                  <a:latin typeface="Consolas" panose="020B0609020204030204" pitchFamily="49" charset="0"/>
                </a:endParaRPr>
              </a:p>
              <a:p>
                <a:pPr marL="384048" lvl="2" indent="0">
                  <a:buNone/>
                  <a:tabLst>
                    <a:tab pos="1828800" algn="l"/>
                  </a:tabLst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FROM   Sells S1, Sells S2</a:t>
                </a:r>
                <a:endParaRPr lang="en-US" sz="2000" dirty="0" smtClean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  <a:p>
                <a:pPr marL="384048" lvl="2" indent="0">
                  <a:buNone/>
                  <a:tabLst>
                    <a:tab pos="1828800" algn="l"/>
                  </a:tabLst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WHERE  S1.rname &lt; S2.rname</a:t>
                </a:r>
              </a:p>
              <a:p>
                <a:pPr marL="384048" lvl="2" indent="0">
                  <a:buNone/>
                  <a:tabLst>
                    <a:tab pos="1828800" algn="l"/>
                  </a:tabLst>
                </a:pP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AND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 S1.pizza = S2.pizza;</a:t>
                </a:r>
                <a:endParaRPr lang="en-US" dirty="0" smtClean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 r="-2202" b="-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6476206" y="1966858"/>
            <a:ext cx="158750" cy="1671638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5896686" y="3212090"/>
            <a:ext cx="1322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cross product</a:t>
            </a:r>
            <a:endParaRPr lang="en-GB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>
            <a:off x="6555581" y="2882052"/>
            <a:ext cx="2505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906B4B-9F1F-4964-86DA-BD94279AC0D4}"/>
              </a:ext>
            </a:extLst>
          </p:cNvPr>
          <p:cNvSpPr txBox="1"/>
          <p:nvPr/>
        </p:nvSpPr>
        <p:spPr>
          <a:xfrm>
            <a:off x="2475559" y="3212089"/>
            <a:ext cx="933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selection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86EAA9-E601-47A4-84C6-F213FAA8FA6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530080" y="2695345"/>
            <a:ext cx="3" cy="516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AC62AA-2299-47FF-A366-93A0DD5A27C3}"/>
              </a:ext>
            </a:extLst>
          </p:cNvPr>
          <p:cNvSpPr txBox="1"/>
          <p:nvPr/>
        </p:nvSpPr>
        <p:spPr>
          <a:xfrm>
            <a:off x="1026576" y="3212089"/>
            <a:ext cx="10070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projection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266E8-C3EE-4EAB-B960-2EA5960CBF91}"/>
              </a:ext>
            </a:extLst>
          </p:cNvPr>
          <p:cNvSpPr txBox="1"/>
          <p:nvPr/>
        </p:nvSpPr>
        <p:spPr>
          <a:xfrm>
            <a:off x="6212477" y="3911460"/>
            <a:ext cx="6912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FROM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A7BAE-822F-40C1-BA76-46B2F36704F0}"/>
              </a:ext>
            </a:extLst>
          </p:cNvPr>
          <p:cNvSpPr txBox="1"/>
          <p:nvPr/>
        </p:nvSpPr>
        <p:spPr>
          <a:xfrm>
            <a:off x="2533267" y="3911459"/>
            <a:ext cx="8178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WHERE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94FA9A-D59A-47FF-A614-06758FDCFFA7}"/>
              </a:ext>
            </a:extLst>
          </p:cNvPr>
          <p:cNvSpPr txBox="1"/>
          <p:nvPr/>
        </p:nvSpPr>
        <p:spPr>
          <a:xfrm>
            <a:off x="1057836" y="3911459"/>
            <a:ext cx="9444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SELECT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0B9E06-F895-4DBB-BD10-EA605F8FF892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530080" y="3581421"/>
            <a:ext cx="1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4D416D-818F-4B78-AD25-54F1978F4C6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2942194" y="3581421"/>
            <a:ext cx="0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22B659-3354-4069-941E-8D7081CCDFA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6558085" y="3581422"/>
            <a:ext cx="1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86EAA9-E601-47A4-84C6-F213FAA8FA6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939134" y="2695345"/>
            <a:ext cx="3060" cy="516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0A7BAE-822F-40C1-BA76-46B2F36704F0}"/>
              </a:ext>
            </a:extLst>
          </p:cNvPr>
          <p:cNvSpPr txBox="1"/>
          <p:nvPr/>
        </p:nvSpPr>
        <p:spPr>
          <a:xfrm>
            <a:off x="4120965" y="3911459"/>
            <a:ext cx="5645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AND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86EAA9-E601-47A4-84C6-F213FAA8FA6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400194" y="2695345"/>
            <a:ext cx="3060" cy="1216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72334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smtClean="0"/>
                  <a:t>Join operators in relational algebra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join operator</a:t>
                </a:r>
                <a:r>
                  <a:rPr lang="en-US" dirty="0" smtClean="0"/>
                  <a:t> </a:t>
                </a:r>
                <a:r>
                  <a:rPr lang="en-US" i="1" u="sng" dirty="0" smtClean="0"/>
                  <a:t>combines</a:t>
                </a:r>
                <a:r>
                  <a:rPr lang="en-US" dirty="0" smtClean="0"/>
                  <a:t> cross-product, selection, and possibly projection operators</a:t>
                </a:r>
              </a:p>
              <a:p>
                <a:pPr lvl="2"/>
                <a:r>
                  <a:rPr lang="en-US" dirty="0" smtClean="0"/>
                  <a:t>More convenient that plain cross-product operator</a:t>
                </a:r>
              </a:p>
              <a:p>
                <a:pPr lvl="1"/>
                <a:r>
                  <a:rPr lang="en-US" dirty="0" smtClean="0"/>
                  <a:t>Types:</a:t>
                </a:r>
              </a:p>
              <a:p>
                <a:pPr lvl="2">
                  <a:tabLst>
                    <a:tab pos="2743200" algn="l"/>
                    <a:tab pos="5029200" algn="l"/>
                  </a:tabLst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Inner join</a:t>
                </a:r>
                <a:r>
                  <a:rPr lang="en-US" dirty="0" smtClean="0"/>
                  <a:t>	a.k.a. join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>
                  <a:tabLst>
                    <a:tab pos="2743200" algn="l"/>
                    <a:tab pos="5029200" algn="l"/>
                  </a:tabLst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Left outer join</a:t>
                </a:r>
                <a:r>
                  <a:rPr lang="en-US" dirty="0" smtClean="0"/>
                  <a:t>	a.k.a. left join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>
                  <a:tabLst>
                    <a:tab pos="2743200" algn="l"/>
                    <a:tab pos="5029200" algn="l"/>
                  </a:tabLst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Right outer join</a:t>
                </a:r>
                <a:r>
                  <a:rPr lang="en-US" dirty="0" smtClean="0"/>
                  <a:t>	a.k.a. right join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>
                  <a:tabLst>
                    <a:tab pos="2743200" algn="l"/>
                    <a:tab pos="5029200" algn="l"/>
                  </a:tabLst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Full outer join</a:t>
                </a:r>
                <a:r>
                  <a:rPr lang="en-US" dirty="0" smtClean="0"/>
                  <a:t>	a.k.a. </a:t>
                </a:r>
                <a:r>
                  <a:rPr lang="en-US" dirty="0" smtClean="0"/>
                  <a:t>full join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>
                  <a:tabLst>
                    <a:tab pos="2743200" algn="l"/>
                    <a:tab pos="5029200" algn="l"/>
                  </a:tabLst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Natural join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i="1" dirty="0" smtClean="0"/>
                  <a:t>Others: </a:t>
                </a:r>
                <a:r>
                  <a:rPr lang="en-US" i="1" u="sng" dirty="0" smtClean="0"/>
                  <a:t>natural</a:t>
                </a:r>
                <a:r>
                  <a:rPr lang="en-US" i="1" dirty="0" smtClean="0"/>
                  <a:t> left/right/full outer joins</a:t>
                </a:r>
                <a:endParaRPr lang="en-GB" i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 r="-23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293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smtClean="0"/>
                  <a:t>Inner join: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i="1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inner join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 smtClean="0"/>
                  <a:t> is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GB" dirty="0" smtClean="0"/>
              </a:p>
              <a:p>
                <a:pPr lvl="1"/>
                <a:r>
                  <a:rPr lang="en-US" sz="2000" dirty="0" smtClean="0"/>
                  <a:t>Example:</a:t>
                </a:r>
              </a:p>
              <a:p>
                <a:pPr lvl="2"/>
                <a:r>
                  <a:rPr lang="en-US" sz="2000" dirty="0" smtClean="0"/>
                  <a:t>Find customer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 smtClean="0"/>
                  <a:t> such that they like some common pizza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Likes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cname</m:t>
                                    </m:r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pizza</m:t>
                                    </m:r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Likes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GB" sz="18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Likes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⋈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cname</m:t>
                                    </m:r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pizza</m:t>
                                    </m:r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Likes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GB" sz="1800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 r="-1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74065"/>
              </p:ext>
            </p:extLst>
          </p:nvPr>
        </p:nvGraphicFramePr>
        <p:xfrm>
          <a:off x="895149" y="3832345"/>
          <a:ext cx="1880236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Likes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u="sng" dirty="0">
                          <a:latin typeface="Consolas" panose="020B0609020204030204" pitchFamily="49" charset="0"/>
                        </a:rPr>
                        <a:t>pizza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Lisa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Maggie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Ralph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5592742"/>
                  </p:ext>
                </p:extLst>
              </p:nvPr>
            </p:nvGraphicFramePr>
            <p:xfrm>
              <a:off x="4808527" y="4789099"/>
              <a:ext cx="3561842" cy="15121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0921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1780921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</a:tblGrid>
                  <a:tr h="156567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𝐜𝐧𝐚𝐦𝐞𝟏</m:t>
                                    </m:r>
                                    <m:r>
                                      <a:rPr lang="en-US" sz="1200" b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1" i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𝐜𝐧𝐚𝐦𝐞𝟐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200" b="1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𝐋𝐢𝐤𝐞𝐬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1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1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⋈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200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𝝆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en-US" sz="1200" b="1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b="1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𝐜𝐧𝐚𝐦𝐞𝟐</m:t>
                                                </m:r>
                                                <m:r>
                                                  <a:rPr lang="en-US" sz="1200" b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200" b="1" i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𝐩𝐢𝐳𝐳𝐚𝟐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𝐋𝐢𝐤𝐞𝐬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2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err="1">
                              <a:latin typeface="Consolas" panose="020B0609020204030204" pitchFamily="49" charset="0"/>
                            </a:rPr>
                            <a:t>cname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cname2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Lisa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Maggie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Lisa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Moe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7270184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Maggie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Moe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25217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5592742"/>
                  </p:ext>
                </p:extLst>
              </p:nvPr>
            </p:nvGraphicFramePr>
            <p:xfrm>
              <a:off x="4808527" y="4789099"/>
              <a:ext cx="3561842" cy="15121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0921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1780921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</a:tblGrid>
                  <a:tr h="414846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1" r="-341" b="-2779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err="1">
                              <a:latin typeface="Consolas" panose="020B0609020204030204" pitchFamily="49" charset="0"/>
                            </a:rPr>
                            <a:t>cname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cname2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Lisa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Maggie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Lisa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Moe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727018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Maggie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Moe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25217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37000" y="4086345"/>
                <a:ext cx="4433369" cy="457200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rgbClr val="0070C0"/>
                    </a:solidFill>
                    <a:latin typeface="Arial Narrow" panose="020B0606020202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pizza</m:t>
                        </m:r>
                        <m: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pizza</m:t>
                        </m:r>
                        <m: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GB" dirty="0">
                  <a:solidFill>
                    <a:srgbClr val="0070C0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0" y="4086345"/>
                <a:ext cx="4433369" cy="457200"/>
              </a:xfrm>
              <a:prstGeom prst="rect">
                <a:avLst/>
              </a:prstGeom>
              <a:blipFill>
                <a:blip r:embed="rId4"/>
                <a:stretch>
                  <a:fillRect l="-685" b="-256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390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smtClean="0"/>
                  <a:t>Inner join: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i="1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inner join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 smtClean="0"/>
                  <a:t> is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GB" dirty="0" smtClean="0"/>
              </a:p>
              <a:p>
                <a:pPr lvl="1"/>
                <a:r>
                  <a:rPr lang="en-US" sz="2000" dirty="0" smtClean="0"/>
                  <a:t>Example:</a:t>
                </a:r>
              </a:p>
              <a:p>
                <a:pPr lvl="2"/>
                <a:r>
                  <a:rPr lang="en-US" sz="2000" dirty="0" smtClean="0"/>
                  <a:t>Find customer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 smtClean="0"/>
                  <a:t> such that they like some common pizza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566928" lvl="3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dirty="0" smtClean="0">
                    <a:latin typeface="Consolas" panose="020B0609020204030204" pitchFamily="49" charset="0"/>
                  </a:rPr>
                  <a:t>SELECT DISTINCT L1.cname, L2.cname</a:t>
                </a:r>
              </a:p>
              <a:p>
                <a:pPr marL="566928" lvl="3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dirty="0" smtClean="0">
                    <a:latin typeface="Consolas" panose="020B0609020204030204" pitchFamily="49" charset="0"/>
                  </a:rPr>
                  <a:t>FROM   Likes L1, Likes L2</a:t>
                </a:r>
              </a:p>
              <a:p>
                <a:pPr marL="566928" lvl="3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dirty="0" smtClean="0">
                    <a:latin typeface="Consolas" panose="020B0609020204030204" pitchFamily="49" charset="0"/>
                  </a:rPr>
                  <a:t>WHERE  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L1.cname &lt; L2.cname</a:t>
                </a:r>
              </a:p>
              <a:p>
                <a:pPr marL="566928" lvl="3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AND  L1.pizza = L2.pizza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;</a:t>
                </a:r>
                <a:endParaRPr lang="en-GB" sz="1800" dirty="0">
                  <a:latin typeface="Consolas" panose="020B0609020204030204" pitchFamily="49" charset="0"/>
                </a:endParaRPr>
              </a:p>
              <a:p>
                <a:pPr lvl="2"/>
                <a:endParaRPr lang="en-GB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 r="-1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95149" y="3832345"/>
          <a:ext cx="1880236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Likes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u="sng" dirty="0">
                          <a:latin typeface="Consolas" panose="020B0609020204030204" pitchFamily="49" charset="0"/>
                        </a:rPr>
                        <a:t>pizza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Lisa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Maggie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Ralph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2415984"/>
                  </p:ext>
                </p:extLst>
              </p:nvPr>
            </p:nvGraphicFramePr>
            <p:xfrm>
              <a:off x="4808527" y="4789099"/>
              <a:ext cx="3561842" cy="15121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0921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1780921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</a:tblGrid>
                  <a:tr h="156567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𝐜𝐧𝐚𝐦𝐞𝟏</m:t>
                                    </m:r>
                                    <m:r>
                                      <a:rPr lang="en-US" sz="1200" b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1" i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𝐜𝐧𝐚𝐦𝐞𝟐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200" b="1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𝐋𝐢𝐤𝐞𝐬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1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1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⋈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200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𝝆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en-US" sz="1200" b="1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b="1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𝐜𝐧𝐚𝐦𝐞𝟐</m:t>
                                                </m:r>
                                                <m:r>
                                                  <a:rPr lang="en-US" sz="1200" b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200" b="1" i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𝐩𝐢𝐳𝐳𝐚𝟐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𝐋𝐢𝐤𝐞𝐬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2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err="1">
                              <a:latin typeface="Consolas" panose="020B0609020204030204" pitchFamily="49" charset="0"/>
                            </a:rPr>
                            <a:t>cname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cname2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Lisa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Maggie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Lisa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Moe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7270184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Maggie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Moe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25217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2415984"/>
                  </p:ext>
                </p:extLst>
              </p:nvPr>
            </p:nvGraphicFramePr>
            <p:xfrm>
              <a:off x="4808527" y="4789099"/>
              <a:ext cx="3561842" cy="15121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0921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1780921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</a:tblGrid>
                  <a:tr h="414846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1" r="-341" b="-2779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err="1">
                              <a:latin typeface="Consolas" panose="020B0609020204030204" pitchFamily="49" charset="0"/>
                            </a:rPr>
                            <a:t>cname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cname2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Lisa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Maggie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Lisa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Moe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727018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Maggie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Moe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25217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37000" y="4086345"/>
                <a:ext cx="4433369" cy="457200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rgbClr val="0070C0"/>
                    </a:solidFill>
                    <a:latin typeface="Arial Narrow" panose="020B0606020202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pizza</m:t>
                        </m:r>
                        <m: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pizza</m:t>
                        </m:r>
                        <m: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GB" dirty="0">
                  <a:solidFill>
                    <a:srgbClr val="0070C0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0" y="4086345"/>
                <a:ext cx="4433369" cy="457200"/>
              </a:xfrm>
              <a:prstGeom prst="rect">
                <a:avLst/>
              </a:prstGeom>
              <a:blipFill>
                <a:blip r:embed="rId4"/>
                <a:stretch>
                  <a:fillRect l="-685" b="-256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913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smtClean="0"/>
                  <a:t>Inner join: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i="1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inner join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 smtClean="0"/>
                  <a:t> is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GB" dirty="0" smtClean="0"/>
              </a:p>
              <a:p>
                <a:pPr lvl="1"/>
                <a:r>
                  <a:rPr lang="en-US" sz="2000" dirty="0" smtClean="0"/>
                  <a:t>Example:</a:t>
                </a:r>
              </a:p>
              <a:p>
                <a:pPr lvl="2"/>
                <a:r>
                  <a:rPr lang="en-US" sz="2000" dirty="0" smtClean="0"/>
                  <a:t>Find customer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 smtClean="0"/>
                  <a:t> such that they like some common pizza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566928" lvl="3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dirty="0" smtClean="0">
                    <a:latin typeface="Consolas" panose="020B0609020204030204" pitchFamily="49" charset="0"/>
                  </a:rPr>
                  <a:t>SELECT DISTINCT L1.cname, L2.cname</a:t>
                </a:r>
              </a:p>
              <a:p>
                <a:pPr marL="566928" lvl="3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dirty="0" smtClean="0">
                    <a:latin typeface="Consolas" panose="020B0609020204030204" pitchFamily="49" charset="0"/>
                  </a:rPr>
                  <a:t>FROM   Likes L1 </a:t>
                </a:r>
                <a:r>
                  <a:rPr lang="en-US" sz="18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INNER JOIN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 Likes L2</a:t>
                </a:r>
              </a:p>
              <a:p>
                <a:pPr marL="566928" lvl="3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 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8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ON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  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(L1.pizza = L2.pizza)</a:t>
                </a:r>
              </a:p>
              <a:p>
                <a:pPr marL="566928" lvl="3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     AND (L1.cname &lt; L2.cname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;</a:t>
                </a:r>
                <a:endParaRPr lang="en-GB" sz="1800" dirty="0">
                  <a:latin typeface="Consolas" panose="020B0609020204030204" pitchFamily="49" charset="0"/>
                </a:endParaRPr>
              </a:p>
              <a:p>
                <a:pPr lvl="2"/>
                <a:endParaRPr lang="en-GB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 r="-1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95149" y="3832345"/>
          <a:ext cx="1880236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Likes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u="sng" dirty="0">
                          <a:latin typeface="Consolas" panose="020B0609020204030204" pitchFamily="49" charset="0"/>
                        </a:rPr>
                        <a:t>pizza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Lisa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Maggie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Ralph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65728"/>
                  </p:ext>
                </p:extLst>
              </p:nvPr>
            </p:nvGraphicFramePr>
            <p:xfrm>
              <a:off x="4808527" y="4789099"/>
              <a:ext cx="3561842" cy="15121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0921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1780921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</a:tblGrid>
                  <a:tr h="156567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𝐜𝐧𝐚𝐦𝐞𝟏</m:t>
                                    </m:r>
                                    <m:r>
                                      <a:rPr lang="en-US" sz="1200" b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1" i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𝐜𝐧𝐚𝐦𝐞𝟐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200" b="1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𝐋𝐢𝐤𝐞𝐬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1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1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⋈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200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𝝆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en-US" sz="1200" b="1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b="1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𝐜𝐧𝐚𝐦𝐞𝟐</m:t>
                                                </m:r>
                                                <m:r>
                                                  <a:rPr lang="en-US" sz="1200" b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200" b="1" i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𝐩𝐢𝐳𝐳𝐚𝟐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𝐋𝐢𝐤𝐞𝐬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2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err="1">
                              <a:latin typeface="Consolas" panose="020B0609020204030204" pitchFamily="49" charset="0"/>
                            </a:rPr>
                            <a:t>cname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cname2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Lisa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Maggie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Lisa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Moe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7270184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Maggie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Moe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25217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65728"/>
                  </p:ext>
                </p:extLst>
              </p:nvPr>
            </p:nvGraphicFramePr>
            <p:xfrm>
              <a:off x="4808527" y="4789099"/>
              <a:ext cx="3561842" cy="15121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0921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1780921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</a:tblGrid>
                  <a:tr h="414846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1" r="-341" b="-2779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err="1">
                              <a:latin typeface="Consolas" panose="020B0609020204030204" pitchFamily="49" charset="0"/>
                            </a:rPr>
                            <a:t>cname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cname2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Lisa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Maggie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Lisa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Moe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727018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Maggie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Moe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25217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37000" y="4086345"/>
                <a:ext cx="4433369" cy="457200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rgbClr val="0070C0"/>
                    </a:solidFill>
                    <a:latin typeface="Arial Narrow" panose="020B0606020202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pizza</m:t>
                        </m:r>
                        <m: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pizza</m:t>
                        </m:r>
                        <m: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GB" dirty="0">
                  <a:solidFill>
                    <a:srgbClr val="0070C0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0" y="4086345"/>
                <a:ext cx="4433369" cy="457200"/>
              </a:xfrm>
              <a:prstGeom prst="rect">
                <a:avLst/>
              </a:prstGeom>
              <a:blipFill>
                <a:blip r:embed="rId4"/>
                <a:stretch>
                  <a:fillRect l="-685" b="-256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188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smtClean="0"/>
                  <a:t>Inner join: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i="1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inner join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 smtClean="0"/>
                  <a:t> is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GB" dirty="0" smtClean="0"/>
              </a:p>
              <a:p>
                <a:pPr lvl="1"/>
                <a:r>
                  <a:rPr lang="en-US" sz="2000" dirty="0" smtClean="0"/>
                  <a:t>Example:</a:t>
                </a:r>
              </a:p>
              <a:p>
                <a:pPr lvl="2"/>
                <a:r>
                  <a:rPr lang="en-US" sz="2000" dirty="0" smtClean="0"/>
                  <a:t>Find customer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 smtClean="0"/>
                  <a:t> such that they like some common pizza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566928" lvl="3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dirty="0" smtClean="0">
                    <a:latin typeface="Consolas" panose="020B0609020204030204" pitchFamily="49" charset="0"/>
                  </a:rPr>
                  <a:t>SELECT DISTINCT L1.cname, L2.cname</a:t>
                </a:r>
              </a:p>
              <a:p>
                <a:pPr marL="566928" lvl="3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dirty="0" smtClean="0">
                    <a:latin typeface="Consolas" panose="020B0609020204030204" pitchFamily="49" charset="0"/>
                  </a:rPr>
                  <a:t>FROM   Likes L1 </a:t>
                </a:r>
                <a:r>
                  <a:rPr lang="en-US" sz="18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JOIN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 Likes L2</a:t>
                </a:r>
              </a:p>
              <a:p>
                <a:pPr marL="566928" lvl="3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 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8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ON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  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(L1.pizza = L2.pizza)</a:t>
                </a:r>
              </a:p>
              <a:p>
                <a:pPr marL="566928" lvl="3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     AND (L1.cname &lt; L2.cname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sz="1800" dirty="0" smtClean="0">
                    <a:latin typeface="Consolas" panose="020B0609020204030204" pitchFamily="49" charset="0"/>
                  </a:rPr>
                  <a:t>;</a:t>
                </a:r>
                <a:endParaRPr lang="en-GB" sz="1800" dirty="0">
                  <a:latin typeface="Consolas" panose="020B0609020204030204" pitchFamily="49" charset="0"/>
                </a:endParaRPr>
              </a:p>
              <a:p>
                <a:pPr lvl="2"/>
                <a:endParaRPr lang="en-GB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 r="-1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95149" y="3832345"/>
          <a:ext cx="1880236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Likes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u="sng" dirty="0">
                          <a:latin typeface="Consolas" panose="020B0609020204030204" pitchFamily="49" charset="0"/>
                        </a:rPr>
                        <a:t>pizza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Lisa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Maggie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Ralph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1475584"/>
                  </p:ext>
                </p:extLst>
              </p:nvPr>
            </p:nvGraphicFramePr>
            <p:xfrm>
              <a:off x="4808527" y="4789099"/>
              <a:ext cx="3561842" cy="15121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0921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1780921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</a:tblGrid>
                  <a:tr h="156567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𝐜𝐧𝐚𝐦𝐞𝟏</m:t>
                                    </m:r>
                                    <m:r>
                                      <a:rPr lang="en-US" sz="1200" b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1" i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𝐜𝐧𝐚𝐦𝐞𝟐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200" b="1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𝐋𝐢𝐤𝐞𝐬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1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1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⋈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200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𝝆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en-US" sz="1200" b="1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b="1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𝐜𝐧𝐚𝐦𝐞𝟐</m:t>
                                                </m:r>
                                                <m:r>
                                                  <a:rPr lang="en-US" sz="1200" b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200" b="1" i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𝐩𝐢𝐳𝐳𝐚𝟐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𝐋𝐢𝐤𝐞𝐬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2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err="1">
                              <a:latin typeface="Consolas" panose="020B0609020204030204" pitchFamily="49" charset="0"/>
                            </a:rPr>
                            <a:t>cname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cname2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Lisa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Maggie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Lisa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Moe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7270184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Maggie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Moe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25217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1475584"/>
                  </p:ext>
                </p:extLst>
              </p:nvPr>
            </p:nvGraphicFramePr>
            <p:xfrm>
              <a:off x="4808527" y="4789099"/>
              <a:ext cx="3561842" cy="15121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0921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1780921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</a:tblGrid>
                  <a:tr h="414846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1" r="-341" b="-2779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err="1">
                              <a:latin typeface="Consolas" panose="020B0609020204030204" pitchFamily="49" charset="0"/>
                            </a:rPr>
                            <a:t>cname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cname2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Lisa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Maggie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Lisa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Moe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727018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Maggie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Moe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25217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37000" y="4086345"/>
                <a:ext cx="4433369" cy="457200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rgbClr val="0070C0"/>
                    </a:solidFill>
                    <a:latin typeface="Arial Narrow" panose="020B0606020202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pizza</m:t>
                        </m:r>
                        <m: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pizza</m:t>
                        </m:r>
                        <m: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GB" dirty="0">
                  <a:solidFill>
                    <a:srgbClr val="0070C0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0" y="4086345"/>
                <a:ext cx="4433369" cy="457200"/>
              </a:xfrm>
              <a:prstGeom prst="rect">
                <a:avLst/>
              </a:prstGeom>
              <a:blipFill>
                <a:blip r:embed="rId4"/>
                <a:stretch>
                  <a:fillRect l="-685" b="-256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30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Join</a:t>
            </a:r>
            <a:endParaRPr lang="en-US" b="1" dirty="0" smtClean="0"/>
          </a:p>
          <a:p>
            <a:r>
              <a:rPr lang="en-US" b="1" dirty="0" smtClean="0"/>
              <a:t>Dangling tuple</a:t>
            </a:r>
            <a:endParaRPr lang="en-GB" i="1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dangling tuple</a:t>
            </a:r>
            <a:r>
              <a:rPr lang="en-US" dirty="0" smtClean="0"/>
              <a:t> is a tuple in a join operand that </a:t>
            </a:r>
            <a:r>
              <a:rPr lang="en-US" i="1" u="sng" dirty="0" smtClean="0"/>
              <a:t>does not participate</a:t>
            </a:r>
            <a:r>
              <a:rPr lang="en-US" dirty="0" smtClean="0"/>
              <a:t> in the join operation</a:t>
            </a:r>
            <a:endParaRPr lang="en-GB" sz="1800" dirty="0"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Inner join ignores dangling tuples</a:t>
            </a:r>
          </a:p>
          <a:p>
            <a:pPr lvl="2"/>
            <a:r>
              <a:rPr lang="en-US" dirty="0" smtClean="0"/>
              <a:t>To preserve dangling tuple, use </a:t>
            </a:r>
            <a:r>
              <a:rPr lang="en-US" b="1" dirty="0" err="1" smtClean="0">
                <a:solidFill>
                  <a:schemeClr val="accent2"/>
                </a:solidFill>
              </a:rPr>
              <a:t>outerjoins</a:t>
            </a:r>
            <a:endParaRPr lang="en-GB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48103"/>
              </p:ext>
            </p:extLst>
          </p:nvPr>
        </p:nvGraphicFramePr>
        <p:xfrm>
          <a:off x="895149" y="2994145"/>
          <a:ext cx="143764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3390031275"/>
                    </a:ext>
                  </a:extLst>
                </a:gridCol>
              </a:tblGrid>
              <a:tr h="1565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en-GB" sz="1200" b="1" i="1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en-GB" sz="1200" b="1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400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06972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z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200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92539"/>
              </p:ext>
            </p:extLst>
          </p:nvPr>
        </p:nvGraphicFramePr>
        <p:xfrm>
          <a:off x="2435024" y="2994145"/>
          <a:ext cx="184277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39003127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576863275"/>
                    </a:ext>
                  </a:extLst>
                </a:gridCol>
              </a:tblGrid>
              <a:tr h="15656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GB" sz="1200" b="1" i="1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en-GB" sz="1200" b="1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endParaRPr lang="en-GB" sz="1200" b="1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  <a:endParaRPr lang="en-GB" sz="1200" b="1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300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200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</a:t>
                      </a:r>
                      <a:endParaRPr lang="en-GB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323031"/>
                  </p:ext>
                </p:extLst>
              </p:nvPr>
            </p:nvGraphicFramePr>
            <p:xfrm>
              <a:off x="5575734" y="2994145"/>
              <a:ext cx="328041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156567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⋈</m:t>
                              </m:r>
                            </m:oMath>
                          </a14:m>
                          <a:r>
                            <a:rPr lang="en-GB" sz="1200" b="1" i="0" baseline="-2500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R.A=S.F</a:t>
                          </a:r>
                          <a:r>
                            <a:rPr lang="en-GB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 S</a:t>
                          </a:r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323031"/>
                  </p:ext>
                </p:extLst>
              </p:nvPr>
            </p:nvGraphicFramePr>
            <p:xfrm>
              <a:off x="5575734" y="2994145"/>
              <a:ext cx="328041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274320"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6" r="-371" b="-3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47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Key constraints approach #1</a:t>
            </a:r>
            <a:endParaRPr lang="en-US" b="1" dirty="0"/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CREATE TABLE R (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 pk1   </a:t>
            </a:r>
            <a:r>
              <a:rPr lang="en-US" sz="2000" b="1" dirty="0">
                <a:latin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</a:rPr>
              <a:t> REFERENCES E1,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 pk2   </a:t>
            </a:r>
            <a:r>
              <a:rPr lang="en-US" sz="2000" b="1" dirty="0">
                <a:latin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</a:rPr>
              <a:t> REFERENCES E2,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attr</a:t>
            </a: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 PRIMARY KEY (</a:t>
            </a:r>
            <a:r>
              <a:rPr lang="en-US" sz="2000" dirty="0" smtClean="0">
                <a:latin typeface="Consolas" panose="020B0609020204030204" pitchFamily="49" charset="0"/>
              </a:rPr>
              <a:t>pk1)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b="1" dirty="0"/>
              <a:t>Key constraints approach </a:t>
            </a:r>
            <a:r>
              <a:rPr lang="en-US" b="1" dirty="0" smtClean="0"/>
              <a:t>#2</a:t>
            </a:r>
            <a:endParaRPr lang="en-US" b="1" dirty="0"/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CREATE TABLE R (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pk1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</a:rPr>
              <a:t>type </a:t>
            </a:r>
            <a:r>
              <a:rPr lang="en-US" sz="2000" dirty="0" smtClean="0">
                <a:latin typeface="Consolas" panose="020B0609020204030204" pitchFamily="49" charset="0"/>
              </a:rPr>
              <a:t>PRIMARY KEY,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pk2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</a:rPr>
              <a:t> REFERENCES </a:t>
            </a:r>
            <a:r>
              <a:rPr lang="en-US" sz="2000" dirty="0" smtClean="0">
                <a:latin typeface="Consolas" panose="020B0609020204030204" pitchFamily="49" charset="0"/>
              </a:rPr>
              <a:t>E2,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attr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</a:rPr>
              <a:t>type</a:t>
            </a:r>
            <a:r>
              <a:rPr lang="en-US" sz="2000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  attr1 </a:t>
            </a:r>
            <a:r>
              <a:rPr lang="en-US" sz="2000" b="1" dirty="0" smtClean="0">
                <a:latin typeface="Consolas" panose="020B0609020204030204" pitchFamily="49" charset="0"/>
              </a:rPr>
              <a:t>type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16200000">
            <a:off x="-180952" y="180952"/>
            <a:ext cx="1362456" cy="1000552"/>
            <a:chOff x="7561780" y="-133562"/>
            <a:chExt cx="1315092" cy="965769"/>
          </a:xfrm>
        </p:grpSpPr>
        <p:sp>
          <p:nvSpPr>
            <p:cNvPr id="4" name="Pentagon 3"/>
            <p:cNvSpPr/>
            <p:nvPr/>
          </p:nvSpPr>
          <p:spPr>
            <a:xfrm rot="5400000">
              <a:off x="7736441" y="-308223"/>
              <a:ext cx="965769" cy="1315092"/>
            </a:xfrm>
            <a:prstGeom prst="homePlate">
              <a:avLst>
                <a:gd name="adj" fmla="val 11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PREVIOUS LECTURE</a:t>
              </a:r>
              <a:endPara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Pentagon 4"/>
            <p:cNvSpPr/>
            <p:nvPr/>
          </p:nvSpPr>
          <p:spPr>
            <a:xfrm rot="5400000">
              <a:off x="7802309" y="-248955"/>
              <a:ext cx="834031" cy="1184453"/>
            </a:xfrm>
            <a:prstGeom prst="homePlate">
              <a:avLst>
                <a:gd name="adj" fmla="val 11000"/>
              </a:avLst>
            </a:prstGeom>
            <a:noFill/>
            <a:ln w="25400" cap="flat" cmpd="sng" algn="ctr">
              <a:solidFill>
                <a:sysClr val="window" lastClr="FFFFFF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5804526" y="229528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E1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3" name="Diamond 52"/>
          <p:cNvSpPr/>
          <p:nvPr/>
        </p:nvSpPr>
        <p:spPr>
          <a:xfrm>
            <a:off x="6783388" y="2243834"/>
            <a:ext cx="560096" cy="560096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Straight Connector 53"/>
          <p:cNvCxnSpPr>
            <a:stCxn id="52" idx="3"/>
            <a:endCxn id="53" idx="1"/>
          </p:cNvCxnSpPr>
          <p:nvPr/>
        </p:nvCxnSpPr>
        <p:spPr>
          <a:xfrm>
            <a:off x="6261726" y="2523882"/>
            <a:ext cx="521662" cy="0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061112" y="1776634"/>
            <a:ext cx="743414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latin typeface="Consolas" panose="020B0609020204030204" pitchFamily="49" charset="0"/>
              </a:rPr>
              <a:t>pk1</a:t>
            </a:r>
            <a:endParaRPr lang="en-GB" sz="1200" u="sng" dirty="0">
              <a:latin typeface="Consolas" panose="020B0609020204030204" pitchFamily="49" charset="0"/>
            </a:endParaRPr>
          </a:p>
        </p:txBody>
      </p:sp>
      <p:cxnSp>
        <p:nvCxnSpPr>
          <p:cNvPr id="56" name="Straight Connector 55"/>
          <p:cNvCxnSpPr>
            <a:stCxn id="52" idx="0"/>
            <a:endCxn id="55" idx="5"/>
          </p:cNvCxnSpPr>
          <p:nvPr/>
        </p:nvCxnSpPr>
        <p:spPr>
          <a:xfrm flipH="1" flipV="1">
            <a:off x="5695656" y="2036797"/>
            <a:ext cx="337470" cy="258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0"/>
            <a:endCxn id="65" idx="4"/>
          </p:cNvCxnSpPr>
          <p:nvPr/>
        </p:nvCxnSpPr>
        <p:spPr>
          <a:xfrm flipH="1" flipV="1">
            <a:off x="6031758" y="1667257"/>
            <a:ext cx="1368" cy="6280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629562" y="1362457"/>
            <a:ext cx="860898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attr</a:t>
            </a:r>
            <a:endParaRPr lang="en-GB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Straight Connector 58"/>
          <p:cNvCxnSpPr>
            <a:stCxn id="53" idx="0"/>
            <a:endCxn id="58" idx="4"/>
          </p:cNvCxnSpPr>
          <p:nvPr/>
        </p:nvCxnSpPr>
        <p:spPr>
          <a:xfrm flipH="1" flipV="1">
            <a:off x="7060011" y="1667257"/>
            <a:ext cx="3425" cy="576577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0" name="Rectangle 59"/>
          <p:cNvSpPr/>
          <p:nvPr/>
        </p:nvSpPr>
        <p:spPr>
          <a:xfrm>
            <a:off x="7908146" y="229528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E2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61" name="Straight Connector 60"/>
          <p:cNvCxnSpPr>
            <a:stCxn id="60" idx="1"/>
            <a:endCxn id="53" idx="3"/>
          </p:cNvCxnSpPr>
          <p:nvPr/>
        </p:nvCxnSpPr>
        <p:spPr>
          <a:xfrm flipH="1">
            <a:off x="7343484" y="2523882"/>
            <a:ext cx="564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159709" y="1776634"/>
            <a:ext cx="743414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latin typeface="Consolas" panose="020B0609020204030204" pitchFamily="49" charset="0"/>
              </a:rPr>
              <a:t>pk2</a:t>
            </a:r>
            <a:endParaRPr lang="en-GB" sz="1200" u="sng" dirty="0">
              <a:latin typeface="Consolas" panose="020B0609020204030204" pitchFamily="49" charset="0"/>
            </a:endParaRPr>
          </a:p>
        </p:txBody>
      </p:sp>
      <p:cxnSp>
        <p:nvCxnSpPr>
          <p:cNvPr id="63" name="Straight Connector 62"/>
          <p:cNvCxnSpPr>
            <a:stCxn id="60" idx="0"/>
            <a:endCxn id="62" idx="5"/>
          </p:cNvCxnSpPr>
          <p:nvPr/>
        </p:nvCxnSpPr>
        <p:spPr>
          <a:xfrm flipH="1" flipV="1">
            <a:off x="7794253" y="2036797"/>
            <a:ext cx="342493" cy="258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0"/>
          </p:cNvCxnSpPr>
          <p:nvPr/>
        </p:nvCxnSpPr>
        <p:spPr>
          <a:xfrm flipV="1">
            <a:off x="8136746" y="1667257"/>
            <a:ext cx="3651" cy="6280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601309" y="1362457"/>
            <a:ext cx="860898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attr1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706297" y="1362457"/>
            <a:ext cx="860898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attr3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804526" y="5084211"/>
            <a:ext cx="457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E1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6783388" y="5032763"/>
            <a:ext cx="560096" cy="560096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061112" y="4565563"/>
            <a:ext cx="743414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pk1</a:t>
            </a:r>
            <a:endParaRPr lang="en-GB" sz="1200" u="sng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101" name="Straight Connector 100"/>
          <p:cNvCxnSpPr>
            <a:stCxn id="97" idx="0"/>
            <a:endCxn id="100" idx="5"/>
          </p:cNvCxnSpPr>
          <p:nvPr/>
        </p:nvCxnSpPr>
        <p:spPr>
          <a:xfrm flipH="1" flipV="1">
            <a:off x="5695656" y="4825726"/>
            <a:ext cx="337470" cy="25848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>
            <a:stCxn id="97" idx="0"/>
            <a:endCxn id="110" idx="4"/>
          </p:cNvCxnSpPr>
          <p:nvPr/>
        </p:nvCxnSpPr>
        <p:spPr>
          <a:xfrm flipH="1" flipV="1">
            <a:off x="6031758" y="4456186"/>
            <a:ext cx="1368" cy="62802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3" name="Oval 102"/>
          <p:cNvSpPr/>
          <p:nvPr/>
        </p:nvSpPr>
        <p:spPr>
          <a:xfrm>
            <a:off x="6629562" y="4151386"/>
            <a:ext cx="860898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attr</a:t>
            </a:r>
            <a:endParaRPr lang="en-GB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104" name="Straight Connector 103"/>
          <p:cNvCxnSpPr>
            <a:stCxn id="98" idx="0"/>
            <a:endCxn id="103" idx="4"/>
          </p:cNvCxnSpPr>
          <p:nvPr/>
        </p:nvCxnSpPr>
        <p:spPr>
          <a:xfrm flipH="1" flipV="1">
            <a:off x="7060011" y="4456186"/>
            <a:ext cx="3425" cy="576577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5" name="Rectangle 104"/>
          <p:cNvSpPr/>
          <p:nvPr/>
        </p:nvSpPr>
        <p:spPr>
          <a:xfrm>
            <a:off x="7908146" y="5084211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E2</a:t>
            </a:r>
            <a:endParaRPr lang="en-GB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Straight Connector 105"/>
          <p:cNvCxnSpPr>
            <a:stCxn id="105" idx="1"/>
            <a:endCxn id="98" idx="3"/>
          </p:cNvCxnSpPr>
          <p:nvPr/>
        </p:nvCxnSpPr>
        <p:spPr>
          <a:xfrm flipH="1">
            <a:off x="7343484" y="5312811"/>
            <a:ext cx="5646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7" name="Oval 106"/>
          <p:cNvSpPr/>
          <p:nvPr/>
        </p:nvSpPr>
        <p:spPr>
          <a:xfrm>
            <a:off x="7159709" y="4565563"/>
            <a:ext cx="743414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pk2</a:t>
            </a:r>
            <a:endParaRPr lang="en-GB" sz="1200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8" name="Straight Connector 107"/>
          <p:cNvCxnSpPr>
            <a:stCxn id="105" idx="0"/>
            <a:endCxn id="107" idx="5"/>
          </p:cNvCxnSpPr>
          <p:nvPr/>
        </p:nvCxnSpPr>
        <p:spPr>
          <a:xfrm flipH="1" flipV="1">
            <a:off x="7794253" y="4825726"/>
            <a:ext cx="342493" cy="2584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>
            <a:stCxn id="105" idx="0"/>
          </p:cNvCxnSpPr>
          <p:nvPr/>
        </p:nvCxnSpPr>
        <p:spPr>
          <a:xfrm flipV="1">
            <a:off x="8136746" y="4456186"/>
            <a:ext cx="3651" cy="6280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" name="Oval 109"/>
          <p:cNvSpPr/>
          <p:nvPr/>
        </p:nvSpPr>
        <p:spPr>
          <a:xfrm>
            <a:off x="5601309" y="4151386"/>
            <a:ext cx="860898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attr1</a:t>
            </a:r>
            <a:endParaRPr lang="en-GB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706297" y="4151386"/>
            <a:ext cx="860898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attr3</a:t>
            </a:r>
            <a:endParaRPr lang="en-GB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2" name="Straight Connector 111"/>
          <p:cNvCxnSpPr>
            <a:stCxn id="97" idx="3"/>
            <a:endCxn id="98" idx="1"/>
          </p:cNvCxnSpPr>
          <p:nvPr/>
        </p:nvCxnSpPr>
        <p:spPr>
          <a:xfrm>
            <a:off x="6261726" y="5312811"/>
            <a:ext cx="521662" cy="0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56840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Join</a:t>
            </a:r>
            <a:endParaRPr lang="en-US" b="1" dirty="0" smtClean="0"/>
          </a:p>
          <a:p>
            <a:r>
              <a:rPr lang="en-US" b="1" dirty="0" smtClean="0"/>
              <a:t>Dangling tuple</a:t>
            </a:r>
            <a:endParaRPr lang="en-GB" i="1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dangling tuple</a:t>
            </a:r>
            <a:r>
              <a:rPr lang="en-US" dirty="0" smtClean="0"/>
              <a:t> is a tuple in a join operand that </a:t>
            </a:r>
            <a:r>
              <a:rPr lang="en-US" i="1" u="sng" dirty="0" smtClean="0"/>
              <a:t>does not participate</a:t>
            </a:r>
            <a:r>
              <a:rPr lang="en-US" dirty="0" smtClean="0"/>
              <a:t> in the join operation</a:t>
            </a:r>
            <a:endParaRPr lang="en-GB" sz="1800" dirty="0"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Inner join ignores dangling tuples</a:t>
            </a:r>
          </a:p>
          <a:p>
            <a:pPr lvl="2"/>
            <a:r>
              <a:rPr lang="en-US" dirty="0" smtClean="0"/>
              <a:t>To preserve dangling tuple, use </a:t>
            </a:r>
            <a:r>
              <a:rPr lang="en-US" b="1" dirty="0" err="1" smtClean="0">
                <a:solidFill>
                  <a:schemeClr val="accent2"/>
                </a:solidFill>
              </a:rPr>
              <a:t>outerjoins</a:t>
            </a:r>
            <a:endParaRPr lang="en-GB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19230"/>
              </p:ext>
            </p:extLst>
          </p:nvPr>
        </p:nvGraphicFramePr>
        <p:xfrm>
          <a:off x="895149" y="2994145"/>
          <a:ext cx="143764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3390031275"/>
                    </a:ext>
                  </a:extLst>
                </a:gridCol>
              </a:tblGrid>
              <a:tr h="1565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x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06972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z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99959"/>
              </p:ext>
            </p:extLst>
          </p:nvPr>
        </p:nvGraphicFramePr>
        <p:xfrm>
          <a:off x="2435024" y="2994145"/>
          <a:ext cx="184277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39003127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576863275"/>
                    </a:ext>
                  </a:extLst>
                </a:gridCol>
              </a:tblGrid>
              <a:tr h="15656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D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E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F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G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nsolas" panose="020B0609020204030204" pitchFamily="49" charset="0"/>
                        </a:rPr>
                        <a:t>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300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k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75734" y="2994145"/>
              <a:ext cx="328041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156567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⋈</m:t>
                              </m:r>
                            </m:oMath>
                          </a14:m>
                          <a:r>
                            <a:rPr lang="en-GB" sz="1200" b="1" i="0" baseline="-2500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R.A=S.F</a:t>
                          </a:r>
                          <a:r>
                            <a:rPr lang="en-GB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 S</a:t>
                          </a:r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323031"/>
                  </p:ext>
                </p:extLst>
              </p:nvPr>
            </p:nvGraphicFramePr>
            <p:xfrm>
              <a:off x="5575734" y="2994145"/>
              <a:ext cx="328041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274320"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6" r="-371" b="-3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3699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Join</a:t>
            </a:r>
            <a:endParaRPr lang="en-US" b="1" dirty="0" smtClean="0"/>
          </a:p>
          <a:p>
            <a:r>
              <a:rPr lang="en-US" b="1" dirty="0" err="1" smtClean="0"/>
              <a:t>Outerjoin</a:t>
            </a:r>
            <a:endParaRPr lang="en-GB" i="1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59139"/>
              </p:ext>
            </p:extLst>
          </p:nvPr>
        </p:nvGraphicFramePr>
        <p:xfrm>
          <a:off x="895149" y="2994145"/>
          <a:ext cx="143764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3390031275"/>
                    </a:ext>
                  </a:extLst>
                </a:gridCol>
              </a:tblGrid>
              <a:tr h="1565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x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06972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z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1554420"/>
                  </p:ext>
                </p:extLst>
              </p:nvPr>
            </p:nvGraphicFramePr>
            <p:xfrm>
              <a:off x="4583544" y="4380985"/>
              <a:ext cx="4272600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568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156567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</m:oMath>
                          </a14:m>
                          <a:r>
                            <a:rPr lang="en-GB" sz="1200" b="1" i="0" baseline="-2500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R.A=S.F</a:t>
                          </a:r>
                          <a:r>
                            <a:rPr lang="en-GB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GB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S [full outer join]</a:t>
                          </a:r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2936608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w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20968742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300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j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19378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1554420"/>
                  </p:ext>
                </p:extLst>
              </p:nvPr>
            </p:nvGraphicFramePr>
            <p:xfrm>
              <a:off x="4583544" y="4380985"/>
              <a:ext cx="4272600" cy="192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568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274320"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2" r="-285" b="-6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2936608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w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209687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300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j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193785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64796"/>
              </p:ext>
            </p:extLst>
          </p:nvPr>
        </p:nvGraphicFramePr>
        <p:xfrm>
          <a:off x="2435024" y="2994145"/>
          <a:ext cx="184277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39003127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576863275"/>
                    </a:ext>
                  </a:extLst>
                </a:gridCol>
              </a:tblGrid>
              <a:tr h="15656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D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E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F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G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nsolas" panose="020B0609020204030204" pitchFamily="49" charset="0"/>
                        </a:rPr>
                        <a:t>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300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k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3457"/>
                  </p:ext>
                </p:extLst>
              </p:nvPr>
            </p:nvGraphicFramePr>
            <p:xfrm>
              <a:off x="4583544" y="234851"/>
              <a:ext cx="427260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568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156567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⋈</m:t>
                              </m:r>
                            </m:oMath>
                          </a14:m>
                          <a:r>
                            <a:rPr lang="en-GB" sz="1200" b="1" i="0" baseline="-2500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R.A=S.F</a:t>
                          </a:r>
                          <a:r>
                            <a:rPr lang="en-GB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 S</a:t>
                          </a:r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3457"/>
                  </p:ext>
                </p:extLst>
              </p:nvPr>
            </p:nvGraphicFramePr>
            <p:xfrm>
              <a:off x="4583544" y="234851"/>
              <a:ext cx="427260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568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274320"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2" r="-285" b="-3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862502"/>
                  </p:ext>
                </p:extLst>
              </p:nvPr>
            </p:nvGraphicFramePr>
            <p:xfrm>
              <a:off x="4583544" y="1348225"/>
              <a:ext cx="4272600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568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156567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GB" sz="1200" b="1" i="0" baseline="-2500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R.A=S.F</a:t>
                          </a:r>
                          <a:r>
                            <a:rPr lang="en-GB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GB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S [left outer join]</a:t>
                          </a:r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2936608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w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09687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862502"/>
                  </p:ext>
                </p:extLst>
              </p:nvPr>
            </p:nvGraphicFramePr>
            <p:xfrm>
              <a:off x="4583544" y="1348225"/>
              <a:ext cx="4272600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568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274320"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2" r="-285" b="-5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2936608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w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09687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230455"/>
                  </p:ext>
                </p:extLst>
              </p:nvPr>
            </p:nvGraphicFramePr>
            <p:xfrm>
              <a:off x="4583544" y="2994145"/>
              <a:ext cx="4272600" cy="137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568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156567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GB" sz="1200" b="1" i="0" baseline="-2500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R.A=S.F</a:t>
                          </a:r>
                          <a:r>
                            <a:rPr lang="en-GB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GB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S [right outer join]</a:t>
                          </a:r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300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j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19378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230455"/>
                  </p:ext>
                </p:extLst>
              </p:nvPr>
            </p:nvGraphicFramePr>
            <p:xfrm>
              <a:off x="4583544" y="2994145"/>
              <a:ext cx="4272600" cy="137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568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62738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274320"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2" r="-285" b="-4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300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j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19378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6379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Join</a:t>
            </a:r>
            <a:endParaRPr lang="en-US" b="1" dirty="0" smtClean="0"/>
          </a:p>
          <a:p>
            <a:r>
              <a:rPr lang="en-US" b="1" dirty="0" err="1" smtClean="0"/>
              <a:t>Outerjoin</a:t>
            </a:r>
            <a:r>
              <a:rPr lang="en-US" b="1" dirty="0" smtClean="0"/>
              <a:t> definition</a:t>
            </a:r>
          </a:p>
          <a:p>
            <a:pPr lvl="1"/>
            <a:r>
              <a:rPr lang="en-US" dirty="0" smtClean="0"/>
              <a:t>Let </a:t>
            </a:r>
            <a:r>
              <a:rPr lang="en-US" sz="20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attr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(R)</a:t>
            </a:r>
            <a:r>
              <a:rPr lang="en-US" dirty="0" smtClean="0"/>
              <a:t> denotes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list of attributes in the schema of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2"/>
            <a:r>
              <a:rPr lang="en-US" dirty="0" smtClean="0"/>
              <a:t>Example: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attr</a:t>
            </a:r>
            <a:r>
              <a:rPr lang="en-US" sz="2000" dirty="0" smtClean="0">
                <a:latin typeface="Consolas" panose="020B0609020204030204" pitchFamily="49" charset="0"/>
              </a:rPr>
              <a:t>(Sells) = </a:t>
            </a:r>
            <a:r>
              <a:rPr lang="en-US" sz="2000" dirty="0" err="1" smtClean="0">
                <a:latin typeface="Consolas" panose="020B0609020204030204" pitchFamily="49" charset="0"/>
              </a:rPr>
              <a:t>rname</a:t>
            </a:r>
            <a:r>
              <a:rPr lang="en-US" sz="2000" dirty="0" smtClean="0">
                <a:latin typeface="Consolas" panose="020B0609020204030204" pitchFamily="49" charset="0"/>
              </a:rPr>
              <a:t>, pizza, price</a:t>
            </a:r>
          </a:p>
          <a:p>
            <a:pPr lvl="1"/>
            <a:r>
              <a:rPr lang="en-US" dirty="0" smtClean="0"/>
              <a:t>Let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null(R)</a:t>
            </a:r>
            <a:r>
              <a:rPr lang="en-US" dirty="0" smtClean="0"/>
              <a:t> denotes an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-component tuple of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values</a:t>
            </a:r>
          </a:p>
          <a:p>
            <a:pPr lvl="2"/>
            <a:r>
              <a:rPr lang="en-US" i="1" dirty="0" smtClean="0"/>
              <a:t>n</a:t>
            </a:r>
            <a:r>
              <a:rPr lang="en-US" dirty="0" smtClean="0"/>
              <a:t> is the </a:t>
            </a:r>
            <a:r>
              <a:rPr lang="en-US" i="1" u="sng" dirty="0" smtClean="0"/>
              <a:t>arity</a:t>
            </a:r>
            <a:r>
              <a:rPr lang="en-US" dirty="0" smtClean="0"/>
              <a:t> of relation </a:t>
            </a:r>
            <a:r>
              <a:rPr lang="en-US" sz="2000" dirty="0" smtClean="0">
                <a:latin typeface="Consolas" panose="020B0609020204030204" pitchFamily="49" charset="0"/>
              </a:rPr>
              <a:t>R</a:t>
            </a:r>
          </a:p>
          <a:p>
            <a:pPr lvl="2"/>
            <a:r>
              <a:rPr lang="en-US" dirty="0" smtClean="0"/>
              <a:t>Example: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null(Sells) = (null, null, null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02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err="1" smtClean="0"/>
                  <a:t>Outerjoin</a:t>
                </a:r>
                <a:r>
                  <a:rPr lang="en-US" b="1" dirty="0" smtClean="0"/>
                  <a:t> definition</a:t>
                </a:r>
              </a:p>
              <a:p>
                <a:pPr lvl="1"/>
                <a:r>
                  <a:rPr lang="en-US" dirty="0" smtClean="0"/>
                  <a:t>Let </a:t>
                </a:r>
                <a:r>
                  <a:rPr lang="en-US" sz="2000" dirty="0" err="1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attr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(R)</a:t>
                </a:r>
                <a:r>
                  <a:rPr lang="en-US" dirty="0" smtClean="0"/>
                  <a:t> denotes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list of attributes in the schema of 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R</a:t>
                </a:r>
              </a:p>
              <a:p>
                <a:pPr lvl="2"/>
                <a:r>
                  <a:rPr lang="en-US" dirty="0" smtClean="0"/>
                  <a:t>Example:</a:t>
                </a:r>
                <a:r>
                  <a:rPr lang="en-US" sz="2000" dirty="0" smtClean="0"/>
                  <a:t>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attr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(Sells) =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rname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, pizza, price</a:t>
                </a:r>
              </a:p>
              <a:p>
                <a:pPr lvl="1"/>
                <a:r>
                  <a:rPr lang="en-US" dirty="0" smtClean="0"/>
                  <a:t>Let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null(R)</a:t>
                </a:r>
                <a:r>
                  <a:rPr lang="en-US" dirty="0" smtClean="0"/>
                  <a:t> denotes an </a:t>
                </a:r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-component tuple of 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null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values</a:t>
                </a:r>
              </a:p>
              <a:p>
                <a:pPr lvl="2"/>
                <a:r>
                  <a:rPr lang="en-US" i="1" dirty="0" smtClean="0"/>
                  <a:t>n</a:t>
                </a:r>
                <a:r>
                  <a:rPr lang="en-US" dirty="0" smtClean="0"/>
                  <a:t> is the </a:t>
                </a:r>
                <a:r>
                  <a:rPr lang="en-US" i="1" u="sng" dirty="0" smtClean="0"/>
                  <a:t>arity</a:t>
                </a:r>
                <a:r>
                  <a:rPr lang="en-US" dirty="0" smtClean="0"/>
                  <a:t> of relation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R</a:t>
                </a:r>
              </a:p>
              <a:p>
                <a:pPr lvl="2"/>
                <a:r>
                  <a:rPr lang="en-US" dirty="0" smtClean="0"/>
                  <a:t>Example: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null(Sells) = (null, null, null)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attr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GB" dirty="0" smtClean="0"/>
              </a:p>
              <a:p>
                <a:pPr lvl="2"/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be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d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73503"/>
              </p:ext>
            </p:extLst>
          </p:nvPr>
        </p:nvGraphicFramePr>
        <p:xfrm>
          <a:off x="895149" y="4655305"/>
          <a:ext cx="132969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3390031275"/>
                    </a:ext>
                  </a:extLst>
                </a:gridCol>
              </a:tblGrid>
              <a:tr h="1565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x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06972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z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69563"/>
              </p:ext>
            </p:extLst>
          </p:nvPr>
        </p:nvGraphicFramePr>
        <p:xfrm>
          <a:off x="2435024" y="4655305"/>
          <a:ext cx="184277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39003127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576863275"/>
                    </a:ext>
                  </a:extLst>
                </a:gridCol>
              </a:tblGrid>
              <a:tr h="15656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D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E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F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G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nsolas" panose="020B0609020204030204" pitchFamily="49" charset="0"/>
                        </a:rPr>
                        <a:t>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300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k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36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err="1" smtClean="0"/>
                  <a:t>Outerjoin</a:t>
                </a:r>
                <a:r>
                  <a:rPr lang="en-US" b="1" dirty="0" smtClean="0"/>
                  <a:t> definition</a:t>
                </a:r>
              </a:p>
              <a:p>
                <a:pPr lvl="1"/>
                <a:r>
                  <a:rPr lang="en-US" dirty="0" smtClean="0"/>
                  <a:t>Let </a:t>
                </a:r>
                <a:r>
                  <a:rPr lang="en-US" sz="2000" dirty="0" err="1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attr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(R)</a:t>
                </a:r>
                <a:r>
                  <a:rPr lang="en-US" dirty="0" smtClean="0"/>
                  <a:t> denotes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list of attributes in the schema of 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R</a:t>
                </a:r>
              </a:p>
              <a:p>
                <a:pPr lvl="2"/>
                <a:r>
                  <a:rPr lang="en-US" dirty="0" smtClean="0"/>
                  <a:t>Example:</a:t>
                </a:r>
                <a:r>
                  <a:rPr lang="en-US" sz="2000" dirty="0" smtClean="0"/>
                  <a:t>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attr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(Sells) =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rname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, pizza, price</a:t>
                </a:r>
              </a:p>
              <a:p>
                <a:pPr lvl="1"/>
                <a:r>
                  <a:rPr lang="en-US" dirty="0" smtClean="0"/>
                  <a:t>Let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null(R)</a:t>
                </a:r>
                <a:r>
                  <a:rPr lang="en-US" dirty="0" smtClean="0"/>
                  <a:t> denotes an </a:t>
                </a:r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-component tuple of 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null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values</a:t>
                </a:r>
              </a:p>
              <a:p>
                <a:pPr lvl="2"/>
                <a:r>
                  <a:rPr lang="en-US" i="1" dirty="0" smtClean="0"/>
                  <a:t>n</a:t>
                </a:r>
                <a:r>
                  <a:rPr lang="en-US" dirty="0" smtClean="0"/>
                  <a:t> is the </a:t>
                </a:r>
                <a:r>
                  <a:rPr lang="en-US" i="1" u="sng" dirty="0" smtClean="0"/>
                  <a:t>arity</a:t>
                </a:r>
                <a:r>
                  <a:rPr lang="en-US" dirty="0" smtClean="0"/>
                  <a:t> of relation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R</a:t>
                </a:r>
              </a:p>
              <a:p>
                <a:pPr lvl="2"/>
                <a:r>
                  <a:rPr lang="en-US" dirty="0" smtClean="0"/>
                  <a:t>Example: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null(Sells) = (null, null, null)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attr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GB" dirty="0" smtClean="0"/>
              </a:p>
              <a:p>
                <a:pPr lvl="2"/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be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d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4157" y="4655305"/>
              <a:ext cx="1335722" cy="11101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25462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</a:tblGrid>
                  <a:tr h="156567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sz="1200" b="1" i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𝐚𝐭𝐭𝐫</m:t>
                                    </m:r>
                                    <m:d>
                                      <m:d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𝐑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⋈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  <m: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4482468"/>
                  </p:ext>
                </p:extLst>
              </p:nvPr>
            </p:nvGraphicFramePr>
            <p:xfrm>
              <a:off x="5404157" y="4655305"/>
              <a:ext cx="1335722" cy="11101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25462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</a:tblGrid>
                  <a:tr h="287211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5" r="-909" b="-30638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0756"/>
              </p:ext>
            </p:extLst>
          </p:nvPr>
        </p:nvGraphicFramePr>
        <p:xfrm>
          <a:off x="895149" y="4655305"/>
          <a:ext cx="132969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3390031275"/>
                    </a:ext>
                  </a:extLst>
                </a:gridCol>
              </a:tblGrid>
              <a:tr h="1565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x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06972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z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77417"/>
              </p:ext>
            </p:extLst>
          </p:nvPr>
        </p:nvGraphicFramePr>
        <p:xfrm>
          <a:off x="2435024" y="4655305"/>
          <a:ext cx="184277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39003127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576863275"/>
                    </a:ext>
                  </a:extLst>
                </a:gridCol>
              </a:tblGrid>
              <a:tr h="15656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D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E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F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G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nsolas" panose="020B0609020204030204" pitchFamily="49" charset="0"/>
                        </a:rPr>
                        <a:t>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300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k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314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err="1" smtClean="0"/>
                  <a:t>Outerjoin</a:t>
                </a:r>
                <a:r>
                  <a:rPr lang="en-US" b="1" dirty="0" smtClean="0"/>
                  <a:t> definition</a:t>
                </a:r>
              </a:p>
              <a:p>
                <a:pPr lvl="1"/>
                <a:r>
                  <a:rPr lang="en-US" dirty="0" smtClean="0"/>
                  <a:t>Let </a:t>
                </a:r>
                <a:r>
                  <a:rPr lang="en-US" sz="2000" dirty="0" err="1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attr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(R)</a:t>
                </a:r>
                <a:r>
                  <a:rPr lang="en-US" dirty="0" smtClean="0"/>
                  <a:t> denotes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list of attributes in the schema of 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R</a:t>
                </a:r>
              </a:p>
              <a:p>
                <a:pPr lvl="2"/>
                <a:r>
                  <a:rPr lang="en-US" dirty="0" smtClean="0"/>
                  <a:t>Example:</a:t>
                </a:r>
                <a:r>
                  <a:rPr lang="en-US" sz="2000" dirty="0" smtClean="0"/>
                  <a:t>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attr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(Sells) =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rname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, pizza, price</a:t>
                </a:r>
              </a:p>
              <a:p>
                <a:pPr lvl="1"/>
                <a:r>
                  <a:rPr lang="en-US" dirty="0" smtClean="0"/>
                  <a:t>Let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null(R)</a:t>
                </a:r>
                <a:r>
                  <a:rPr lang="en-US" dirty="0" smtClean="0"/>
                  <a:t> denotes an </a:t>
                </a:r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-component tuple of 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null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values</a:t>
                </a:r>
              </a:p>
              <a:p>
                <a:pPr lvl="2"/>
                <a:r>
                  <a:rPr lang="en-US" i="1" dirty="0" smtClean="0"/>
                  <a:t>n</a:t>
                </a:r>
                <a:r>
                  <a:rPr lang="en-US" dirty="0" smtClean="0"/>
                  <a:t> is the </a:t>
                </a:r>
                <a:r>
                  <a:rPr lang="en-US" i="1" u="sng" dirty="0" smtClean="0"/>
                  <a:t>arity</a:t>
                </a:r>
                <a:r>
                  <a:rPr lang="en-US" dirty="0" smtClean="0"/>
                  <a:t> of relation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R</a:t>
                </a:r>
              </a:p>
              <a:p>
                <a:pPr lvl="2"/>
                <a:r>
                  <a:rPr lang="en-US" dirty="0" smtClean="0"/>
                  <a:t>Example: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null(Sells) = (null, null, null)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attr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GB" dirty="0" smtClean="0"/>
              </a:p>
              <a:p>
                <a:pPr lvl="2"/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be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d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4157" y="4655305"/>
              <a:ext cx="1335722" cy="11101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25462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</a:tblGrid>
                  <a:tr h="156567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sz="1200" b="1" i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𝐚𝐭𝐭𝐫</m:t>
                                    </m:r>
                                    <m:d>
                                      <m:d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𝐑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⋈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  <m: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4482468"/>
                  </p:ext>
                </p:extLst>
              </p:nvPr>
            </p:nvGraphicFramePr>
            <p:xfrm>
              <a:off x="5404157" y="4655305"/>
              <a:ext cx="1335722" cy="11101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25462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</a:tblGrid>
                  <a:tr h="287211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5" r="-909" b="-30638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1710048"/>
                  </p:ext>
                </p:extLst>
              </p:nvPr>
            </p:nvGraphicFramePr>
            <p:xfrm>
              <a:off x="6932729" y="4655305"/>
              <a:ext cx="1616138" cy="11101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805878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</a:tblGrid>
                  <a:tr h="156567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  <m:r>
                                  <a:rPr lang="en-US" sz="12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sz="1200" b="1" i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𝐚𝐭𝐭𝐫</m:t>
                                    </m:r>
                                    <m:d>
                                      <m:d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𝐑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⋈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  <m:r>
                                      <a:rPr lang="en-US" sz="1200" b="1" i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w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1710048"/>
                  </p:ext>
                </p:extLst>
              </p:nvPr>
            </p:nvGraphicFramePr>
            <p:xfrm>
              <a:off x="6932729" y="4655305"/>
              <a:ext cx="1616138" cy="11101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805878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</a:tblGrid>
                  <a:tr h="287211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6" r="-752" b="-30638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w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0756"/>
              </p:ext>
            </p:extLst>
          </p:nvPr>
        </p:nvGraphicFramePr>
        <p:xfrm>
          <a:off x="895149" y="4655305"/>
          <a:ext cx="132969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3390031275"/>
                    </a:ext>
                  </a:extLst>
                </a:gridCol>
              </a:tblGrid>
              <a:tr h="1565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x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06972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z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77417"/>
              </p:ext>
            </p:extLst>
          </p:nvPr>
        </p:nvGraphicFramePr>
        <p:xfrm>
          <a:off x="2435024" y="4655305"/>
          <a:ext cx="184277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39003127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576863275"/>
                    </a:ext>
                  </a:extLst>
                </a:gridCol>
              </a:tblGrid>
              <a:tr h="15656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D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E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F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G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nsolas" panose="020B0609020204030204" pitchFamily="49" charset="0"/>
                        </a:rPr>
                        <a:t>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300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k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5911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err="1" smtClean="0"/>
                  <a:t>Outerjoin</a:t>
                </a:r>
                <a:r>
                  <a:rPr lang="en-US" b="1" dirty="0" smtClean="0"/>
                  <a:t> definition</a:t>
                </a:r>
              </a:p>
              <a:p>
                <a:pPr lvl="1"/>
                <a:r>
                  <a:rPr lang="en-US" dirty="0" smtClean="0"/>
                  <a:t>Let </a:t>
                </a:r>
                <a:r>
                  <a:rPr lang="en-US" sz="2000" dirty="0" err="1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attr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(R)</a:t>
                </a:r>
                <a:r>
                  <a:rPr lang="en-US" dirty="0" smtClean="0"/>
                  <a:t> denotes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list of attributes in the schema of 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R</a:t>
                </a:r>
              </a:p>
              <a:p>
                <a:pPr lvl="2"/>
                <a:r>
                  <a:rPr lang="en-US" dirty="0" smtClean="0"/>
                  <a:t>Example:</a:t>
                </a:r>
                <a:r>
                  <a:rPr lang="en-US" sz="2000" dirty="0" smtClean="0"/>
                  <a:t>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attr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(Sells) =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rname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, pizza, price</a:t>
                </a:r>
              </a:p>
              <a:p>
                <a:pPr lvl="1"/>
                <a:r>
                  <a:rPr lang="en-US" dirty="0" smtClean="0"/>
                  <a:t>Let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null(R)</a:t>
                </a:r>
                <a:r>
                  <a:rPr lang="en-US" dirty="0" smtClean="0"/>
                  <a:t> denotes an </a:t>
                </a:r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-component tuple of 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null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values</a:t>
                </a:r>
              </a:p>
              <a:p>
                <a:pPr lvl="2"/>
                <a:r>
                  <a:rPr lang="en-US" i="1" dirty="0" smtClean="0"/>
                  <a:t>n</a:t>
                </a:r>
                <a:r>
                  <a:rPr lang="en-US" dirty="0" smtClean="0"/>
                  <a:t> is the </a:t>
                </a:r>
                <a:r>
                  <a:rPr lang="en-US" i="1" u="sng" dirty="0" smtClean="0"/>
                  <a:t>arity</a:t>
                </a:r>
                <a:r>
                  <a:rPr lang="en-US" dirty="0" smtClean="0"/>
                  <a:t> of relation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R</a:t>
                </a:r>
              </a:p>
              <a:p>
                <a:pPr lvl="2"/>
                <a:r>
                  <a:rPr lang="en-US" dirty="0" smtClean="0"/>
                  <a:t>Example: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null(Sells) = (null, null, null)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attr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GB" dirty="0" smtClean="0"/>
              </a:p>
              <a:p>
                <a:pPr lvl="2"/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be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d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2"/>
                <a:r>
                  <a:rPr lang="en-US" dirty="0" smtClean="0"/>
                  <a:t>In other words: </a:t>
                </a:r>
                <a:r>
                  <a:rPr lang="en-US" i="1" u="sng" dirty="0" smtClean="0"/>
                  <a:t>get all the dangling tuple</a:t>
                </a:r>
                <a:endParaRPr lang="en-GB" i="1" u="sng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4157" y="4655305"/>
              <a:ext cx="1335722" cy="11101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25462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</a:tblGrid>
                  <a:tr h="156567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sz="1200" b="1" i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𝐚𝐭𝐭𝐫</m:t>
                                    </m:r>
                                    <m:d>
                                      <m:d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𝐑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⋈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  <m: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4482468"/>
                  </p:ext>
                </p:extLst>
              </p:nvPr>
            </p:nvGraphicFramePr>
            <p:xfrm>
              <a:off x="5404157" y="4655305"/>
              <a:ext cx="1335722" cy="11101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25462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</a:tblGrid>
                  <a:tr h="287211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5" r="-909" b="-30638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35956"/>
                  </p:ext>
                </p:extLst>
              </p:nvPr>
            </p:nvGraphicFramePr>
            <p:xfrm>
              <a:off x="6932729" y="4655305"/>
              <a:ext cx="1616138" cy="11101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805878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</a:tblGrid>
                  <a:tr h="156567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  <m:r>
                                  <a:rPr lang="en-US" sz="12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sz="1200" b="1" i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𝐚𝐭𝐭𝐫</m:t>
                                    </m:r>
                                    <m:d>
                                      <m:d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𝐑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⋈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  <m:r>
                                      <a:rPr lang="en-US" sz="1200" b="1" i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w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35956"/>
                  </p:ext>
                </p:extLst>
              </p:nvPr>
            </p:nvGraphicFramePr>
            <p:xfrm>
              <a:off x="6932729" y="4655305"/>
              <a:ext cx="1616138" cy="11101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805878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</a:tblGrid>
                  <a:tr h="287211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6" r="-752" b="-30638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w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0756"/>
              </p:ext>
            </p:extLst>
          </p:nvPr>
        </p:nvGraphicFramePr>
        <p:xfrm>
          <a:off x="895149" y="4655305"/>
          <a:ext cx="132969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3390031275"/>
                    </a:ext>
                  </a:extLst>
                </a:gridCol>
              </a:tblGrid>
              <a:tr h="1565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x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06972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z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77417"/>
              </p:ext>
            </p:extLst>
          </p:nvPr>
        </p:nvGraphicFramePr>
        <p:xfrm>
          <a:off x="2435024" y="4655305"/>
          <a:ext cx="184277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39003127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576863275"/>
                    </a:ext>
                  </a:extLst>
                </a:gridCol>
              </a:tblGrid>
              <a:tr h="15656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D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E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F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G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nsolas" panose="020B0609020204030204" pitchFamily="49" charset="0"/>
                        </a:rPr>
                        <a:t>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300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k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209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err="1" smtClean="0"/>
                  <a:t>Outerjoin</a:t>
                </a:r>
                <a:r>
                  <a:rPr lang="en-US" b="1" dirty="0" smtClean="0"/>
                  <a:t> definition</a:t>
                </a:r>
              </a:p>
              <a:p>
                <a:pPr lvl="1"/>
                <a:r>
                  <a:rPr lang="en-US" dirty="0" smtClean="0">
                    <a:solidFill>
                      <a:schemeClr val="accent2"/>
                    </a:solidFill>
                  </a:rPr>
                  <a:t>Left outer join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defined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null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GB" i="1" u="sng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GB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err="1" smtClean="0"/>
                  <a:t>Outerjoin</a:t>
                </a:r>
                <a:r>
                  <a:rPr lang="en-US" b="1" dirty="0" smtClean="0"/>
                  <a:t> definition</a:t>
                </a:r>
              </a:p>
              <a:p>
                <a:pPr lvl="1"/>
                <a:r>
                  <a:rPr lang="en-US" dirty="0" smtClean="0">
                    <a:solidFill>
                      <a:schemeClr val="accent2"/>
                    </a:solidFill>
                  </a:rPr>
                  <a:t>Left outer join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defined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null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GB" i="1" u="sng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GB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4936763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4332298" y="2577091"/>
            <a:ext cx="13676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dangling tuple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>
            <a:off x="5016138" y="2247053"/>
            <a:ext cx="2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6464991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6003996" y="2577091"/>
            <a:ext cx="1080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null values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>
            <a:off x="6544366" y="2247053"/>
            <a:ext cx="3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054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err="1" smtClean="0"/>
                  <a:t>Outerjoin</a:t>
                </a:r>
                <a:r>
                  <a:rPr lang="en-US" b="1" dirty="0" smtClean="0"/>
                  <a:t> definition</a:t>
                </a:r>
              </a:p>
              <a:p>
                <a:pPr lvl="1"/>
                <a:r>
                  <a:rPr lang="en-US" dirty="0" smtClean="0">
                    <a:solidFill>
                      <a:schemeClr val="accent2"/>
                    </a:solidFill>
                  </a:rPr>
                  <a:t>Left outer join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defined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null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GB" i="1" u="sng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GB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3298463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2900784" y="3480653"/>
            <a:ext cx="9541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inner join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>
            <a:off x="3377838" y="2247053"/>
            <a:ext cx="0" cy="123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4936763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4332298" y="2577091"/>
            <a:ext cx="13676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dangling tuple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>
            <a:off x="5016138" y="2247053"/>
            <a:ext cx="2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6464991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6003996" y="2577091"/>
            <a:ext cx="1080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null values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>
            <a:off x="6544366" y="2247053"/>
            <a:ext cx="3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11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/>
              <a:t>Key </a:t>
            </a:r>
            <a:r>
              <a:rPr lang="en-US" b="1" dirty="0" smtClean="0"/>
              <a:t>&amp; total constraints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CREATE TABLE R (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pk1   </a:t>
            </a:r>
            <a:r>
              <a:rPr lang="en-US" sz="2000" b="1" dirty="0">
                <a:latin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PRIMARY KEY,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 pk2   </a:t>
            </a:r>
            <a:r>
              <a:rPr lang="en-US" sz="2000" b="1" dirty="0" smtClean="0">
                <a:latin typeface="Consolas" panose="020B0609020204030204" pitchFamily="49" charset="0"/>
              </a:rPr>
              <a:t>type </a:t>
            </a:r>
            <a:r>
              <a:rPr lang="en-US" sz="2000" dirty="0" smtClean="0">
                <a:latin typeface="Consolas" panose="020B0609020204030204" pitchFamily="49" charset="0"/>
              </a:rPr>
              <a:t>NOT NULL,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attr</a:t>
            </a: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attr1 </a:t>
            </a:r>
            <a:r>
              <a:rPr lang="en-US" sz="2000" b="1" dirty="0">
                <a:latin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FOREIGN KEY (pk2) REFERENCES E2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/>
              <a:t>Weak entity sets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</a:rPr>
              <a:t>CREATE TABLE R (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</a:rPr>
              <a:t>  pk1   </a:t>
            </a:r>
            <a:r>
              <a:rPr lang="en-US" sz="1800" b="1" dirty="0" smtClean="0">
                <a:latin typeface="Consolas" panose="020B0609020204030204" pitchFamily="49" charset="0"/>
              </a:rPr>
              <a:t>type</a:t>
            </a:r>
            <a:r>
              <a:rPr lang="en-US" sz="1800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</a:rPr>
              <a:t>  pk2   </a:t>
            </a:r>
            <a:r>
              <a:rPr lang="en-US" sz="1800" b="1" dirty="0" smtClean="0">
                <a:latin typeface="Consolas" panose="020B0609020204030204" pitchFamily="49" charset="0"/>
              </a:rPr>
              <a:t>type </a:t>
            </a:r>
            <a:r>
              <a:rPr lang="en-US" sz="1800" dirty="0" smtClean="0">
                <a:latin typeface="Consolas" panose="020B0609020204030204" pitchFamily="49" charset="0"/>
              </a:rPr>
              <a:t>REFERENCES E2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</a:rPr>
              <a:t>    ON DELETE cascade,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attr</a:t>
            </a: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b="1" dirty="0" smtClean="0">
                <a:latin typeface="Consolas" panose="020B0609020204030204" pitchFamily="49" charset="0"/>
              </a:rPr>
              <a:t>type</a:t>
            </a:r>
            <a:r>
              <a:rPr lang="en-US" sz="1800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</a:rPr>
              <a:t>  attr1 </a:t>
            </a:r>
            <a:r>
              <a:rPr lang="en-US" sz="1800" b="1" dirty="0" smtClean="0">
                <a:latin typeface="Consolas" panose="020B0609020204030204" pitchFamily="49" charset="0"/>
              </a:rPr>
              <a:t>type</a:t>
            </a:r>
            <a:r>
              <a:rPr lang="en-US" sz="1800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</a:rPr>
              <a:t>  PRIMARY KEY (pk1, pk2)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16200000">
            <a:off x="-180952" y="180952"/>
            <a:ext cx="1362456" cy="1000552"/>
            <a:chOff x="7561780" y="-133562"/>
            <a:chExt cx="1315092" cy="965769"/>
          </a:xfrm>
        </p:grpSpPr>
        <p:sp>
          <p:nvSpPr>
            <p:cNvPr id="4" name="Pentagon 3"/>
            <p:cNvSpPr/>
            <p:nvPr/>
          </p:nvSpPr>
          <p:spPr>
            <a:xfrm rot="5400000">
              <a:off x="7736441" y="-308223"/>
              <a:ext cx="965769" cy="1315092"/>
            </a:xfrm>
            <a:prstGeom prst="homePlate">
              <a:avLst>
                <a:gd name="adj" fmla="val 11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PREVIOUS LECTURE</a:t>
              </a:r>
              <a:endPara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Pentagon 4"/>
            <p:cNvSpPr/>
            <p:nvPr/>
          </p:nvSpPr>
          <p:spPr>
            <a:xfrm rot="5400000">
              <a:off x="7802309" y="-248955"/>
              <a:ext cx="834031" cy="1184453"/>
            </a:xfrm>
            <a:prstGeom prst="homePlate">
              <a:avLst>
                <a:gd name="adj" fmla="val 11000"/>
              </a:avLst>
            </a:prstGeom>
            <a:noFill/>
            <a:ln w="25400" cap="flat" cmpd="sng" algn="ctr">
              <a:solidFill>
                <a:sysClr val="window" lastClr="FFFFFF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5804526" y="2295282"/>
            <a:ext cx="457200" cy="4572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E1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Diamond 52"/>
          <p:cNvSpPr/>
          <p:nvPr/>
        </p:nvSpPr>
        <p:spPr>
          <a:xfrm>
            <a:off x="6783388" y="2243834"/>
            <a:ext cx="560096" cy="560096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Straight Connector 53"/>
          <p:cNvCxnSpPr>
            <a:stCxn id="52" idx="3"/>
            <a:endCxn id="53" idx="1"/>
          </p:cNvCxnSpPr>
          <p:nvPr/>
        </p:nvCxnSpPr>
        <p:spPr>
          <a:xfrm>
            <a:off x="6261726" y="2523882"/>
            <a:ext cx="521662" cy="0"/>
          </a:xfrm>
          <a:prstGeom prst="line">
            <a:avLst/>
          </a:prstGeom>
          <a:ln w="50800" cmpd="dbl">
            <a:solidFill>
              <a:schemeClr val="accent2"/>
            </a:solidFill>
            <a:tailEnd type="stealth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061112" y="1776634"/>
            <a:ext cx="743414" cy="3048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pk1</a:t>
            </a:r>
            <a:endParaRPr lang="en-GB" sz="1200" u="sng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Straight Connector 55"/>
          <p:cNvCxnSpPr>
            <a:stCxn id="52" idx="0"/>
            <a:endCxn id="55" idx="5"/>
          </p:cNvCxnSpPr>
          <p:nvPr/>
        </p:nvCxnSpPr>
        <p:spPr>
          <a:xfrm flipH="1" flipV="1">
            <a:off x="5695656" y="2036797"/>
            <a:ext cx="337470" cy="2584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0"/>
            <a:endCxn id="65" idx="4"/>
          </p:cNvCxnSpPr>
          <p:nvPr/>
        </p:nvCxnSpPr>
        <p:spPr>
          <a:xfrm flipH="1" flipV="1">
            <a:off x="6031758" y="1667257"/>
            <a:ext cx="1368" cy="628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629562" y="1362457"/>
            <a:ext cx="860898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attr</a:t>
            </a:r>
            <a:endParaRPr lang="en-GB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Straight Connector 58"/>
          <p:cNvCxnSpPr>
            <a:stCxn id="53" idx="0"/>
            <a:endCxn id="58" idx="4"/>
          </p:cNvCxnSpPr>
          <p:nvPr/>
        </p:nvCxnSpPr>
        <p:spPr>
          <a:xfrm flipH="1" flipV="1">
            <a:off x="7060011" y="1667257"/>
            <a:ext cx="3425" cy="576577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0" name="Rectangle 59"/>
          <p:cNvSpPr/>
          <p:nvPr/>
        </p:nvSpPr>
        <p:spPr>
          <a:xfrm>
            <a:off x="7908146" y="229528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E2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61" name="Straight Connector 60"/>
          <p:cNvCxnSpPr>
            <a:stCxn id="60" idx="1"/>
            <a:endCxn id="53" idx="3"/>
          </p:cNvCxnSpPr>
          <p:nvPr/>
        </p:nvCxnSpPr>
        <p:spPr>
          <a:xfrm flipH="1">
            <a:off x="7343484" y="2523882"/>
            <a:ext cx="564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159709" y="1776634"/>
            <a:ext cx="743414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latin typeface="Consolas" panose="020B0609020204030204" pitchFamily="49" charset="0"/>
              </a:rPr>
              <a:t>pk2</a:t>
            </a:r>
            <a:endParaRPr lang="en-GB" sz="1200" u="sng" dirty="0">
              <a:latin typeface="Consolas" panose="020B0609020204030204" pitchFamily="49" charset="0"/>
            </a:endParaRPr>
          </a:p>
        </p:txBody>
      </p:sp>
      <p:cxnSp>
        <p:nvCxnSpPr>
          <p:cNvPr id="63" name="Straight Connector 62"/>
          <p:cNvCxnSpPr>
            <a:stCxn id="60" idx="0"/>
            <a:endCxn id="62" idx="5"/>
          </p:cNvCxnSpPr>
          <p:nvPr/>
        </p:nvCxnSpPr>
        <p:spPr>
          <a:xfrm flipH="1" flipV="1">
            <a:off x="7794253" y="2036797"/>
            <a:ext cx="342493" cy="258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0"/>
          </p:cNvCxnSpPr>
          <p:nvPr/>
        </p:nvCxnSpPr>
        <p:spPr>
          <a:xfrm flipV="1">
            <a:off x="8136746" y="1667257"/>
            <a:ext cx="3651" cy="6280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601309" y="1362457"/>
            <a:ext cx="860898" cy="3048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attr1</a:t>
            </a:r>
            <a:endParaRPr lang="en-GB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706297" y="1362457"/>
            <a:ext cx="860898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attr3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04526" y="5084211"/>
            <a:ext cx="457200" cy="457200"/>
          </a:xfrm>
          <a:prstGeom prst="rect">
            <a:avLst/>
          </a:prstGeom>
          <a:ln w="50800" cmpd="dbl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E1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Diamond 36"/>
          <p:cNvSpPr/>
          <p:nvPr/>
        </p:nvSpPr>
        <p:spPr>
          <a:xfrm>
            <a:off x="6783388" y="5032763"/>
            <a:ext cx="560096" cy="560096"/>
          </a:xfrm>
          <a:prstGeom prst="diamond">
            <a:avLst/>
          </a:prstGeom>
          <a:ln w="50800" cmpd="dbl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061112" y="4565563"/>
            <a:ext cx="743414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pk1</a:t>
            </a:r>
            <a:endParaRPr lang="en-GB" sz="1200" u="sng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Straight Connector 38"/>
          <p:cNvCxnSpPr>
            <a:stCxn id="36" idx="0"/>
            <a:endCxn id="38" idx="5"/>
          </p:cNvCxnSpPr>
          <p:nvPr/>
        </p:nvCxnSpPr>
        <p:spPr>
          <a:xfrm flipH="1" flipV="1">
            <a:off x="5695656" y="4825726"/>
            <a:ext cx="337470" cy="25848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36" idx="0"/>
            <a:endCxn id="48" idx="4"/>
          </p:cNvCxnSpPr>
          <p:nvPr/>
        </p:nvCxnSpPr>
        <p:spPr>
          <a:xfrm flipH="1" flipV="1">
            <a:off x="6031758" y="4456186"/>
            <a:ext cx="1368" cy="62802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1" name="Oval 40"/>
          <p:cNvSpPr/>
          <p:nvPr/>
        </p:nvSpPr>
        <p:spPr>
          <a:xfrm>
            <a:off x="6629562" y="4151386"/>
            <a:ext cx="860898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attr</a:t>
            </a:r>
            <a:endParaRPr lang="en-GB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Straight Connector 41"/>
          <p:cNvCxnSpPr>
            <a:stCxn id="37" idx="0"/>
            <a:endCxn id="41" idx="4"/>
          </p:cNvCxnSpPr>
          <p:nvPr/>
        </p:nvCxnSpPr>
        <p:spPr>
          <a:xfrm flipH="1" flipV="1">
            <a:off x="7060011" y="4456186"/>
            <a:ext cx="3425" cy="576577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3" name="Rectangle 42"/>
          <p:cNvSpPr/>
          <p:nvPr/>
        </p:nvSpPr>
        <p:spPr>
          <a:xfrm>
            <a:off x="7908146" y="5084211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E2</a:t>
            </a:r>
            <a:endParaRPr lang="en-GB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/>
          <p:cNvCxnSpPr>
            <a:stCxn id="43" idx="1"/>
            <a:endCxn id="37" idx="3"/>
          </p:cNvCxnSpPr>
          <p:nvPr/>
        </p:nvCxnSpPr>
        <p:spPr>
          <a:xfrm flipH="1">
            <a:off x="7343484" y="5312811"/>
            <a:ext cx="5646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Oval 44"/>
          <p:cNvSpPr/>
          <p:nvPr/>
        </p:nvSpPr>
        <p:spPr>
          <a:xfrm>
            <a:off x="7159709" y="4565563"/>
            <a:ext cx="743414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pk2</a:t>
            </a:r>
            <a:endParaRPr lang="en-GB" sz="1200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Straight Connector 45"/>
          <p:cNvCxnSpPr>
            <a:stCxn id="43" idx="0"/>
            <a:endCxn id="45" idx="5"/>
          </p:cNvCxnSpPr>
          <p:nvPr/>
        </p:nvCxnSpPr>
        <p:spPr>
          <a:xfrm flipH="1" flipV="1">
            <a:off x="7794253" y="4825726"/>
            <a:ext cx="342493" cy="2584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stCxn id="43" idx="0"/>
          </p:cNvCxnSpPr>
          <p:nvPr/>
        </p:nvCxnSpPr>
        <p:spPr>
          <a:xfrm flipV="1">
            <a:off x="8136746" y="4456186"/>
            <a:ext cx="3651" cy="6280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Oval 47"/>
          <p:cNvSpPr/>
          <p:nvPr/>
        </p:nvSpPr>
        <p:spPr>
          <a:xfrm>
            <a:off x="5601309" y="4151386"/>
            <a:ext cx="860898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attr1</a:t>
            </a:r>
            <a:endParaRPr lang="en-GB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706297" y="4151386"/>
            <a:ext cx="860898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attr3</a:t>
            </a:r>
            <a:endParaRPr lang="en-GB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Straight Connector 50"/>
          <p:cNvCxnSpPr>
            <a:stCxn id="36" idx="3"/>
            <a:endCxn id="37" idx="1"/>
          </p:cNvCxnSpPr>
          <p:nvPr/>
        </p:nvCxnSpPr>
        <p:spPr>
          <a:xfrm>
            <a:off x="6261726" y="5312811"/>
            <a:ext cx="521662" cy="0"/>
          </a:xfrm>
          <a:prstGeom prst="line">
            <a:avLst/>
          </a:prstGeom>
          <a:ln w="50800" cmpd="dbl">
            <a:solidFill>
              <a:schemeClr val="accent2"/>
            </a:solidFill>
            <a:tailEnd type="stealth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err="1" smtClean="0"/>
                  <a:t>Outerjoin</a:t>
                </a:r>
                <a:r>
                  <a:rPr lang="en-US" b="1" dirty="0" smtClean="0"/>
                  <a:t> definition</a:t>
                </a:r>
              </a:p>
              <a:p>
                <a:pPr lvl="1"/>
                <a:r>
                  <a:rPr lang="en-US" dirty="0" smtClean="0">
                    <a:solidFill>
                      <a:schemeClr val="accent2"/>
                    </a:solidFill>
                  </a:rPr>
                  <a:t>Left outer join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defined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null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GB" i="1" u="sng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GB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3298463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2900784" y="3480653"/>
            <a:ext cx="9541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inner join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>
            <a:off x="3377838" y="2247053"/>
            <a:ext cx="0" cy="123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4936763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4332298" y="2577091"/>
            <a:ext cx="13676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dangling tuple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>
            <a:off x="5016138" y="2247053"/>
            <a:ext cx="2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6464991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6003996" y="2577091"/>
            <a:ext cx="1080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null values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>
            <a:off x="6544366" y="2247053"/>
            <a:ext cx="3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5700877" y="2307126"/>
            <a:ext cx="158750" cy="1528228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4331945" y="3480653"/>
            <a:ext cx="27527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make it union compatible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5780252" y="3150615"/>
            <a:ext cx="0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780252" y="2082034"/>
            <a:ext cx="0" cy="106858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067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err="1" smtClean="0"/>
                  <a:t>Outerjoin</a:t>
                </a:r>
                <a:r>
                  <a:rPr lang="en-US" b="1" dirty="0" smtClean="0"/>
                  <a:t> definition</a:t>
                </a:r>
              </a:p>
              <a:p>
                <a:pPr lvl="1"/>
                <a:r>
                  <a:rPr lang="en-US" dirty="0" smtClean="0">
                    <a:solidFill>
                      <a:schemeClr val="accent2"/>
                    </a:solidFill>
                  </a:rPr>
                  <a:t>Left outer join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defined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null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GB" i="1" u="sng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GB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3298463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2900784" y="3480653"/>
            <a:ext cx="9541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inner join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>
            <a:off x="3377838" y="2247053"/>
            <a:ext cx="0" cy="123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4936763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4332298" y="2577091"/>
            <a:ext cx="13676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dangling tuple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>
            <a:off x="5016138" y="2247053"/>
            <a:ext cx="2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6464991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6003996" y="2577091"/>
            <a:ext cx="1080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null values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>
            <a:off x="6544366" y="2247053"/>
            <a:ext cx="3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5700877" y="2307126"/>
            <a:ext cx="158750" cy="1528228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4331945" y="3480653"/>
            <a:ext cx="27527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make it union compatible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5780252" y="3150615"/>
            <a:ext cx="0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780252" y="2082034"/>
            <a:ext cx="0" cy="106858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4062577" y="3247195"/>
            <a:ext cx="158750" cy="1528228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2907575" y="4420722"/>
            <a:ext cx="41771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inner join with dangling tuple added in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4141952" y="4090684"/>
            <a:ext cx="0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141952" y="2082034"/>
            <a:ext cx="0" cy="200865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884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err="1" smtClean="0"/>
                  <a:t>Outerjoin</a:t>
                </a:r>
                <a:r>
                  <a:rPr lang="en-US" b="1" dirty="0" smtClean="0"/>
                  <a:t> definition</a:t>
                </a:r>
              </a:p>
              <a:p>
                <a:pPr lvl="1"/>
                <a:r>
                  <a:rPr lang="en-US" dirty="0" smtClean="0">
                    <a:solidFill>
                      <a:schemeClr val="accent2"/>
                    </a:solidFill>
                  </a:rPr>
                  <a:t>Left outer join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defined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null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GB" i="1" u="sng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GB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584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err="1" smtClean="0"/>
                  <a:t>Outerjoin</a:t>
                </a:r>
                <a:r>
                  <a:rPr lang="en-US" b="1" dirty="0" smtClean="0"/>
                  <a:t> definition</a:t>
                </a:r>
              </a:p>
              <a:p>
                <a:pPr lvl="1"/>
                <a:r>
                  <a:rPr lang="en-US" dirty="0" smtClean="0">
                    <a:solidFill>
                      <a:schemeClr val="accent2"/>
                    </a:solidFill>
                  </a:rPr>
                  <a:t>Left outer join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defined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null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GB" i="1" u="sng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GB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4936763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>
            <a:off x="5016138" y="2247053"/>
            <a:ext cx="2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6464991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>
            <a:off x="6544366" y="2247053"/>
            <a:ext cx="3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51293" y="2571496"/>
              <a:ext cx="132969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</a:tblGrid>
                  <a:tr h="156567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⊳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US" sz="1200" b="1" i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</m:oMath>
                            </m:oMathPara>
                          </a14:m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w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51293" y="2571496"/>
              <a:ext cx="132969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</a:tblGrid>
                  <a:tr h="27432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7" r="-1370" b="-3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w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56097" y="2574190"/>
              <a:ext cx="2414272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568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</a:tblGrid>
                  <a:tr h="156567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𝐧𝐮𝐥𝐥</m:t>
                                    </m:r>
                                    <m:d>
                                      <m:d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𝐒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200" b="1" i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680114"/>
                  </p:ext>
                </p:extLst>
              </p:nvPr>
            </p:nvGraphicFramePr>
            <p:xfrm>
              <a:off x="5956097" y="2574190"/>
              <a:ext cx="2414272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568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</a:tblGrid>
                  <a:tr h="27432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36" r="-33893" b="-2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281369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err="1" smtClean="0"/>
                  <a:t>Outerjoin</a:t>
                </a:r>
                <a:r>
                  <a:rPr lang="en-US" b="1" dirty="0" smtClean="0"/>
                  <a:t> definition</a:t>
                </a:r>
              </a:p>
              <a:p>
                <a:pPr lvl="1"/>
                <a:r>
                  <a:rPr lang="en-US" dirty="0" smtClean="0">
                    <a:solidFill>
                      <a:schemeClr val="accent2"/>
                    </a:solidFill>
                  </a:rPr>
                  <a:t>Left outer join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defined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null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GB" i="1" u="sng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GB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3298463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377838" y="2247053"/>
            <a:ext cx="0" cy="219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4936763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>
            <a:off x="5016138" y="2247053"/>
            <a:ext cx="2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6464991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>
            <a:off x="6544366" y="2247053"/>
            <a:ext cx="3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5994729" y="3073770"/>
            <a:ext cx="158750" cy="1528228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6074104" y="3917259"/>
            <a:ext cx="0" cy="520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176861"/>
                  </p:ext>
                </p:extLst>
              </p:nvPr>
            </p:nvGraphicFramePr>
            <p:xfrm>
              <a:off x="4351293" y="2571496"/>
              <a:ext cx="132969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</a:tblGrid>
                  <a:tr h="156567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⊳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US" sz="1200" b="1" i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</m:oMath>
                            </m:oMathPara>
                          </a14:m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w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176861"/>
                  </p:ext>
                </p:extLst>
              </p:nvPr>
            </p:nvGraphicFramePr>
            <p:xfrm>
              <a:off x="4351293" y="2571496"/>
              <a:ext cx="132969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13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4051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</a:tblGrid>
                  <a:tr h="27432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7" r="-1370" b="-3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w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56097" y="2574190"/>
              <a:ext cx="2414272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568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</a:tblGrid>
                  <a:tr h="156567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𝐧𝐮𝐥𝐥</m:t>
                                    </m:r>
                                    <m:d>
                                      <m:d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𝐒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200" b="1" i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680114"/>
                  </p:ext>
                </p:extLst>
              </p:nvPr>
            </p:nvGraphicFramePr>
            <p:xfrm>
              <a:off x="5956097" y="2574190"/>
              <a:ext cx="2414272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568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</a:tblGrid>
                  <a:tr h="27432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36" r="-33893" b="-2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289390"/>
                  </p:ext>
                </p:extLst>
              </p:nvPr>
            </p:nvGraphicFramePr>
            <p:xfrm>
              <a:off x="4498216" y="4437369"/>
              <a:ext cx="3636012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1155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156567">
                    <a:tc gridSpan="7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1" i="1" dirty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dirty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sSub>
                                      <m:sSubPr>
                                        <m:ctrlPr>
                                          <a:rPr lang="en-US" sz="1200" b="1" i="1" dirty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dirty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⊳</m:t>
                                        </m:r>
                                      </m:e>
                                      <m:sub>
                                        <m:r>
                                          <a:rPr lang="en-US" sz="1200" b="1" i="1" dirty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  <m:r>
                                      <a:rPr lang="en-US" sz="1200" b="1" i="1" dirty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</m:d>
                                <m:r>
                                  <a:rPr lang="en-US" sz="1200" b="1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200" b="1" i="1" dirty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0" dirty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𝐧𝐮𝐥𝐥</m:t>
                                    </m:r>
                                    <m:d>
                                      <m:dPr>
                                        <m:ctrlPr>
                                          <a:rPr lang="en-US" sz="1200" b="1" i="1" dirty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 dirty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2936608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w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09687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289390"/>
                  </p:ext>
                </p:extLst>
              </p:nvPr>
            </p:nvGraphicFramePr>
            <p:xfrm>
              <a:off x="4498216" y="4437369"/>
              <a:ext cx="3636012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1155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274320"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67" r="-334" b="-3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2936608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w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400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09687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2789" y="4437369"/>
              <a:ext cx="2794635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1155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156567">
                    <a:tc gridSpan="7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1" i="1" dirty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dirty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sSub>
                                      <m:sSubPr>
                                        <m:ctrlPr>
                                          <a:rPr lang="en-US" sz="1200" b="1" i="1" dirty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dirty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⋈</m:t>
                                        </m:r>
                                      </m:e>
                                      <m:sub>
                                        <m:r>
                                          <a:rPr lang="en-US" sz="1200" b="1" i="1" dirty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  <m:r>
                                      <a:rPr lang="en-US" sz="1200" b="1" i="1" dirty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072212"/>
                  </p:ext>
                </p:extLst>
              </p:nvPr>
            </p:nvGraphicFramePr>
            <p:xfrm>
              <a:off x="1432789" y="4437369"/>
              <a:ext cx="2794635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1155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274320"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36" r="-436" b="-3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9885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err="1" smtClean="0"/>
                  <a:t>Outerjoin</a:t>
                </a:r>
                <a:r>
                  <a:rPr lang="en-US" b="1" dirty="0" smtClean="0"/>
                  <a:t> definition</a:t>
                </a:r>
              </a:p>
              <a:p>
                <a:pPr lvl="1"/>
                <a:r>
                  <a:rPr lang="en-US" dirty="0" smtClean="0">
                    <a:solidFill>
                      <a:schemeClr val="accent2"/>
                    </a:solidFill>
                  </a:rPr>
                  <a:t>Right outer join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defined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null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</m:oMath>
                </a14:m>
                <a:endParaRPr lang="en-GB" i="1" u="sng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GB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3298463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2900784" y="3480653"/>
            <a:ext cx="9541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inner join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>
            <a:off x="3377838" y="2247053"/>
            <a:ext cx="0" cy="123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4936763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4475768" y="2577091"/>
            <a:ext cx="1080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null values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>
            <a:off x="5016138" y="2247053"/>
            <a:ext cx="2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6464991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5860530" y="2577091"/>
            <a:ext cx="13676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dangling tuple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>
            <a:off x="6544366" y="2247053"/>
            <a:ext cx="3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5700877" y="2307126"/>
            <a:ext cx="158750" cy="1528228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4331945" y="3480653"/>
            <a:ext cx="27527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make it union compatible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5780252" y="3150615"/>
            <a:ext cx="0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780252" y="2082034"/>
            <a:ext cx="0" cy="106858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4062577" y="3247195"/>
            <a:ext cx="158750" cy="1528228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F4AB3B-A2EC-43E2-827E-A852FF96A991}"/>
              </a:ext>
            </a:extLst>
          </p:cNvPr>
          <p:cNvSpPr txBox="1"/>
          <p:nvPr/>
        </p:nvSpPr>
        <p:spPr>
          <a:xfrm>
            <a:off x="2907575" y="4420722"/>
            <a:ext cx="41771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inner join with dangling tuple added in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4141952" y="4090684"/>
            <a:ext cx="0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141952" y="2082034"/>
            <a:ext cx="0" cy="200865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894320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err="1" smtClean="0"/>
                  <a:t>Outerjoin</a:t>
                </a:r>
                <a:r>
                  <a:rPr lang="en-US" b="1" dirty="0" smtClean="0"/>
                  <a:t> definition</a:t>
                </a:r>
              </a:p>
              <a:p>
                <a:pPr lvl="1"/>
                <a:r>
                  <a:rPr lang="en-US" dirty="0" smtClean="0">
                    <a:solidFill>
                      <a:schemeClr val="accent2"/>
                    </a:solidFill>
                  </a:rPr>
                  <a:t>Right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outer join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defined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null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</m:oMath>
                </a14:m>
                <a:endParaRPr lang="en-GB" i="1" u="sng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GB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3298463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377838" y="2247053"/>
            <a:ext cx="0" cy="219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4936763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>
            <a:off x="5016138" y="2247053"/>
            <a:ext cx="2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6464991" y="1697416"/>
            <a:ext cx="158750" cy="940524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>
            <a:off x="6544366" y="2247053"/>
            <a:ext cx="3" cy="33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B853749-E28B-4548-A5DB-C677F81A1E4C}"/>
              </a:ext>
            </a:extLst>
          </p:cNvPr>
          <p:cNvSpPr/>
          <p:nvPr/>
        </p:nvSpPr>
        <p:spPr>
          <a:xfrm rot="5400000">
            <a:off x="5994729" y="3073770"/>
            <a:ext cx="158750" cy="1528228"/>
          </a:xfrm>
          <a:prstGeom prst="rightBrace">
            <a:avLst>
              <a:gd name="adj1" fmla="val 6715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1047C2-87EB-4E59-AEE1-AC62B4399B8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6074104" y="3917259"/>
            <a:ext cx="0" cy="520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4376648"/>
                  </p:ext>
                </p:extLst>
              </p:nvPr>
            </p:nvGraphicFramePr>
            <p:xfrm>
              <a:off x="3969549" y="2571496"/>
              <a:ext cx="1810704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568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</a:tblGrid>
                  <a:tr h="156567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𝐧𝐮𝐥𝐥</m:t>
                                    </m:r>
                                    <m:d>
                                      <m:d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𝐑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200" b="1" i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4376648"/>
                  </p:ext>
                </p:extLst>
              </p:nvPr>
            </p:nvGraphicFramePr>
            <p:xfrm>
              <a:off x="3969549" y="2571496"/>
              <a:ext cx="1810704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568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</a:tblGrid>
                  <a:tr h="27432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6" r="-671" b="-2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173748"/>
                  </p:ext>
                </p:extLst>
              </p:nvPr>
            </p:nvGraphicFramePr>
            <p:xfrm>
              <a:off x="6074104" y="2574190"/>
              <a:ext cx="1572895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1155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</a:tblGrid>
                  <a:tr h="156567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⊳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US" sz="1200" b="1" i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300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j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173748"/>
                  </p:ext>
                </p:extLst>
              </p:nvPr>
            </p:nvGraphicFramePr>
            <p:xfrm>
              <a:off x="6074104" y="2574190"/>
              <a:ext cx="1572895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1155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</a:tblGrid>
                  <a:tr h="27432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86" r="-772" b="-2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300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j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335681"/>
                  </p:ext>
                </p:extLst>
              </p:nvPr>
            </p:nvGraphicFramePr>
            <p:xfrm>
              <a:off x="4498216" y="4437369"/>
              <a:ext cx="3383599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568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156567">
                    <a:tc gridSpan="7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𝐧𝐮𝐥𝐥</m:t>
                                    </m:r>
                                    <m:d>
                                      <m:d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𝐑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200" b="1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200" b="1" i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⊳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US" sz="1200" b="1" i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300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j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09687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335681"/>
                  </p:ext>
                </p:extLst>
              </p:nvPr>
            </p:nvGraphicFramePr>
            <p:xfrm>
              <a:off x="4498216" y="4437369"/>
              <a:ext cx="3383599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3568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03568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274320"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80" r="-540" b="-2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null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300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</a:rPr>
                            <a:t>j</a:t>
                          </a:r>
                          <a:endParaRPr lang="en-GB" sz="1200" b="1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09687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639177"/>
                  </p:ext>
                </p:extLst>
              </p:nvPr>
            </p:nvGraphicFramePr>
            <p:xfrm>
              <a:off x="1432789" y="4437369"/>
              <a:ext cx="2794635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1155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156567">
                    <a:tc gridSpan="7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1" i="1" dirty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dirty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sSub>
                                      <m:sSubPr>
                                        <m:ctrlPr>
                                          <a:rPr lang="en-US" sz="1200" b="1" i="1" dirty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dirty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⋈</m:t>
                                        </m:r>
                                      </m:e>
                                      <m:sub>
                                        <m:r>
                                          <a:rPr lang="en-US" sz="1200" b="1" i="1" dirty="0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  <m:r>
                                      <a:rPr lang="en-US" sz="1200" b="1" i="1" dirty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639177"/>
                  </p:ext>
                </p:extLst>
              </p:nvPr>
            </p:nvGraphicFramePr>
            <p:xfrm>
              <a:off x="1432789" y="4437369"/>
              <a:ext cx="2794635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1155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274320"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36" r="-436" b="-3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F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G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31924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  <a:endParaRPr lang="en-US" b="1" dirty="0" smtClean="0"/>
              </a:p>
              <a:p>
                <a:r>
                  <a:rPr lang="en-US" b="1" dirty="0" err="1" smtClean="0"/>
                  <a:t>Outerjoin</a:t>
                </a:r>
                <a:r>
                  <a:rPr lang="en-US" b="1" dirty="0" smtClean="0"/>
                  <a:t> definition</a:t>
                </a:r>
              </a:p>
              <a:p>
                <a:pPr lvl="1"/>
                <a:r>
                  <a:rPr lang="en-US" dirty="0" smtClean="0">
                    <a:solidFill>
                      <a:schemeClr val="accent2"/>
                    </a:solidFill>
                  </a:rPr>
                  <a:t>Full outer join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defined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GB" i="1" u="sng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null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GB" i="1" u="sng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null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GB" i="1" u="sng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null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i="1" u="sng" dirty="0" smtClean="0">
                    <a:solidFill>
                      <a:schemeClr val="bg2">
                        <a:lumMod val="50000"/>
                      </a:schemeClr>
                    </a:solidFill>
                  </a:rPr>
                  <a:t/>
                </a:r>
                <a:br>
                  <a:rPr lang="en-US" i="1" u="sng" dirty="0" smtClean="0">
                    <a:solidFill>
                      <a:schemeClr val="bg2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null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</m:oMath>
                </a14:m>
                <a:endParaRPr lang="en-GB" i="1" u="sng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2"/>
                <a:endParaRPr lang="en-GB" i="1" u="sng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GB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5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</a:p>
              <a:p>
                <a:r>
                  <a:rPr lang="en-US" b="1" dirty="0" smtClean="0"/>
                  <a:t>Example problems</a:t>
                </a:r>
              </a:p>
              <a:p>
                <a:pPr lvl="1"/>
                <a:r>
                  <a:rPr lang="en-US" dirty="0" smtClean="0"/>
                  <a:t>Find customers and the pizzas they like;  include also customers who don’t like any pizza</a:t>
                </a:r>
              </a:p>
              <a:p>
                <a:pPr lvl="2"/>
                <a:r>
                  <a:rPr lang="en-US" dirty="0" smtClean="0">
                    <a:solidFill>
                      <a:schemeClr val="accent2"/>
                    </a:solidFill>
                  </a:rPr>
                  <a:t>Attempt #1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Likes</m:t>
                    </m:r>
                  </m:oMath>
                </a14:m>
                <a:endParaRPr lang="en-GB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1097280" lvl="4" indent="-347663">
                  <a:buFont typeface="Wingdings" panose="05000000000000000000" pitchFamily="2" charset="2"/>
                  <a:buChar char="Ø"/>
                </a:pPr>
                <a:r>
                  <a:rPr lang="en-US" sz="2000" i="1" u="sng" dirty="0" smtClean="0"/>
                  <a:t>Does not include customer who don’t like pizza</a:t>
                </a:r>
              </a:p>
              <a:p>
                <a:pPr marL="200977" lvl="1" indent="0">
                  <a:buNone/>
                </a:pPr>
                <a:endParaRPr lang="en-US" sz="2000" i="1" u="sng" dirty="0" smtClean="0"/>
              </a:p>
              <a:p>
                <a:pPr marL="200977" lvl="1" indent="0">
                  <a:buNone/>
                </a:pPr>
                <a:endParaRPr lang="en-US" sz="2000" i="1" u="sng" dirty="0"/>
              </a:p>
              <a:p>
                <a:pPr marL="200977" lvl="1" indent="0">
                  <a:buNone/>
                </a:pPr>
                <a:endParaRPr lang="en-US" sz="2000" i="1" u="sn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8434"/>
              </p:ext>
            </p:extLst>
          </p:nvPr>
        </p:nvGraphicFramePr>
        <p:xfrm>
          <a:off x="6490133" y="3832345"/>
          <a:ext cx="1880236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sng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u="sng" dirty="0">
                          <a:latin typeface="Consolas" panose="020B0609020204030204" pitchFamily="49" charset="0"/>
                        </a:rPr>
                        <a:t>pizza</a:t>
                      </a:r>
                      <a:endParaRPr lang="en-GB" sz="12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Lisa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Maggie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Ralph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5149" y="3832345"/>
            <a:ext cx="4230643" cy="24688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SELECT * FROM Likes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90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Join</a:t>
                </a:r>
              </a:p>
              <a:p>
                <a:r>
                  <a:rPr lang="en-US" b="1" dirty="0" smtClean="0"/>
                  <a:t>Example problems</a:t>
                </a:r>
              </a:p>
              <a:p>
                <a:pPr lvl="1"/>
                <a:r>
                  <a:rPr lang="en-US" dirty="0" smtClean="0"/>
                  <a:t>Find customers and the pizzas they like;  include also customers who don’t like any pizza</a:t>
                </a:r>
              </a:p>
              <a:p>
                <a:pPr lvl="2"/>
                <a:r>
                  <a:rPr lang="en-US" dirty="0" smtClean="0">
                    <a:solidFill>
                      <a:schemeClr val="accent2"/>
                    </a:solidFill>
                  </a:rPr>
                  <a:t>Attempt #2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pizza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Customers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cname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pizza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Likes</m:t>
                            </m:r>
                          </m:e>
                        </m:d>
                      </m:e>
                    </m:d>
                  </m:oMath>
                </a14:m>
                <a:endParaRPr lang="en-GB" sz="2000" dirty="0" smtClean="0"/>
              </a:p>
              <a:p>
                <a:pPr lvl="3"/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cname</m:t>
                    </m:r>
                    <m:r>
                      <a:rPr lang="en-US" sz="2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cname</m:t>
                    </m:r>
                    <m:r>
                      <a:rPr lang="en-US" sz="2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2000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1097280" lvl="4" indent="-347663">
                  <a:buFont typeface="Wingdings" panose="05000000000000000000" pitchFamily="2" charset="2"/>
                  <a:buChar char="Ø"/>
                </a:pPr>
                <a:r>
                  <a:rPr lang="en-US" sz="2000" i="1" u="sng" dirty="0" smtClean="0"/>
                  <a:t>Still does </a:t>
                </a:r>
                <a:r>
                  <a:rPr lang="en-US" sz="2000" i="1" u="sng" dirty="0"/>
                  <a:t>not include customer who don’t like </a:t>
                </a:r>
                <a:r>
                  <a:rPr lang="en-US" sz="2000" i="1" u="sng" dirty="0" smtClean="0"/>
                  <a:t>pizza</a:t>
                </a:r>
              </a:p>
              <a:p>
                <a:pPr marL="200977" lvl="1" indent="0">
                  <a:buNone/>
                </a:pPr>
                <a:endParaRPr lang="en-US" sz="2000" i="1" u="sng" dirty="0" smtClean="0"/>
              </a:p>
              <a:p>
                <a:pPr marL="200977" lvl="1" indent="0">
                  <a:buNone/>
                </a:pPr>
                <a:endParaRPr lang="en-US" sz="2000" i="1" u="sng" dirty="0"/>
              </a:p>
              <a:p>
                <a:pPr marL="200977" lvl="1" indent="0">
                  <a:buNone/>
                </a:pPr>
                <a:endParaRPr lang="en-GB" sz="2000" i="1" u="sng" dirty="0"/>
              </a:p>
              <a:p>
                <a:pPr lvl="3"/>
                <a:endParaRPr lang="en-GB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413566"/>
              </p:ext>
            </p:extLst>
          </p:nvPr>
        </p:nvGraphicFramePr>
        <p:xfrm>
          <a:off x="6490133" y="3832345"/>
          <a:ext cx="1880236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u="none" dirty="0">
                          <a:latin typeface="Consolas" panose="020B0609020204030204" pitchFamily="49" charset="0"/>
                        </a:rPr>
                        <a:t>pizza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Lisa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Maggie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Ralph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5149" y="3832345"/>
            <a:ext cx="4230643" cy="24688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SELECT </a:t>
            </a:r>
            <a:r>
              <a:rPr lang="en-US" sz="2000" dirty="0" err="1" smtClean="0">
                <a:latin typeface="Consolas" panose="020B0609020204030204" pitchFamily="49" charset="0"/>
              </a:rPr>
              <a:t>C.cname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L.pizza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FROM   Customers C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   JOIN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Likes L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ON </a:t>
            </a:r>
            <a:r>
              <a:rPr lang="en-US" sz="2000" dirty="0" err="1" smtClean="0">
                <a:latin typeface="Consolas" panose="020B0609020204030204" pitchFamily="49" charset="0"/>
              </a:rPr>
              <a:t>C.cname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L.cname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3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Additional ER concepts</a:t>
            </a:r>
            <a:endParaRPr lang="en-US" sz="3600" b="1" dirty="0"/>
          </a:p>
          <a:p>
            <a:r>
              <a:rPr lang="en-US" b="1" dirty="0" smtClean="0"/>
              <a:t>ISA hierarchies approach #1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CREATE TABLE E (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pk</a:t>
            </a: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type</a:t>
            </a:r>
            <a:r>
              <a:rPr lang="en-US" sz="2000" dirty="0" smtClean="0">
                <a:latin typeface="Consolas" panose="020B0609020204030204" pitchFamily="49" charset="0"/>
              </a:rPr>
              <a:t> PRIMARY KEY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sz="20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CREATE TABLE E1 (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pk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    PRIMARY KEY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    REFERENCES E ON DELETE cascade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sz="20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CREATE TABLE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E2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pk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PRIMARY KEY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REFERENCES E ON DELETE cascade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sz="18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16200000">
            <a:off x="-180952" y="180952"/>
            <a:ext cx="1362456" cy="1000552"/>
            <a:chOff x="7561780" y="-133562"/>
            <a:chExt cx="1315092" cy="965769"/>
          </a:xfrm>
        </p:grpSpPr>
        <p:sp>
          <p:nvSpPr>
            <p:cNvPr id="4" name="Pentagon 3"/>
            <p:cNvSpPr/>
            <p:nvPr/>
          </p:nvSpPr>
          <p:spPr>
            <a:xfrm rot="5400000">
              <a:off x="7736441" y="-308223"/>
              <a:ext cx="965769" cy="1315092"/>
            </a:xfrm>
            <a:prstGeom prst="homePlate">
              <a:avLst>
                <a:gd name="adj" fmla="val 11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PREVIOUS LECTURE</a:t>
              </a:r>
              <a:endPara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Pentagon 4"/>
            <p:cNvSpPr/>
            <p:nvPr/>
          </p:nvSpPr>
          <p:spPr>
            <a:xfrm rot="5400000">
              <a:off x="7802309" y="-248955"/>
              <a:ext cx="834031" cy="1184453"/>
            </a:xfrm>
            <a:prstGeom prst="homePlate">
              <a:avLst>
                <a:gd name="adj" fmla="val 11000"/>
              </a:avLst>
            </a:prstGeom>
            <a:noFill/>
            <a:ln w="25400" cap="flat" cmpd="sng" algn="ctr">
              <a:solidFill>
                <a:sysClr val="window" lastClr="FFFFFF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6998769" y="2662889"/>
            <a:ext cx="457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E1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7455969" y="2296955"/>
            <a:ext cx="457200" cy="18288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68" name="Straight Connector 67"/>
          <p:cNvCxnSpPr>
            <a:stCxn id="50" idx="3"/>
            <a:endCxn id="67" idx="3"/>
          </p:cNvCxnSpPr>
          <p:nvPr/>
        </p:nvCxnSpPr>
        <p:spPr>
          <a:xfrm flipV="1">
            <a:off x="7455969" y="2479835"/>
            <a:ext cx="228600" cy="4116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913169" y="2662889"/>
            <a:ext cx="457200" cy="4572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E2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Straight Connector 69"/>
          <p:cNvCxnSpPr>
            <a:stCxn id="69" idx="1"/>
            <a:endCxn id="67" idx="3"/>
          </p:cNvCxnSpPr>
          <p:nvPr/>
        </p:nvCxnSpPr>
        <p:spPr>
          <a:xfrm flipH="1" flipV="1">
            <a:off x="7684569" y="2479835"/>
            <a:ext cx="228600" cy="4116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455969" y="1656701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72" name="Straight Connector 71"/>
          <p:cNvCxnSpPr>
            <a:stCxn id="67" idx="0"/>
            <a:endCxn id="71" idx="2"/>
          </p:cNvCxnSpPr>
          <p:nvPr/>
        </p:nvCxnSpPr>
        <p:spPr>
          <a:xfrm flipV="1">
            <a:off x="7684569" y="2113901"/>
            <a:ext cx="0" cy="183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478932" y="1362457"/>
            <a:ext cx="743414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>
                <a:latin typeface="Consolas" panose="020B0609020204030204" pitchFamily="49" charset="0"/>
              </a:rPr>
              <a:t>pk</a:t>
            </a:r>
            <a:endParaRPr lang="en-GB" sz="1200" u="sng" dirty="0">
              <a:latin typeface="Consolas" panose="020B0609020204030204" pitchFamily="49" charset="0"/>
            </a:endParaRPr>
          </a:p>
        </p:txBody>
      </p:sp>
      <p:cxnSp>
        <p:nvCxnSpPr>
          <p:cNvPr id="74" name="Straight Connector 73"/>
          <p:cNvCxnSpPr>
            <a:stCxn id="71" idx="1"/>
            <a:endCxn id="73" idx="5"/>
          </p:cNvCxnSpPr>
          <p:nvPr/>
        </p:nvCxnSpPr>
        <p:spPr>
          <a:xfrm flipH="1" flipV="1">
            <a:off x="7113476" y="1622620"/>
            <a:ext cx="342493" cy="262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478932" y="2157541"/>
            <a:ext cx="743414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pk</a:t>
            </a:r>
            <a:endParaRPr lang="en-GB" sz="1200" u="sng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Straight Connector 75"/>
          <p:cNvCxnSpPr>
            <a:stCxn id="50" idx="0"/>
            <a:endCxn id="75" idx="5"/>
          </p:cNvCxnSpPr>
          <p:nvPr/>
        </p:nvCxnSpPr>
        <p:spPr>
          <a:xfrm flipH="1" flipV="1">
            <a:off x="7113476" y="2417704"/>
            <a:ext cx="113893" cy="24518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7" name="Oval 76"/>
          <p:cNvSpPr/>
          <p:nvPr/>
        </p:nvSpPr>
        <p:spPr>
          <a:xfrm>
            <a:off x="8141769" y="2157541"/>
            <a:ext cx="743414" cy="3048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pk</a:t>
            </a:r>
            <a:endParaRPr lang="en-GB" sz="1200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78" name="Straight Connector 77"/>
          <p:cNvCxnSpPr>
            <a:stCxn id="69" idx="0"/>
            <a:endCxn id="77" idx="3"/>
          </p:cNvCxnSpPr>
          <p:nvPr/>
        </p:nvCxnSpPr>
        <p:spPr>
          <a:xfrm flipV="1">
            <a:off x="8141769" y="2417704"/>
            <a:ext cx="108870" cy="24518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4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/>
                  <a:t>Join</a:t>
                </a:r>
              </a:p>
              <a:p>
                <a:r>
                  <a:rPr lang="en-US" b="1" dirty="0" smtClean="0"/>
                  <a:t>Example problems</a:t>
                </a:r>
              </a:p>
              <a:p>
                <a:pPr lvl="1"/>
                <a:r>
                  <a:rPr lang="en-US" dirty="0" smtClean="0"/>
                  <a:t>Find customers and the pizzas they like;  include also customers who don’t like any pizza</a:t>
                </a:r>
              </a:p>
              <a:p>
                <a:pPr lvl="2"/>
                <a:r>
                  <a:rPr lang="en-US" dirty="0" smtClean="0">
                    <a:solidFill>
                      <a:schemeClr val="accent2"/>
                    </a:solidFill>
                  </a:rPr>
                  <a:t>Attempt #3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pizza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Customers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cname</m:t>
                                </m:r>
                                <m:r>
                                  <a:rPr lang="en-US" sz="20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pizza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Likes</m:t>
                            </m:r>
                          </m:e>
                        </m:d>
                      </m:e>
                    </m:d>
                  </m:oMath>
                </a14:m>
                <a:endParaRPr lang="en-GB" sz="2000" dirty="0" smtClean="0"/>
              </a:p>
              <a:p>
                <a:pPr lvl="3"/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cname</m:t>
                    </m:r>
                    <m:r>
                      <a:rPr lang="en-US" sz="2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cname</m:t>
                    </m:r>
                    <m:r>
                      <a:rPr lang="en-US" sz="2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2000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27042"/>
              </p:ext>
            </p:extLst>
          </p:nvPr>
        </p:nvGraphicFramePr>
        <p:xfrm>
          <a:off x="6490133" y="3558025"/>
          <a:ext cx="1880236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u="none" dirty="0">
                          <a:latin typeface="Consolas" panose="020B0609020204030204" pitchFamily="49" charset="0"/>
                        </a:rPr>
                        <a:t>pizza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Lisa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Maggie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Ralph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Willie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4321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5149" y="3832345"/>
            <a:ext cx="4230643" cy="24688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SELECT </a:t>
            </a:r>
            <a:r>
              <a:rPr lang="en-US" sz="2000" dirty="0" err="1" smtClean="0">
                <a:latin typeface="Consolas" panose="020B0609020204030204" pitchFamily="49" charset="0"/>
              </a:rPr>
              <a:t>C.cname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L</a:t>
            </a:r>
            <a:r>
              <a:rPr lang="en-US" sz="2000" dirty="0" err="1" smtClean="0">
                <a:latin typeface="Consolas" panose="020B0609020204030204" pitchFamily="49" charset="0"/>
              </a:rPr>
              <a:t>.pizza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FROM   Customers C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    LEFT JOIN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Likes L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ON </a:t>
            </a:r>
            <a:r>
              <a:rPr lang="en-US" sz="2000" dirty="0" err="1" smtClean="0">
                <a:latin typeface="Consolas" panose="020B0609020204030204" pitchFamily="49" charset="0"/>
              </a:rPr>
              <a:t>C.cname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L.cname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475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/>
                  <a:t>Join</a:t>
                </a:r>
              </a:p>
              <a:p>
                <a:r>
                  <a:rPr lang="en-US" b="1" dirty="0" smtClean="0"/>
                  <a:t>Example problems</a:t>
                </a:r>
              </a:p>
              <a:p>
                <a:pPr lvl="1"/>
                <a:r>
                  <a:rPr lang="en-US" dirty="0" smtClean="0"/>
                  <a:t>Find customers and the pizzas they like;  include also pizza that no customer likes</a:t>
                </a:r>
              </a:p>
              <a:p>
                <a:pPr lvl="2"/>
                <a:r>
                  <a:rPr lang="en-US" dirty="0" smtClean="0">
                    <a:solidFill>
                      <a:schemeClr val="accent2"/>
                    </a:solidFill>
                  </a:rPr>
                  <a:t>Attempt #1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pizza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Likes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pizza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Pizzas</m:t>
                            </m:r>
                          </m:e>
                        </m:d>
                      </m:e>
                    </m:d>
                  </m:oMath>
                </a14:m>
                <a:endParaRPr lang="en-GB" sz="2000" dirty="0" smtClean="0"/>
              </a:p>
              <a:p>
                <a:pPr lvl="3"/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pizza</m:t>
                    </m:r>
                    <m:r>
                      <a:rPr lang="en-US" sz="2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pizza</m:t>
                    </m:r>
                    <m:r>
                      <a:rPr lang="en-US" sz="2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2000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1097280" lvl="4" indent="-347663">
                  <a:buFont typeface="Wingdings" panose="05000000000000000000" pitchFamily="2" charset="2"/>
                  <a:buChar char="Ø"/>
                </a:pPr>
                <a:r>
                  <a:rPr lang="en-US" sz="2000" i="1" u="sng" dirty="0" smtClean="0"/>
                  <a:t>Why is </a:t>
                </a:r>
                <a:r>
                  <a:rPr lang="en-US" sz="2000" i="1" u="sng" dirty="0" err="1" smtClean="0"/>
                  <a:t>is</a:t>
                </a:r>
                <a:r>
                  <a:rPr lang="en-US" sz="2000" i="1" u="sng" dirty="0" smtClean="0"/>
                  <a:t> the same as </a:t>
                </a:r>
                <a:r>
                  <a:rPr lang="en-US" sz="2000" u="sng" dirty="0" smtClean="0">
                    <a:latin typeface="Consolas" panose="020B0609020204030204" pitchFamily="49" charset="0"/>
                  </a:rPr>
                  <a:t>Likes</a:t>
                </a:r>
                <a:r>
                  <a:rPr lang="en-US" sz="2000" i="1" u="sng" dirty="0" smtClean="0"/>
                  <a:t> again?</a:t>
                </a:r>
                <a:endParaRPr lang="en-GB" sz="2000" i="1" u="sng" dirty="0"/>
              </a:p>
              <a:p>
                <a:pPr lvl="3"/>
                <a:endParaRPr lang="en-GB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 r="-31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5922"/>
              </p:ext>
            </p:extLst>
          </p:nvPr>
        </p:nvGraphicFramePr>
        <p:xfrm>
          <a:off x="6490133" y="3832345"/>
          <a:ext cx="1880236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u="none" dirty="0">
                          <a:latin typeface="Consolas" panose="020B0609020204030204" pitchFamily="49" charset="0"/>
                        </a:rPr>
                        <a:t>pizza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Lisa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Maggie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Ralph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4321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95149" y="3832345"/>
            <a:ext cx="4230643" cy="24688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SELECT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.cname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.pizza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FROM   Likes L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RIGHT JOIN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Pizzas P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L.pizza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P.pizza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908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/>
                  <a:t>Join</a:t>
                </a:r>
              </a:p>
              <a:p>
                <a:r>
                  <a:rPr lang="en-US" b="1" dirty="0" smtClean="0"/>
                  <a:t>Example problems</a:t>
                </a:r>
              </a:p>
              <a:p>
                <a:pPr lvl="1"/>
                <a:r>
                  <a:rPr lang="en-US" dirty="0" smtClean="0"/>
                  <a:t>Find customers and the pizzas they like;  include also pizza that no customer likes</a:t>
                </a:r>
              </a:p>
              <a:p>
                <a:pPr lvl="2"/>
                <a:r>
                  <a:rPr lang="en-US" dirty="0" smtClean="0">
                    <a:solidFill>
                      <a:schemeClr val="accent2"/>
                    </a:solidFill>
                  </a:rPr>
                  <a:t>Attempt #2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cname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pizza</m:t>
                        </m:r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Likes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pizza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Pizzas</m:t>
                            </m:r>
                          </m:e>
                        </m:d>
                      </m:e>
                    </m:d>
                  </m:oMath>
                </a14:m>
                <a:endParaRPr lang="en-GB" sz="2000" dirty="0" smtClean="0"/>
              </a:p>
              <a:p>
                <a:pPr lvl="3"/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pizza</m:t>
                    </m:r>
                    <m:r>
                      <a:rPr lang="en-US" sz="2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pizza</m:t>
                    </m:r>
                    <m:r>
                      <a:rPr lang="en-US" sz="2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2000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3"/>
                <a:endParaRPr lang="en-GB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 r="-31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77809"/>
              </p:ext>
            </p:extLst>
          </p:nvPr>
        </p:nvGraphicFramePr>
        <p:xfrm>
          <a:off x="6490133" y="3558025"/>
          <a:ext cx="1880236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pizza2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Lisa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Maggie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Ralph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Marinara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4321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5149" y="3832345"/>
            <a:ext cx="4230643" cy="24688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SELECT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.cname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P.pizza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FROM   Likes L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RIGHT JOIN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Pizzas P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ON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L.pizza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P.pizza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0989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Join</a:t>
            </a:r>
          </a:p>
          <a:p>
            <a:r>
              <a:rPr lang="en-US" b="1" dirty="0" smtClean="0"/>
              <a:t>Example problems</a:t>
            </a:r>
          </a:p>
          <a:p>
            <a:pPr lvl="1"/>
            <a:r>
              <a:rPr lang="en-US" dirty="0"/>
              <a:t>Find customers and the pizzas they like; </a:t>
            </a:r>
            <a:r>
              <a:rPr lang="en-US" dirty="0" smtClean="0"/>
              <a:t> include </a:t>
            </a:r>
            <a:r>
              <a:rPr lang="en-US" dirty="0"/>
              <a:t>also customers who don’t like any </a:t>
            </a:r>
            <a:r>
              <a:rPr lang="en-US" dirty="0" smtClean="0"/>
              <a:t>pizza and pizza </a:t>
            </a:r>
            <a:r>
              <a:rPr lang="en-US" dirty="0"/>
              <a:t>that no customer </a:t>
            </a:r>
            <a:r>
              <a:rPr lang="en-US" dirty="0" smtClean="0"/>
              <a:t>likes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Attempt </a:t>
            </a:r>
            <a:r>
              <a:rPr lang="en-US" dirty="0" smtClean="0">
                <a:solidFill>
                  <a:schemeClr val="accent2"/>
                </a:solidFill>
              </a:rPr>
              <a:t>#1</a:t>
            </a:r>
            <a:endParaRPr lang="en-US" dirty="0">
              <a:solidFill>
                <a:schemeClr val="accent2"/>
              </a:solidFill>
            </a:endParaRPr>
          </a:p>
          <a:p>
            <a:pPr lvl="2"/>
            <a:endParaRPr lang="en-US" dirty="0" smtClean="0">
              <a:solidFill>
                <a:schemeClr val="accent2"/>
              </a:solidFill>
            </a:endParaRPr>
          </a:p>
          <a:p>
            <a:pPr lvl="3"/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18924"/>
              </p:ext>
            </p:extLst>
          </p:nvPr>
        </p:nvGraphicFramePr>
        <p:xfrm>
          <a:off x="6490133" y="3283706"/>
          <a:ext cx="1880236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pizza2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Lisa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Maggie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Ralph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Willie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561479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Marinara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4321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5149" y="3283705"/>
            <a:ext cx="4230643" cy="30175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SELECT </a:t>
            </a:r>
            <a:r>
              <a:rPr lang="en-US" sz="2000" dirty="0" err="1">
                <a:latin typeface="Consolas" panose="020B0609020204030204" pitchFamily="49" charset="0"/>
              </a:rPr>
              <a:t>C.cname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P.pizza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FROM </a:t>
            </a:r>
            <a:r>
              <a:rPr lang="en-US" sz="2000" dirty="0" smtClean="0">
                <a:latin typeface="Consolas" panose="020B0609020204030204" pitchFamily="49" charset="0"/>
              </a:rPr>
              <a:t>  Customers </a:t>
            </a:r>
            <a:r>
              <a:rPr lang="en-US" sz="2000" dirty="0">
                <a:latin typeface="Consolas" panose="020B0609020204030204" pitchFamily="49" charset="0"/>
              </a:rPr>
              <a:t>C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    FULL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JOIN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     </a:t>
            </a:r>
            <a:r>
              <a:rPr lang="en-US" sz="2000" dirty="0">
                <a:latin typeface="Consolas" panose="020B0609020204030204" pitchFamily="49" charset="0"/>
              </a:rPr>
              <a:t>Likes L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ON </a:t>
            </a:r>
            <a:r>
              <a:rPr lang="en-US" sz="2000" dirty="0" err="1">
                <a:latin typeface="Consolas" panose="020B0609020204030204" pitchFamily="49" charset="0"/>
              </a:rPr>
              <a:t>C.cname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L.cname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FULL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JOIN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   Pizzas P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ON </a:t>
            </a:r>
            <a:r>
              <a:rPr lang="en-US" sz="2000" dirty="0" err="1" smtClean="0">
                <a:latin typeface="Consolas" panose="020B0609020204030204" pitchFamily="49" charset="0"/>
              </a:rPr>
              <a:t>L.pizza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P.pizza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87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Join</a:t>
            </a:r>
          </a:p>
          <a:p>
            <a:r>
              <a:rPr lang="en-US" b="1" dirty="0" smtClean="0"/>
              <a:t>Example problems</a:t>
            </a:r>
          </a:p>
          <a:p>
            <a:pPr lvl="1"/>
            <a:r>
              <a:rPr lang="en-US" dirty="0"/>
              <a:t>Find customers and the pizzas they like; </a:t>
            </a:r>
            <a:r>
              <a:rPr lang="en-US" dirty="0" smtClean="0"/>
              <a:t> include </a:t>
            </a:r>
            <a:r>
              <a:rPr lang="en-US" dirty="0"/>
              <a:t>also customers who don’t like any </a:t>
            </a:r>
            <a:r>
              <a:rPr lang="en-US" dirty="0" smtClean="0"/>
              <a:t>pizza and pizza </a:t>
            </a:r>
            <a:r>
              <a:rPr lang="en-US" dirty="0"/>
              <a:t>that no customer </a:t>
            </a:r>
            <a:r>
              <a:rPr lang="en-US" dirty="0" smtClean="0"/>
              <a:t>likes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Attempt </a:t>
            </a:r>
            <a:r>
              <a:rPr lang="en-US" dirty="0" smtClean="0">
                <a:solidFill>
                  <a:schemeClr val="accent2"/>
                </a:solidFill>
              </a:rPr>
              <a:t>#2</a:t>
            </a:r>
            <a:endParaRPr lang="en-US" dirty="0">
              <a:solidFill>
                <a:schemeClr val="accent2"/>
              </a:solidFill>
            </a:endParaRPr>
          </a:p>
          <a:p>
            <a:pPr lvl="2"/>
            <a:endParaRPr lang="en-US" dirty="0" smtClean="0">
              <a:solidFill>
                <a:schemeClr val="accent2"/>
              </a:solidFill>
            </a:endParaRPr>
          </a:p>
          <a:p>
            <a:pPr lvl="3"/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06389"/>
              </p:ext>
            </p:extLst>
          </p:nvPr>
        </p:nvGraphicFramePr>
        <p:xfrm>
          <a:off x="6490133" y="3283706"/>
          <a:ext cx="1880236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pizza2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Lisa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Maggie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Moe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Ralph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Willie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561479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Marinara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4321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5149" y="3283705"/>
            <a:ext cx="5594984" cy="30175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SELECT </a:t>
            </a:r>
            <a:r>
              <a:rPr lang="en-US" sz="2000" dirty="0" err="1">
                <a:latin typeface="Consolas" panose="020B0609020204030204" pitchFamily="49" charset="0"/>
              </a:rPr>
              <a:t>C.cname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L</a:t>
            </a:r>
            <a:r>
              <a:rPr lang="en-US" sz="2000" dirty="0" err="1" smtClean="0">
                <a:latin typeface="Consolas" panose="020B0609020204030204" pitchFamily="49" charset="0"/>
              </a:rPr>
              <a:t>.pizza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FROM </a:t>
            </a:r>
            <a:r>
              <a:rPr lang="en-US" sz="2000" dirty="0" smtClean="0">
                <a:latin typeface="Consolas" panose="020B0609020204030204" pitchFamily="49" charset="0"/>
              </a:rPr>
              <a:t>  Customers C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LEFT JOIN </a:t>
            </a:r>
            <a:r>
              <a:rPr lang="en-US" sz="2000" dirty="0" smtClean="0">
                <a:latin typeface="Consolas" panose="020B0609020204030204" pitchFamily="49" charset="0"/>
              </a:rPr>
              <a:t>Likes </a:t>
            </a:r>
            <a:r>
              <a:rPr lang="en-US" sz="2000" dirty="0">
                <a:latin typeface="Consolas" panose="020B0609020204030204" pitchFamily="49" charset="0"/>
              </a:rPr>
              <a:t>L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ON </a:t>
            </a:r>
            <a:r>
              <a:rPr lang="en-US" sz="2000" dirty="0" err="1">
                <a:latin typeface="Consolas" panose="020B0609020204030204" pitchFamily="49" charset="0"/>
              </a:rPr>
              <a:t>C.cname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L.cname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UNION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SELECT </a:t>
            </a:r>
            <a:r>
              <a:rPr lang="en-US" sz="2000" dirty="0" err="1" smtClean="0">
                <a:latin typeface="Consolas" panose="020B0609020204030204" pitchFamily="49" charset="0"/>
              </a:rPr>
              <a:t>L.cname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P.pizza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FROM   </a:t>
            </a:r>
            <a:r>
              <a:rPr lang="en-US" sz="2000" dirty="0" smtClean="0">
                <a:latin typeface="Consolas" panose="020B0609020204030204" pitchFamily="49" charset="0"/>
              </a:rPr>
              <a:t>Likes L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RIGHT JOIN </a:t>
            </a:r>
            <a:r>
              <a:rPr lang="en-US" sz="2000" dirty="0" smtClean="0">
                <a:latin typeface="Consolas" panose="020B0609020204030204" pitchFamily="49" charset="0"/>
              </a:rPr>
              <a:t>Pizzas P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ON </a:t>
            </a:r>
            <a:r>
              <a:rPr lang="en-US" sz="2000" dirty="0" err="1" smtClean="0">
                <a:latin typeface="Consolas" panose="020B0609020204030204" pitchFamily="49" charset="0"/>
              </a:rPr>
              <a:t>L.pizza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</a:rPr>
              <a:t>P.pizza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28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/>
                  <a:t>Join</a:t>
                </a:r>
              </a:p>
              <a:p>
                <a:r>
                  <a:rPr lang="en-US" b="1" dirty="0" smtClean="0"/>
                  <a:t>Natural join: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Natural join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defined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2"/>
                <a:r>
                  <a:rPr lang="en-US" dirty="0" smtClean="0"/>
                  <a:t>where</a:t>
                </a:r>
              </a:p>
              <a:p>
                <a:pPr lvl="3"/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be common attributes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4"/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let the common attribute be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3"/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…∧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3"/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is the list of attributes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, followed by the list of attributes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(excluding those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) and the list of attributes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(excluding those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</a:p>
              <a:p>
                <a:pPr marL="566738" lvl="1" indent="-366713"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In other words, it is an inner join such that all the common attributes (i.e., columns) are </a:t>
                </a:r>
                <a:r>
                  <a:rPr lang="en-US" dirty="0" smtClean="0"/>
                  <a:t>equal</a:t>
                </a:r>
              </a:p>
              <a:p>
                <a:pPr marL="749618" lvl="2" indent="-366713">
                  <a:buFont typeface="Wingdings" panose="05000000000000000000" pitchFamily="2" charset="2"/>
                  <a:buChar char="v"/>
                </a:pPr>
                <a:r>
                  <a:rPr lang="en-US" sz="2000" dirty="0" smtClean="0"/>
                  <a:t>And remove duplicated attributes (i.e., columns)</a:t>
                </a:r>
                <a:endParaRPr lang="en-US" sz="2000" dirty="0"/>
              </a:p>
              <a:p>
                <a:pPr marL="749618" lvl="2" indent="-366713"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lvl="3"/>
                <a:endParaRPr lang="en-GB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4168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/>
                  <a:t>Join</a:t>
                </a:r>
              </a:p>
              <a:p>
                <a:r>
                  <a:rPr lang="en-US" b="1" dirty="0" smtClean="0"/>
                  <a:t>Natural join: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Natural join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defined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2"/>
                <a:r>
                  <a:rPr lang="en-US" dirty="0" smtClean="0"/>
                  <a:t>where</a:t>
                </a:r>
              </a:p>
              <a:p>
                <a:pPr lvl="3"/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/>
                  <a:t> be common attributes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 smtClean="0"/>
              </a:p>
              <a:p>
                <a:pPr lvl="4"/>
                <a:r>
                  <a:rPr lang="en-US" sz="2000" dirty="0" smtClean="0"/>
                  <a:t>let the common attribute be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pPr lvl="3"/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…∧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pPr lvl="3"/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 is the list of attributes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/>
                  <a:t>, followed by the list of attributes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 smtClean="0"/>
                  <a:t> (excluding those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/>
                  <a:t>) and the list of attributes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 (excluding those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lvl="3"/>
                <a:endParaRPr lang="en-GB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97490"/>
              </p:ext>
            </p:extLst>
          </p:nvPr>
        </p:nvGraphicFramePr>
        <p:xfrm>
          <a:off x="895149" y="4655305"/>
          <a:ext cx="122174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3390031275"/>
                    </a:ext>
                  </a:extLst>
                </a:gridCol>
              </a:tblGrid>
              <a:tr h="1565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D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x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06972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z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96627"/>
              </p:ext>
            </p:extLst>
          </p:nvPr>
        </p:nvGraphicFramePr>
        <p:xfrm>
          <a:off x="2273416" y="4655305"/>
          <a:ext cx="157289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390031275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576863275"/>
                    </a:ext>
                  </a:extLst>
                </a:gridCol>
              </a:tblGrid>
              <a:tr h="15656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i="1" u="none" dirty="0" smtClean="0">
                          <a:latin typeface="Consolas" panose="020B0609020204030204" pitchFamily="49" charset="0"/>
                        </a:rPr>
                        <a:t>E</a:t>
                      </a:r>
                      <a:endParaRPr lang="en-GB" sz="12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D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GB" sz="12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nsolas" panose="020B0609020204030204" pitchFamily="49" charset="0"/>
                        </a:rPr>
                        <a:t>i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300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  <a:endParaRPr lang="en-GB" sz="1200" b="1" dirty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k</a:t>
                      </a: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49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295107"/>
                  </p:ext>
                </p:extLst>
              </p:nvPr>
            </p:nvGraphicFramePr>
            <p:xfrm>
              <a:off x="5575734" y="4106665"/>
              <a:ext cx="2794635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1155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156567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⋈</m:t>
                              </m:r>
                            </m:oMath>
                          </a14:m>
                          <a:r>
                            <a:rPr lang="en-GB" sz="1200" b="1" i="0" baseline="-2500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(R.A=S.A)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baseline="-25000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GB" sz="1200" b="1" i="0" baseline="-2500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(R.D=S.D)</a:t>
                          </a:r>
                          <a:r>
                            <a:rPr lang="en-GB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 S</a:t>
                          </a:r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295107"/>
                  </p:ext>
                </p:extLst>
              </p:nvPr>
            </p:nvGraphicFramePr>
            <p:xfrm>
              <a:off x="5575734" y="4106665"/>
              <a:ext cx="2794635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1155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4055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274320"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7" r="-435" b="-3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279842"/>
                  </p:ext>
                </p:extLst>
              </p:nvPr>
            </p:nvGraphicFramePr>
            <p:xfrm>
              <a:off x="6446319" y="5203945"/>
              <a:ext cx="192405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1155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156567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⋈</m:t>
                              </m:r>
                            </m:oMath>
                          </a14:m>
                          <a:r>
                            <a:rPr lang="en-GB" sz="12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 S</a:t>
                          </a:r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279842"/>
                  </p:ext>
                </p:extLst>
              </p:nvPr>
            </p:nvGraphicFramePr>
            <p:xfrm>
              <a:off x="6446319" y="5203945"/>
              <a:ext cx="1924050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51155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519430">
                      <a:extLst>
                        <a:ext uri="{9D8B030D-6E8A-4147-A177-3AD203B41FA5}">
                          <a16:colId xmlns:a16="http://schemas.microsoft.com/office/drawing/2014/main" val="3390031275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576863275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1379646836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787220534"/>
                        </a:ext>
                      </a:extLst>
                    </a:gridCol>
                  </a:tblGrid>
                  <a:tr h="274320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15" r="-631" b="-3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2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i="1" u="none" dirty="0" smtClean="0">
                              <a:latin typeface="Consolas" panose="020B0609020204030204" pitchFamily="49" charset="0"/>
                            </a:rPr>
                            <a:t>D</a:t>
                          </a:r>
                          <a:endParaRPr lang="en-GB" sz="12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B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E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b="1" i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100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x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a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 smtClean="0">
                              <a:latin typeface="Consolas" panose="020B0609020204030204" pitchFamily="49" charset="0"/>
                            </a:rPr>
                            <a:t>i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5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200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z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c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latin typeface="Consolas" panose="020B0609020204030204" pitchFamily="49" charset="0"/>
                            </a:rPr>
                            <a:t>k</a:t>
                          </a:r>
                          <a:endParaRPr lang="en-GB" sz="12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3493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96667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Join</a:t>
            </a:r>
          </a:p>
          <a:p>
            <a:r>
              <a:rPr lang="en-US" b="1" dirty="0" smtClean="0"/>
              <a:t>Natural join:  example problem</a:t>
            </a:r>
            <a:endParaRPr lang="en-US" dirty="0" smtClean="0"/>
          </a:p>
          <a:p>
            <a:pPr lvl="1"/>
            <a:r>
              <a:rPr lang="en-US" dirty="0" smtClean="0"/>
              <a:t>For each restaurant, find its name, area, and the pizzas it sells together with their prices</a:t>
            </a:r>
            <a:endParaRPr lang="en-US" sz="2000" dirty="0" smtClean="0"/>
          </a:p>
          <a:p>
            <a:pPr lvl="3"/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6663"/>
              </p:ext>
            </p:extLst>
          </p:nvPr>
        </p:nvGraphicFramePr>
        <p:xfrm>
          <a:off x="895149" y="2147297"/>
          <a:ext cx="204216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Restaurants</a:t>
                      </a:r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b="1" i="1" u="sng" dirty="0" err="1">
                          <a:latin typeface="Consolas" panose="020B0609020204030204" pitchFamily="49" charset="0"/>
                        </a:rPr>
                        <a:t>rname</a:t>
                      </a:r>
                      <a:endParaRPr lang="en-GB" sz="10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dirty="0">
                          <a:latin typeface="Consolas" panose="020B0609020204030204" pitchFamily="49" charset="0"/>
                        </a:rPr>
                        <a:t>area</a:t>
                      </a:r>
                      <a:endParaRPr lang="en-GB" sz="10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North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Gambino Oven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Central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Lorenzo Tavern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Central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Mamma’s Place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South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Pizza King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East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55930"/>
              </p:ext>
            </p:extLst>
          </p:nvPr>
        </p:nvGraphicFramePr>
        <p:xfrm>
          <a:off x="895149" y="3858501"/>
          <a:ext cx="2851449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599739">
                  <a:extLst>
                    <a:ext uri="{9D8B030D-6E8A-4147-A177-3AD203B41FA5}">
                      <a16:colId xmlns:a16="http://schemas.microsoft.com/office/drawing/2014/main" val="1689821332"/>
                    </a:ext>
                  </a:extLst>
                </a:gridCol>
              </a:tblGrid>
              <a:tr h="1565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Sells</a:t>
                      </a:r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b="1" i="1" u="sng" dirty="0" err="1">
                          <a:latin typeface="Consolas" panose="020B0609020204030204" pitchFamily="49" charset="0"/>
                        </a:rPr>
                        <a:t>rname</a:t>
                      </a:r>
                      <a:endParaRPr lang="en-GB" sz="10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sng" dirty="0">
                          <a:latin typeface="Consolas" panose="020B0609020204030204" pitchFamily="49" charset="0"/>
                        </a:rPr>
                        <a:t>pizza</a:t>
                      </a:r>
                      <a:endParaRPr lang="en-GB" sz="10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dirty="0">
                          <a:latin typeface="Consolas" panose="020B0609020204030204" pitchFamily="49" charset="0"/>
                        </a:rPr>
                        <a:t>price</a:t>
                      </a:r>
                      <a:endParaRPr lang="en-GB" sz="10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24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25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19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Gambino Oven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16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Lorenzo Tavern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23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Mamma’s Place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Marinara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22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Pizza King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17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Pizza King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21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13527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71287"/>
              </p:ext>
            </p:extLst>
          </p:nvPr>
        </p:nvGraphicFramePr>
        <p:xfrm>
          <a:off x="4623539" y="3854177"/>
          <a:ext cx="374683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893140">
                  <a:extLst>
                    <a:ext uri="{9D8B030D-6E8A-4147-A177-3AD203B41FA5}">
                      <a16:colId xmlns:a16="http://schemas.microsoft.com/office/drawing/2014/main" val="4127171888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689821332"/>
                    </a:ext>
                  </a:extLst>
                </a:gridCol>
              </a:tblGrid>
              <a:tr h="15656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b="1" i="1" u="none" dirty="0" err="1">
                          <a:latin typeface="Consolas" panose="020B0609020204030204" pitchFamily="49" charset="0"/>
                        </a:rPr>
                        <a:t>rname</a:t>
                      </a:r>
                      <a:endParaRPr lang="en-GB" sz="10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dirty="0" smtClean="0">
                          <a:latin typeface="Consolas" panose="020B0609020204030204" pitchFamily="49" charset="0"/>
                        </a:rPr>
                        <a:t>area</a:t>
                      </a:r>
                      <a:endParaRPr lang="en-GB" sz="10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dirty="0">
                          <a:latin typeface="Consolas" panose="020B0609020204030204" pitchFamily="49" charset="0"/>
                        </a:rPr>
                        <a:t>pizza</a:t>
                      </a:r>
                      <a:endParaRPr lang="en-GB" sz="10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dirty="0">
                          <a:latin typeface="Consolas" panose="020B0609020204030204" pitchFamily="49" charset="0"/>
                        </a:rPr>
                        <a:t>price</a:t>
                      </a:r>
                      <a:endParaRPr lang="en-GB" sz="10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North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24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North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25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North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19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Gambino Oven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Central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16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Lorenzo Tavern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Central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23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Mamma’s Place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South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Marinara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22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Pizza King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East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17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Pizza King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East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21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13527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623539" y="2147298"/>
            <a:ext cx="3746829" cy="1706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>
                <a:latin typeface="Consolas" panose="020B0609020204030204" pitchFamily="49" charset="0"/>
              </a:rPr>
              <a:t>SELECT </a:t>
            </a:r>
            <a:r>
              <a:rPr lang="en-US" sz="2000" dirty="0" err="1" smtClean="0">
                <a:latin typeface="Consolas" panose="020B0609020204030204" pitchFamily="49" charset="0"/>
              </a:rPr>
              <a:t>R.rname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R.area</a:t>
            </a:r>
            <a:r>
              <a:rPr lang="en-US" sz="20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err="1" smtClean="0">
                <a:latin typeface="Consolas" panose="020B0609020204030204" pitchFamily="49" charset="0"/>
              </a:rPr>
              <a:t>S.pizza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S.price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FROM   Restaurants R,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Sells S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WHERE  </a:t>
            </a:r>
            <a:r>
              <a:rPr lang="en-US" sz="2000" dirty="0" err="1" smtClean="0">
                <a:latin typeface="Consolas" panose="020B0609020204030204" pitchFamily="49" charset="0"/>
              </a:rPr>
              <a:t>R.rname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S.rname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588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Join</a:t>
            </a:r>
          </a:p>
          <a:p>
            <a:r>
              <a:rPr lang="en-US" b="1" dirty="0" smtClean="0"/>
              <a:t>Natural join:  example problem</a:t>
            </a:r>
            <a:endParaRPr lang="en-US" dirty="0" smtClean="0"/>
          </a:p>
          <a:p>
            <a:pPr lvl="1"/>
            <a:r>
              <a:rPr lang="en-US" dirty="0" smtClean="0"/>
              <a:t>For each restaurant, find its name, area, and the pizzas it sells together with their prices</a:t>
            </a:r>
            <a:endParaRPr lang="en-US" sz="2000" dirty="0" smtClean="0"/>
          </a:p>
          <a:p>
            <a:pPr lvl="3"/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95149" y="2147297"/>
          <a:ext cx="204216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Restaurants</a:t>
                      </a:r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b="1" i="1" u="sng" dirty="0" err="1">
                          <a:latin typeface="Consolas" panose="020B0609020204030204" pitchFamily="49" charset="0"/>
                        </a:rPr>
                        <a:t>rname</a:t>
                      </a:r>
                      <a:endParaRPr lang="en-GB" sz="10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dirty="0">
                          <a:latin typeface="Consolas" panose="020B0609020204030204" pitchFamily="49" charset="0"/>
                        </a:rPr>
                        <a:t>area</a:t>
                      </a:r>
                      <a:endParaRPr lang="en-GB" sz="1000" b="1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North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Gambino Oven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Central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Lorenzo Tavern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Central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Mamma’s Place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South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Pizza King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East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95149" y="3858501"/>
          <a:ext cx="2851449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599739">
                  <a:extLst>
                    <a:ext uri="{9D8B030D-6E8A-4147-A177-3AD203B41FA5}">
                      <a16:colId xmlns:a16="http://schemas.microsoft.com/office/drawing/2014/main" val="1689821332"/>
                    </a:ext>
                  </a:extLst>
                </a:gridCol>
              </a:tblGrid>
              <a:tr h="1565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Sells</a:t>
                      </a:r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b="1" i="1" u="sng" dirty="0" err="1">
                          <a:latin typeface="Consolas" panose="020B0609020204030204" pitchFamily="49" charset="0"/>
                        </a:rPr>
                        <a:t>rname</a:t>
                      </a:r>
                      <a:endParaRPr lang="en-GB" sz="10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sng" dirty="0">
                          <a:latin typeface="Consolas" panose="020B0609020204030204" pitchFamily="49" charset="0"/>
                        </a:rPr>
                        <a:t>pizza</a:t>
                      </a:r>
                      <a:endParaRPr lang="en-GB" sz="10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dirty="0">
                          <a:latin typeface="Consolas" panose="020B0609020204030204" pitchFamily="49" charset="0"/>
                        </a:rPr>
                        <a:t>price</a:t>
                      </a:r>
                      <a:endParaRPr lang="en-GB" sz="10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24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25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19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Gambino Oven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16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Lorenzo Tavern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23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Mamma’s Place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Marinara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22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Pizza King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17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Pizza King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21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1352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23539" y="3854177"/>
              <a:ext cx="3746830" cy="2438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0048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893140">
                      <a:extLst>
                        <a:ext uri="{9D8B030D-6E8A-4147-A177-3AD203B41FA5}">
                          <a16:colId xmlns:a16="http://schemas.microsoft.com/office/drawing/2014/main" val="4127171888"/>
                        </a:ext>
                      </a:extLst>
                    </a:gridCol>
                    <a:gridCol w="9512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01980">
                      <a:extLst>
                        <a:ext uri="{9D8B030D-6E8A-4147-A177-3AD203B41FA5}">
                          <a16:colId xmlns:a16="http://schemas.microsoft.com/office/drawing/2014/main" val="1689821332"/>
                        </a:ext>
                      </a:extLst>
                    </a:gridCol>
                  </a:tblGrid>
                  <a:tr h="156567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Restaurants 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⋈</m:t>
                              </m:r>
                            </m:oMath>
                          </a14:m>
                          <a:r>
                            <a:rPr lang="en-US" sz="1000" b="1" i="0" dirty="0" smtClean="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a:t> Sells</a:t>
                          </a:r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000" b="1" i="1" u="none" dirty="0" err="1">
                              <a:latin typeface="Consolas" panose="020B0609020204030204" pitchFamily="49" charset="0"/>
                            </a:rPr>
                            <a:t>rname</a:t>
                          </a:r>
                          <a:endParaRPr lang="en-GB" sz="10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1" i="1" u="none" dirty="0" smtClean="0">
                              <a:latin typeface="Consolas" panose="020B0609020204030204" pitchFamily="49" charset="0"/>
                            </a:rPr>
                            <a:t>area</a:t>
                          </a:r>
                          <a:endParaRPr lang="en-GB" sz="10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1" i="1" u="none" dirty="0">
                              <a:latin typeface="Consolas" panose="020B0609020204030204" pitchFamily="49" charset="0"/>
                            </a:rPr>
                            <a:t>pizza</a:t>
                          </a:r>
                          <a:endParaRPr lang="en-GB" sz="10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1" i="1" u="none" dirty="0">
                              <a:latin typeface="Consolas" panose="020B0609020204030204" pitchFamily="49" charset="0"/>
                            </a:rPr>
                            <a:t>price</a:t>
                          </a:r>
                          <a:endParaRPr lang="en-GB" sz="10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Corleone Corner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Consolas" panose="020B0609020204030204" pitchFamily="49" charset="0"/>
                            </a:rPr>
                            <a:t>North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err="1">
                              <a:latin typeface="Consolas" panose="020B0609020204030204" pitchFamily="49" charset="0"/>
                            </a:rPr>
                            <a:t>Diavola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24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Corleone Corner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Consolas" panose="020B0609020204030204" pitchFamily="49" charset="0"/>
                            </a:rPr>
                            <a:t>North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Hawaiian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25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86393404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Corleone Corner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Consolas" panose="020B0609020204030204" pitchFamily="49" charset="0"/>
                            </a:rPr>
                            <a:t>North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Margherita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19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571059931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Gambino Oven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latin typeface="Consolas" panose="020B0609020204030204" pitchFamily="49" charset="0"/>
                            </a:rPr>
                            <a:t>Central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err="1">
                              <a:latin typeface="Consolas" panose="020B0609020204030204" pitchFamily="49" charset="0"/>
                            </a:rPr>
                            <a:t>Siciliana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16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1444162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Lorenzo Tavern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latin typeface="Consolas" panose="020B0609020204030204" pitchFamily="49" charset="0"/>
                            </a:rPr>
                            <a:t>Central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err="1">
                              <a:latin typeface="Consolas" panose="020B0609020204030204" pitchFamily="49" charset="0"/>
                            </a:rPr>
                            <a:t>Funghi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23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68644470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Mamma’s Place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latin typeface="Consolas" panose="020B0609020204030204" pitchFamily="49" charset="0"/>
                            </a:rPr>
                            <a:t>South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Marinara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22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72701843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Pizza King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latin typeface="Consolas" panose="020B0609020204030204" pitchFamily="49" charset="0"/>
                            </a:rPr>
                            <a:t>East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err="1">
                              <a:latin typeface="Consolas" panose="020B0609020204030204" pitchFamily="49" charset="0"/>
                            </a:rPr>
                            <a:t>Diavola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17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82521758"/>
                      </a:ext>
                    </a:extLst>
                  </a:tr>
                  <a:tr h="1565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Pizza King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Consolas" panose="020B0609020204030204" pitchFamily="49" charset="0"/>
                            </a:rPr>
                            <a:t>East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Hawaiian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21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8135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23539" y="3854177"/>
              <a:ext cx="3746830" cy="2438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00480">
                      <a:extLst>
                        <a:ext uri="{9D8B030D-6E8A-4147-A177-3AD203B41FA5}">
                          <a16:colId xmlns:a16="http://schemas.microsoft.com/office/drawing/2014/main" val="3621947994"/>
                        </a:ext>
                      </a:extLst>
                    </a:gridCol>
                    <a:gridCol w="893140">
                      <a:extLst>
                        <a:ext uri="{9D8B030D-6E8A-4147-A177-3AD203B41FA5}">
                          <a16:colId xmlns:a16="http://schemas.microsoft.com/office/drawing/2014/main" val="4127171888"/>
                        </a:ext>
                      </a:extLst>
                    </a:gridCol>
                    <a:gridCol w="951230">
                      <a:extLst>
                        <a:ext uri="{9D8B030D-6E8A-4147-A177-3AD203B41FA5}">
                          <a16:colId xmlns:a16="http://schemas.microsoft.com/office/drawing/2014/main" val="2899757845"/>
                        </a:ext>
                      </a:extLst>
                    </a:gridCol>
                    <a:gridCol w="601980">
                      <a:extLst>
                        <a:ext uri="{9D8B030D-6E8A-4147-A177-3AD203B41FA5}">
                          <a16:colId xmlns:a16="http://schemas.microsoft.com/office/drawing/2014/main" val="1689821332"/>
                        </a:ext>
                      </a:extLst>
                    </a:gridCol>
                  </a:tblGrid>
                  <a:tr h="2438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" r="-325" b="-91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sz="1000" b="1" i="0" dirty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086972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US" sz="1000" b="1" i="1" u="none" dirty="0" err="1">
                              <a:latin typeface="Consolas" panose="020B0609020204030204" pitchFamily="49" charset="0"/>
                            </a:rPr>
                            <a:t>rname</a:t>
                          </a:r>
                          <a:endParaRPr lang="en-GB" sz="10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1" i="1" u="none" dirty="0" smtClean="0">
                              <a:latin typeface="Consolas" panose="020B0609020204030204" pitchFamily="49" charset="0"/>
                            </a:rPr>
                            <a:t>area</a:t>
                          </a:r>
                          <a:endParaRPr lang="en-GB" sz="10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1" i="1" u="none" dirty="0">
                              <a:latin typeface="Consolas" panose="020B0609020204030204" pitchFamily="49" charset="0"/>
                            </a:rPr>
                            <a:t>pizza</a:t>
                          </a:r>
                          <a:endParaRPr lang="en-GB" sz="10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1" i="1" u="none" dirty="0">
                              <a:latin typeface="Consolas" panose="020B0609020204030204" pitchFamily="49" charset="0"/>
                            </a:rPr>
                            <a:t>price</a:t>
                          </a:r>
                          <a:endParaRPr lang="en-GB" sz="1000" b="1" i="1" u="none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2793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Corleone Corner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Consolas" panose="020B0609020204030204" pitchFamily="49" charset="0"/>
                            </a:rPr>
                            <a:t>North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err="1">
                              <a:latin typeface="Consolas" panose="020B0609020204030204" pitchFamily="49" charset="0"/>
                            </a:rPr>
                            <a:t>Diavola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24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1412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Corleone Corner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Consolas" panose="020B0609020204030204" pitchFamily="49" charset="0"/>
                            </a:rPr>
                            <a:t>North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Hawaiian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25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8639340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Corleone Corner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Consolas" panose="020B0609020204030204" pitchFamily="49" charset="0"/>
                            </a:rPr>
                            <a:t>North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Margherita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19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57105993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Gambino Oven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latin typeface="Consolas" panose="020B0609020204030204" pitchFamily="49" charset="0"/>
                            </a:rPr>
                            <a:t>Central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err="1">
                              <a:latin typeface="Consolas" panose="020B0609020204030204" pitchFamily="49" charset="0"/>
                            </a:rPr>
                            <a:t>Siciliana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16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144416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Lorenzo Tavern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latin typeface="Consolas" panose="020B0609020204030204" pitchFamily="49" charset="0"/>
                            </a:rPr>
                            <a:t>Central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err="1">
                              <a:latin typeface="Consolas" panose="020B0609020204030204" pitchFamily="49" charset="0"/>
                            </a:rPr>
                            <a:t>Funghi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23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6864447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Mamma’s Place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latin typeface="Consolas" panose="020B0609020204030204" pitchFamily="49" charset="0"/>
                            </a:rPr>
                            <a:t>South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Marinara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22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7270184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Pizza King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latin typeface="Consolas" panose="020B0609020204030204" pitchFamily="49" charset="0"/>
                            </a:rPr>
                            <a:t>East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err="1">
                              <a:latin typeface="Consolas" panose="020B0609020204030204" pitchFamily="49" charset="0"/>
                            </a:rPr>
                            <a:t>Diavola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17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8252175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Pizza King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Consolas" panose="020B0609020204030204" pitchFamily="49" charset="0"/>
                            </a:rPr>
                            <a:t>East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Hawaiian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Consolas" panose="020B0609020204030204" pitchFamily="49" charset="0"/>
                            </a:rPr>
                            <a:t>21</a:t>
                          </a:r>
                          <a:endParaRPr lang="en-GB" sz="1000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81352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4623539" y="2147298"/>
            <a:ext cx="3746829" cy="1706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>
                <a:latin typeface="Consolas" panose="020B0609020204030204" pitchFamily="49" charset="0"/>
              </a:rPr>
              <a:t>SELECT *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FROM   Restaurants</a:t>
            </a:r>
          </a:p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   NATURAL JOIN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Sells;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864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Join</a:t>
            </a:r>
          </a:p>
          <a:p>
            <a:r>
              <a:rPr lang="en-US" b="1" dirty="0" smtClean="0"/>
              <a:t>Natural join:  example problem</a:t>
            </a:r>
            <a:endParaRPr lang="en-US" dirty="0" smtClean="0"/>
          </a:p>
          <a:p>
            <a:pPr lvl="1"/>
            <a:r>
              <a:rPr lang="en-US" dirty="0"/>
              <a:t>Find distinct names of restaurants that sell some pizza for under $20 that Homer likes</a:t>
            </a:r>
            <a:endParaRPr lang="en-US" sz="2000" dirty="0"/>
          </a:p>
          <a:p>
            <a:pPr lvl="3"/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95149" y="3858501"/>
          <a:ext cx="2851449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599739">
                  <a:extLst>
                    <a:ext uri="{9D8B030D-6E8A-4147-A177-3AD203B41FA5}">
                      <a16:colId xmlns:a16="http://schemas.microsoft.com/office/drawing/2014/main" val="1689821332"/>
                    </a:ext>
                  </a:extLst>
                </a:gridCol>
              </a:tblGrid>
              <a:tr h="1565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Sells</a:t>
                      </a:r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b="1" i="1" u="sng" dirty="0" err="1">
                          <a:latin typeface="Consolas" panose="020B0609020204030204" pitchFamily="49" charset="0"/>
                        </a:rPr>
                        <a:t>rname</a:t>
                      </a:r>
                      <a:endParaRPr lang="en-GB" sz="10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sng" dirty="0">
                          <a:latin typeface="Consolas" panose="020B0609020204030204" pitchFamily="49" charset="0"/>
                        </a:rPr>
                        <a:t>pizza</a:t>
                      </a:r>
                      <a:endParaRPr lang="en-GB" sz="10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dirty="0">
                          <a:latin typeface="Consolas" panose="020B0609020204030204" pitchFamily="49" charset="0"/>
                        </a:rPr>
                        <a:t>price</a:t>
                      </a:r>
                      <a:endParaRPr lang="en-GB" sz="10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24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25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19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Gambino Oven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16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Lorenzo Tavern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23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Mamma’s Place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Marinara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22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Pizza King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17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Pizza King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21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13527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623539" y="3854177"/>
          <a:ext cx="374683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893140">
                  <a:extLst>
                    <a:ext uri="{9D8B030D-6E8A-4147-A177-3AD203B41FA5}">
                      <a16:colId xmlns:a16="http://schemas.microsoft.com/office/drawing/2014/main" val="4127171888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689821332"/>
                    </a:ext>
                  </a:extLst>
                </a:gridCol>
              </a:tblGrid>
              <a:tr h="15656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b="1" i="1" u="none" dirty="0" err="1">
                          <a:latin typeface="Consolas" panose="020B0609020204030204" pitchFamily="49" charset="0"/>
                        </a:rPr>
                        <a:t>rname</a:t>
                      </a:r>
                      <a:endParaRPr lang="en-GB" sz="10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dirty="0" smtClean="0">
                          <a:latin typeface="Consolas" panose="020B0609020204030204" pitchFamily="49" charset="0"/>
                        </a:rPr>
                        <a:t>area</a:t>
                      </a:r>
                      <a:endParaRPr lang="en-GB" sz="10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dirty="0">
                          <a:latin typeface="Consolas" panose="020B0609020204030204" pitchFamily="49" charset="0"/>
                        </a:rPr>
                        <a:t>pizza</a:t>
                      </a:r>
                      <a:endParaRPr lang="en-GB" sz="10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dirty="0">
                          <a:latin typeface="Consolas" panose="020B0609020204030204" pitchFamily="49" charset="0"/>
                        </a:rPr>
                        <a:t>price</a:t>
                      </a:r>
                      <a:endParaRPr lang="en-GB" sz="10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North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24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North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25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North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19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Gambino Oven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Central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16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Lorenzo Tavern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Central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23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Mamma’s Place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South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Marinara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22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Pizza King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East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17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Pizza King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East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21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13527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46599" y="2147298"/>
            <a:ext cx="4623770" cy="1706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>
                <a:latin typeface="Consolas" panose="020B0609020204030204" pitchFamily="49" charset="0"/>
              </a:rPr>
              <a:t>SELECT DISTINCT </a:t>
            </a:r>
            <a:r>
              <a:rPr lang="en-US" sz="2000" dirty="0" err="1" smtClean="0">
                <a:latin typeface="Consolas" panose="020B0609020204030204" pitchFamily="49" charset="0"/>
              </a:rPr>
              <a:t>S.rname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FROM   Sells S, Likes L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WHERE  </a:t>
            </a:r>
            <a:r>
              <a:rPr lang="en-US" sz="2000" dirty="0" err="1" smtClean="0">
                <a:latin typeface="Consolas" panose="020B0609020204030204" pitchFamily="49" charset="0"/>
              </a:rPr>
              <a:t>S.price</a:t>
            </a:r>
            <a:r>
              <a:rPr lang="en-US" sz="2000" dirty="0" smtClean="0">
                <a:latin typeface="Consolas" panose="020B0609020204030204" pitchFamily="49" charset="0"/>
              </a:rPr>
              <a:t> &lt; 20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AND  </a:t>
            </a:r>
            <a:r>
              <a:rPr lang="en-US" sz="2000" dirty="0" err="1" smtClean="0">
                <a:latin typeface="Consolas" panose="020B0609020204030204" pitchFamily="49" charset="0"/>
              </a:rPr>
              <a:t>L.cname</a:t>
            </a:r>
            <a:r>
              <a:rPr lang="en-US" sz="2000" dirty="0" smtClean="0">
                <a:latin typeface="Consolas" panose="020B0609020204030204" pitchFamily="49" charset="0"/>
              </a:rPr>
              <a:t> = ‘Homer’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AND  </a:t>
            </a:r>
            <a:r>
              <a:rPr lang="en-US" sz="2000" dirty="0" err="1" smtClean="0">
                <a:latin typeface="Consolas" panose="020B0609020204030204" pitchFamily="49" charset="0"/>
              </a:rPr>
              <a:t>S.pizza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L.pizza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5876"/>
              </p:ext>
            </p:extLst>
          </p:nvPr>
        </p:nvGraphicFramePr>
        <p:xfrm>
          <a:off x="895149" y="2391137"/>
          <a:ext cx="162306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Likes</a:t>
                      </a:r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b="1" i="1" u="sng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0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sng" dirty="0">
                          <a:latin typeface="Consolas" panose="020B0609020204030204" pitchFamily="49" charset="0"/>
                        </a:rPr>
                        <a:t>pizza</a:t>
                      </a:r>
                      <a:endParaRPr lang="en-GB" sz="10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Lisa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: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: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05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Additional ER concepts</a:t>
            </a:r>
            <a:endParaRPr lang="en-US" sz="3600" b="1" dirty="0"/>
          </a:p>
          <a:p>
            <a:r>
              <a:rPr lang="en-US" b="1" dirty="0" smtClean="0"/>
              <a:t>ISA hierarchies approach #2</a:t>
            </a:r>
          </a:p>
          <a:p>
            <a:pPr>
              <a:spcBef>
                <a:spcPts val="0"/>
              </a:spcBef>
            </a:pPr>
            <a:endParaRPr lang="en-US" sz="20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20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20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CREATE TABLE E1 (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pk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    PRIMARY KEY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    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sz="20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CREATE TABLE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E2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pk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PRIMARY KEY</a:t>
            </a:r>
          </a:p>
          <a:p>
            <a:pPr>
              <a:spcBef>
                <a:spcPts val="0"/>
              </a:spcBef>
            </a:pPr>
            <a:endParaRPr lang="en-US" sz="20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16200000">
            <a:off x="-180952" y="180952"/>
            <a:ext cx="1362456" cy="1000552"/>
            <a:chOff x="7561780" y="-133562"/>
            <a:chExt cx="1315092" cy="965769"/>
          </a:xfrm>
        </p:grpSpPr>
        <p:sp>
          <p:nvSpPr>
            <p:cNvPr id="4" name="Pentagon 3"/>
            <p:cNvSpPr/>
            <p:nvPr/>
          </p:nvSpPr>
          <p:spPr>
            <a:xfrm rot="5400000">
              <a:off x="7736441" y="-308223"/>
              <a:ext cx="965769" cy="1315092"/>
            </a:xfrm>
            <a:prstGeom prst="homePlate">
              <a:avLst>
                <a:gd name="adj" fmla="val 11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PREVIOUS LECTURE</a:t>
              </a:r>
              <a:endPara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Pentagon 4"/>
            <p:cNvSpPr/>
            <p:nvPr/>
          </p:nvSpPr>
          <p:spPr>
            <a:xfrm rot="5400000">
              <a:off x="7802309" y="-248955"/>
              <a:ext cx="834031" cy="1184453"/>
            </a:xfrm>
            <a:prstGeom prst="homePlate">
              <a:avLst>
                <a:gd name="adj" fmla="val 11000"/>
              </a:avLst>
            </a:prstGeom>
            <a:noFill/>
            <a:ln w="25400" cap="flat" cmpd="sng" algn="ctr">
              <a:solidFill>
                <a:sysClr val="window" lastClr="FFFFFF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6998769" y="2662889"/>
            <a:ext cx="457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E1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Isosceles Triangle 105"/>
          <p:cNvSpPr/>
          <p:nvPr/>
        </p:nvSpPr>
        <p:spPr>
          <a:xfrm>
            <a:off x="7455969" y="2296955"/>
            <a:ext cx="457200" cy="18288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107" name="Straight Connector 106"/>
          <p:cNvCxnSpPr>
            <a:stCxn id="105" idx="3"/>
            <a:endCxn id="106" idx="3"/>
          </p:cNvCxnSpPr>
          <p:nvPr/>
        </p:nvCxnSpPr>
        <p:spPr>
          <a:xfrm flipV="1">
            <a:off x="7455969" y="2479835"/>
            <a:ext cx="228600" cy="4116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913169" y="2662889"/>
            <a:ext cx="457200" cy="4572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E2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9" name="Straight Connector 108"/>
          <p:cNvCxnSpPr>
            <a:stCxn id="108" idx="1"/>
            <a:endCxn id="106" idx="3"/>
          </p:cNvCxnSpPr>
          <p:nvPr/>
        </p:nvCxnSpPr>
        <p:spPr>
          <a:xfrm flipH="1" flipV="1">
            <a:off x="7684569" y="2479835"/>
            <a:ext cx="228600" cy="4116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455969" y="1656701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11" name="Straight Connector 110"/>
          <p:cNvCxnSpPr>
            <a:stCxn id="106" idx="0"/>
            <a:endCxn id="110" idx="2"/>
          </p:cNvCxnSpPr>
          <p:nvPr/>
        </p:nvCxnSpPr>
        <p:spPr>
          <a:xfrm flipV="1">
            <a:off x="7684569" y="2113901"/>
            <a:ext cx="0" cy="183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478932" y="1362457"/>
            <a:ext cx="743414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>
                <a:latin typeface="Consolas" panose="020B0609020204030204" pitchFamily="49" charset="0"/>
              </a:rPr>
              <a:t>pk</a:t>
            </a:r>
            <a:endParaRPr lang="en-GB" sz="1200" u="sng" dirty="0">
              <a:latin typeface="Consolas" panose="020B0609020204030204" pitchFamily="49" charset="0"/>
            </a:endParaRPr>
          </a:p>
        </p:txBody>
      </p:sp>
      <p:cxnSp>
        <p:nvCxnSpPr>
          <p:cNvPr id="113" name="Straight Connector 112"/>
          <p:cNvCxnSpPr>
            <a:stCxn id="110" idx="1"/>
            <a:endCxn id="112" idx="5"/>
          </p:cNvCxnSpPr>
          <p:nvPr/>
        </p:nvCxnSpPr>
        <p:spPr>
          <a:xfrm flipH="1" flipV="1">
            <a:off x="7113476" y="1622620"/>
            <a:ext cx="342493" cy="262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478932" y="2157541"/>
            <a:ext cx="743414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pk</a:t>
            </a:r>
            <a:endParaRPr lang="en-GB" sz="1200" u="sng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115" name="Straight Connector 114"/>
          <p:cNvCxnSpPr>
            <a:stCxn id="105" idx="0"/>
            <a:endCxn id="114" idx="5"/>
          </p:cNvCxnSpPr>
          <p:nvPr/>
        </p:nvCxnSpPr>
        <p:spPr>
          <a:xfrm flipH="1" flipV="1">
            <a:off x="7113476" y="2417704"/>
            <a:ext cx="113893" cy="24518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6" name="Oval 115"/>
          <p:cNvSpPr/>
          <p:nvPr/>
        </p:nvSpPr>
        <p:spPr>
          <a:xfrm>
            <a:off x="8141769" y="2157541"/>
            <a:ext cx="743414" cy="3048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pk</a:t>
            </a:r>
            <a:endParaRPr lang="en-GB" sz="1200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7" name="Straight Connector 116"/>
          <p:cNvCxnSpPr>
            <a:stCxn id="108" idx="0"/>
            <a:endCxn id="116" idx="3"/>
          </p:cNvCxnSpPr>
          <p:nvPr/>
        </p:nvCxnSpPr>
        <p:spPr>
          <a:xfrm flipV="1">
            <a:off x="8141769" y="2417704"/>
            <a:ext cx="108870" cy="24518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7554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Join</a:t>
            </a:r>
          </a:p>
          <a:p>
            <a:r>
              <a:rPr lang="en-US" b="1" dirty="0" smtClean="0"/>
              <a:t>Natural join:  example problem</a:t>
            </a:r>
            <a:endParaRPr lang="en-US" dirty="0" smtClean="0"/>
          </a:p>
          <a:p>
            <a:pPr lvl="1"/>
            <a:r>
              <a:rPr lang="en-US" dirty="0"/>
              <a:t>Find distinct names of restaurants that sell some pizza for under $20 that Homer likes</a:t>
            </a:r>
            <a:endParaRPr lang="en-US" sz="2000" dirty="0"/>
          </a:p>
          <a:p>
            <a:pPr lvl="3"/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95149" y="3858501"/>
          <a:ext cx="2851449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599739">
                  <a:extLst>
                    <a:ext uri="{9D8B030D-6E8A-4147-A177-3AD203B41FA5}">
                      <a16:colId xmlns:a16="http://schemas.microsoft.com/office/drawing/2014/main" val="1689821332"/>
                    </a:ext>
                  </a:extLst>
                </a:gridCol>
              </a:tblGrid>
              <a:tr h="1565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Sells</a:t>
                      </a:r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b="1" i="1" u="sng" dirty="0" err="1">
                          <a:latin typeface="Consolas" panose="020B0609020204030204" pitchFamily="49" charset="0"/>
                        </a:rPr>
                        <a:t>rname</a:t>
                      </a:r>
                      <a:endParaRPr lang="en-GB" sz="10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sng" dirty="0">
                          <a:latin typeface="Consolas" panose="020B0609020204030204" pitchFamily="49" charset="0"/>
                        </a:rPr>
                        <a:t>pizza</a:t>
                      </a:r>
                      <a:endParaRPr lang="en-GB" sz="10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dirty="0">
                          <a:latin typeface="Consolas" panose="020B0609020204030204" pitchFamily="49" charset="0"/>
                        </a:rPr>
                        <a:t>price</a:t>
                      </a:r>
                      <a:endParaRPr lang="en-GB" sz="10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24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25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19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Gambino Oven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16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Lorenzo Tavern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23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Mamma’s Place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Marinara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22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Pizza King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17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Pizza King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21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13527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623539" y="3854177"/>
          <a:ext cx="374683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893140">
                  <a:extLst>
                    <a:ext uri="{9D8B030D-6E8A-4147-A177-3AD203B41FA5}">
                      <a16:colId xmlns:a16="http://schemas.microsoft.com/office/drawing/2014/main" val="4127171888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689821332"/>
                    </a:ext>
                  </a:extLst>
                </a:gridCol>
              </a:tblGrid>
              <a:tr h="15656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Output</a:t>
                      </a:r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b="1" i="1" u="none" dirty="0" err="1">
                          <a:latin typeface="Consolas" panose="020B0609020204030204" pitchFamily="49" charset="0"/>
                        </a:rPr>
                        <a:t>rname</a:t>
                      </a:r>
                      <a:endParaRPr lang="en-GB" sz="10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dirty="0" smtClean="0">
                          <a:latin typeface="Consolas" panose="020B0609020204030204" pitchFamily="49" charset="0"/>
                        </a:rPr>
                        <a:t>area</a:t>
                      </a:r>
                      <a:endParaRPr lang="en-GB" sz="10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dirty="0">
                          <a:latin typeface="Consolas" panose="020B0609020204030204" pitchFamily="49" charset="0"/>
                        </a:rPr>
                        <a:t>pizza</a:t>
                      </a:r>
                      <a:endParaRPr lang="en-GB" sz="10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none" dirty="0">
                          <a:latin typeface="Consolas" panose="020B0609020204030204" pitchFamily="49" charset="0"/>
                        </a:rPr>
                        <a:t>price</a:t>
                      </a:r>
                      <a:endParaRPr lang="en-GB" sz="1000" b="1" i="1" u="none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North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24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North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25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Corleone Corner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North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19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Gambino Oven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Central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Siciliana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16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1444162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Lorenzo Tavern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Central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23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8644470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Mamma’s Place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South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Marinara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22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270184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Pizza King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East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Diavola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17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Pizza King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East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21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13527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46599" y="2147298"/>
            <a:ext cx="4623770" cy="1706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>
                <a:latin typeface="Consolas" panose="020B0609020204030204" pitchFamily="49" charset="0"/>
              </a:rPr>
              <a:t>SELECT DISTINCT </a:t>
            </a:r>
            <a:r>
              <a:rPr lang="en-US" sz="2000" dirty="0" err="1" smtClean="0">
                <a:latin typeface="Consolas" panose="020B0609020204030204" pitchFamily="49" charset="0"/>
              </a:rPr>
              <a:t>S.rname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FROM   Sells S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NATURAL JOIN </a:t>
            </a:r>
            <a:r>
              <a:rPr lang="en-US" sz="2000" dirty="0" smtClean="0">
                <a:latin typeface="Consolas" panose="020B0609020204030204" pitchFamily="49" charset="0"/>
              </a:rPr>
              <a:t>Likes L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WHERE  </a:t>
            </a:r>
            <a:r>
              <a:rPr lang="en-US" sz="2000" dirty="0" err="1" smtClean="0">
                <a:latin typeface="Consolas" panose="020B0609020204030204" pitchFamily="49" charset="0"/>
              </a:rPr>
              <a:t>S.price</a:t>
            </a:r>
            <a:r>
              <a:rPr lang="en-US" sz="2000" dirty="0" smtClean="0">
                <a:latin typeface="Consolas" panose="020B0609020204030204" pitchFamily="49" charset="0"/>
              </a:rPr>
              <a:t> &lt; 20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AND  </a:t>
            </a:r>
            <a:r>
              <a:rPr lang="en-US" sz="2000" dirty="0" err="1" smtClean="0">
                <a:latin typeface="Consolas" panose="020B0609020204030204" pitchFamily="49" charset="0"/>
              </a:rPr>
              <a:t>L.cname</a:t>
            </a:r>
            <a:r>
              <a:rPr lang="en-US" sz="2000" dirty="0" smtClean="0">
                <a:latin typeface="Consolas" panose="020B0609020204030204" pitchFamily="49" charset="0"/>
              </a:rPr>
              <a:t> = ‘Homer’;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95149" y="2391137"/>
          <a:ext cx="162306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3621947994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899757845"/>
                    </a:ext>
                  </a:extLst>
                </a:gridCol>
              </a:tblGrid>
              <a:tr h="156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Likes</a:t>
                      </a:r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1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869727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b="1" i="1" u="sng" dirty="0" err="1">
                          <a:latin typeface="Consolas" panose="020B0609020204030204" pitchFamily="49" charset="0"/>
                        </a:rPr>
                        <a:t>cname</a:t>
                      </a:r>
                      <a:endParaRPr lang="en-GB" sz="10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u="sng" dirty="0">
                          <a:latin typeface="Consolas" panose="020B0609020204030204" pitchFamily="49" charset="0"/>
                        </a:rPr>
                        <a:t>pizza</a:t>
                      </a:r>
                      <a:endParaRPr lang="en-GB" sz="1000" b="1" i="1" u="sng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27933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Hawaiian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41218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Homer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Margherita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6393404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Lisa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Funghi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1059931"/>
                  </a:ext>
                </a:extLst>
              </a:tr>
              <a:tr h="15656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: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:</a:t>
                      </a:r>
                      <a:endParaRPr lang="en-GB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521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493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668A-5BD6-484B-A4E6-FB859A20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>
                <a:latin typeface="Arial Narrow" panose="020B0606020202030204" pitchFamily="34" charset="0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C6BC9-19C7-4F8E-B9CA-7F12B1062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More conditions</a:t>
            </a:r>
            <a:endParaRPr lang="en-SG" dirty="0"/>
          </a:p>
          <a:p>
            <a:pPr lvl="1"/>
            <a:r>
              <a:rPr lang="en-SG" dirty="0" smtClean="0"/>
              <a:t>Pattern matching</a:t>
            </a:r>
            <a:endParaRPr lang="en-SG" dirty="0"/>
          </a:p>
          <a:p>
            <a:pPr lvl="1"/>
            <a:r>
              <a:rPr lang="en-SG" dirty="0" smtClean="0"/>
              <a:t>Conditional expressions: case analysis</a:t>
            </a:r>
            <a:endParaRPr lang="en-SG" dirty="0"/>
          </a:p>
          <a:p>
            <a:pPr lvl="1"/>
            <a:r>
              <a:rPr lang="en-SG" dirty="0" smtClean="0"/>
              <a:t>Conditional expressions: null analysis</a:t>
            </a:r>
            <a:endParaRPr lang="en-SG" dirty="0"/>
          </a:p>
          <a:p>
            <a:r>
              <a:rPr lang="en-SG" dirty="0" smtClean="0"/>
              <a:t>Multi-relation queries</a:t>
            </a:r>
            <a:endParaRPr lang="en-SG" dirty="0"/>
          </a:p>
          <a:p>
            <a:pPr lvl="1"/>
            <a:r>
              <a:rPr lang="en-SG" dirty="0" smtClean="0"/>
              <a:t>Set operations</a:t>
            </a:r>
          </a:p>
          <a:p>
            <a:pPr lvl="1"/>
            <a:r>
              <a:rPr lang="en-SG" dirty="0" smtClean="0"/>
              <a:t>Cross-product</a:t>
            </a:r>
          </a:p>
          <a:p>
            <a:pPr lvl="1"/>
            <a:r>
              <a:rPr lang="en-SG" dirty="0" smtClean="0"/>
              <a:t>Join: inner join, left outer join, right outer join, full outer join, natural join</a:t>
            </a:r>
          </a:p>
          <a:p>
            <a:r>
              <a:rPr lang="en-SG" dirty="0" smtClean="0">
                <a:solidFill>
                  <a:schemeClr val="accent2"/>
                </a:solidFill>
              </a:rPr>
              <a:t>Views</a:t>
            </a:r>
            <a:endParaRPr lang="en-S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180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Views</a:t>
            </a:r>
          </a:p>
          <a:p>
            <a:r>
              <a:rPr lang="en-US" b="1" dirty="0" smtClean="0"/>
              <a:t>Introduction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view</a:t>
            </a:r>
            <a:r>
              <a:rPr lang="en-US" dirty="0" smtClean="0"/>
              <a:t> defines a </a:t>
            </a:r>
            <a:r>
              <a:rPr lang="en-US" i="1" u="sng" dirty="0" smtClean="0"/>
              <a:t>virtual relation</a:t>
            </a:r>
            <a:r>
              <a:rPr lang="en-US" dirty="0" smtClean="0"/>
              <a:t> that can be used for querying</a:t>
            </a:r>
          </a:p>
          <a:p>
            <a:r>
              <a:rPr lang="en-US" b="1" dirty="0" smtClean="0"/>
              <a:t>Example</a:t>
            </a:r>
          </a:p>
          <a:p>
            <a:pPr lvl="1"/>
            <a:r>
              <a:rPr lang="en-US" dirty="0" smtClean="0"/>
              <a:t>Consider the following database schema</a:t>
            </a:r>
          </a:p>
          <a:p>
            <a:pPr lvl="2"/>
            <a:r>
              <a:rPr lang="en-US" sz="2000" dirty="0" smtClean="0">
                <a:latin typeface="Consolas" panose="020B0609020204030204" pitchFamily="49" charset="0"/>
              </a:rPr>
              <a:t>Courses (</a:t>
            </a:r>
            <a:r>
              <a:rPr lang="en-US" sz="2000" u="sng" dirty="0" err="1" smtClean="0">
                <a:latin typeface="Consolas" panose="020B0609020204030204" pitchFamily="49" charset="0"/>
              </a:rPr>
              <a:t>cid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cname</a:t>
            </a:r>
            <a:r>
              <a:rPr lang="en-US" sz="2000" dirty="0" smtClean="0">
                <a:latin typeface="Consolas" panose="020B0609020204030204" pitchFamily="49" charset="0"/>
              </a:rPr>
              <a:t>, credit, </a:t>
            </a:r>
            <a:r>
              <a:rPr lang="en-US" sz="2000" dirty="0" err="1" smtClean="0">
                <a:latin typeface="Consolas" panose="020B0609020204030204" pitchFamily="49" charset="0"/>
              </a:rPr>
              <a:t>pid</a:t>
            </a:r>
            <a:r>
              <a:rPr lang="en-US" sz="2000" dirty="0" smtClean="0">
                <a:latin typeface="Consolas" panose="020B0609020204030204" pitchFamily="49" charset="0"/>
              </a:rPr>
              <a:t>, time, quota)</a:t>
            </a:r>
          </a:p>
          <a:p>
            <a:pPr lvl="2"/>
            <a:r>
              <a:rPr lang="en-US" sz="2000" dirty="0" smtClean="0">
                <a:latin typeface="Consolas" panose="020B0609020204030204" pitchFamily="49" charset="0"/>
              </a:rPr>
              <a:t>Profs (</a:t>
            </a:r>
            <a:r>
              <a:rPr lang="en-US" sz="2000" u="sng" dirty="0" err="1" smtClean="0">
                <a:latin typeface="Consolas" panose="020B0609020204030204" pitchFamily="49" charset="0"/>
              </a:rPr>
              <a:t>pid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pname</a:t>
            </a:r>
            <a:r>
              <a:rPr lang="en-US" sz="2000" dirty="0" smtClean="0">
                <a:latin typeface="Consolas" panose="020B0609020204030204" pitchFamily="49" charset="0"/>
              </a:rPr>
              <a:t>, room, contact)</a:t>
            </a:r>
          </a:p>
          <a:p>
            <a:pPr lvl="2"/>
            <a:r>
              <a:rPr lang="en-US" sz="2000" dirty="0" smtClean="0">
                <a:latin typeface="Consolas" panose="020B0609020204030204" pitchFamily="49" charset="0"/>
              </a:rPr>
              <a:t>Enrollments (</a:t>
            </a:r>
            <a:r>
              <a:rPr lang="en-US" sz="2000" u="sng" dirty="0" err="1" smtClean="0">
                <a:latin typeface="Consolas" panose="020B0609020204030204" pitchFamily="49" charset="0"/>
              </a:rPr>
              <a:t>cid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ugrad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pgrad</a:t>
            </a:r>
            <a:r>
              <a:rPr lang="en-US" sz="2000" dirty="0" smtClean="0">
                <a:latin typeface="Consolas" panose="020B0609020204030204" pitchFamily="49" charset="0"/>
              </a:rPr>
              <a:t>, exchange, audit)</a:t>
            </a:r>
          </a:p>
          <a:p>
            <a:pPr lvl="1"/>
            <a:r>
              <a:rPr lang="en-US" dirty="0" smtClean="0"/>
              <a:t>Course information</a:t>
            </a:r>
          </a:p>
          <a:p>
            <a:pPr marL="384048" lvl="2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CREATE VIEW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CourseInfo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AS</a:t>
            </a:r>
          </a:p>
          <a:p>
            <a:pPr marL="384048" lvl="2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SELECT </a:t>
            </a:r>
            <a:r>
              <a:rPr lang="en-US" sz="1800" dirty="0" err="1" smtClean="0">
                <a:latin typeface="Consolas" panose="020B0609020204030204" pitchFamily="49" charset="0"/>
              </a:rPr>
              <a:t>C.cname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P.pname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C.time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C.quota</a:t>
            </a:r>
            <a:r>
              <a:rPr lang="en-US" sz="1800" dirty="0" smtClean="0">
                <a:latin typeface="Consolas" panose="020B0609020204030204" pitchFamily="49" charset="0"/>
              </a:rPr>
              <a:t>,</a:t>
            </a:r>
          </a:p>
          <a:p>
            <a:pPr marL="384048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</a:rPr>
              <a:t>E.ugrad+E.pgrad+E.exchange+E.audit</a:t>
            </a:r>
            <a:r>
              <a:rPr lang="en-US" sz="1800" dirty="0" smtClean="0">
                <a:latin typeface="Consolas" panose="020B0609020204030204" pitchFamily="49" charset="0"/>
              </a:rPr>
              <a:t> AS enrolled</a:t>
            </a:r>
          </a:p>
          <a:p>
            <a:pPr marL="384048" lvl="2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FROM Courses C, Profs P, </a:t>
            </a:r>
            <a:r>
              <a:rPr lang="en-US" sz="1800" dirty="0" smtClean="0">
                <a:latin typeface="Consolas" panose="020B0609020204030204" pitchFamily="49" charset="0"/>
              </a:rPr>
              <a:t>Enrollments </a:t>
            </a:r>
            <a:r>
              <a:rPr lang="en-US" sz="1800" dirty="0" smtClean="0">
                <a:latin typeface="Consolas" panose="020B0609020204030204" pitchFamily="49" charset="0"/>
              </a:rPr>
              <a:t>E</a:t>
            </a:r>
          </a:p>
          <a:p>
            <a:pPr marL="384048" lvl="2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WHERE </a:t>
            </a:r>
            <a:r>
              <a:rPr lang="en-US" sz="1800" dirty="0" err="1" smtClean="0">
                <a:latin typeface="Consolas" panose="020B0609020204030204" pitchFamily="49" charset="0"/>
              </a:rPr>
              <a:t>C.pid</a:t>
            </a:r>
            <a:r>
              <a:rPr lang="en-US" sz="1800" dirty="0" smtClean="0"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</a:rPr>
              <a:t>P.pid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AND </a:t>
            </a:r>
            <a:r>
              <a:rPr lang="en-US" sz="1800" dirty="0" err="1" smtClean="0">
                <a:latin typeface="Consolas" panose="020B0609020204030204" pitchFamily="49" charset="0"/>
              </a:rPr>
              <a:t>C.cid</a:t>
            </a:r>
            <a:r>
              <a:rPr lang="en-US" sz="1800" dirty="0" smtClean="0"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</a:rPr>
              <a:t>E.cid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22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Views</a:t>
            </a:r>
          </a:p>
          <a:p>
            <a:r>
              <a:rPr lang="en-US" b="1" dirty="0" smtClean="0"/>
              <a:t>Introduction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view</a:t>
            </a:r>
            <a:r>
              <a:rPr lang="en-US" dirty="0" smtClean="0"/>
              <a:t> defines a </a:t>
            </a:r>
            <a:r>
              <a:rPr lang="en-US" i="1" u="sng" dirty="0" smtClean="0"/>
              <a:t>virtual relation</a:t>
            </a:r>
            <a:r>
              <a:rPr lang="en-US" dirty="0" smtClean="0"/>
              <a:t> that can be used for querying</a:t>
            </a:r>
          </a:p>
          <a:p>
            <a:r>
              <a:rPr lang="en-US" b="1" dirty="0" smtClean="0"/>
              <a:t>Example</a:t>
            </a:r>
          </a:p>
          <a:p>
            <a:pPr lvl="1"/>
            <a:r>
              <a:rPr lang="en-US" dirty="0" smtClean="0"/>
              <a:t>Consider the following database schema</a:t>
            </a:r>
          </a:p>
          <a:p>
            <a:pPr lvl="2"/>
            <a:r>
              <a:rPr lang="en-US" sz="2000" dirty="0" smtClean="0">
                <a:latin typeface="Consolas" panose="020B0609020204030204" pitchFamily="49" charset="0"/>
              </a:rPr>
              <a:t>Courses (</a:t>
            </a:r>
            <a:r>
              <a:rPr lang="en-US" sz="2000" u="sng" dirty="0" err="1" smtClean="0">
                <a:latin typeface="Consolas" panose="020B0609020204030204" pitchFamily="49" charset="0"/>
              </a:rPr>
              <a:t>cid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cname</a:t>
            </a:r>
            <a:r>
              <a:rPr lang="en-US" sz="2000" dirty="0" smtClean="0">
                <a:latin typeface="Consolas" panose="020B0609020204030204" pitchFamily="49" charset="0"/>
              </a:rPr>
              <a:t>, credit, </a:t>
            </a:r>
            <a:r>
              <a:rPr lang="en-US" sz="2000" dirty="0" err="1" smtClean="0">
                <a:latin typeface="Consolas" panose="020B0609020204030204" pitchFamily="49" charset="0"/>
              </a:rPr>
              <a:t>pid</a:t>
            </a:r>
            <a:r>
              <a:rPr lang="en-US" sz="2000" dirty="0" smtClean="0">
                <a:latin typeface="Consolas" panose="020B0609020204030204" pitchFamily="49" charset="0"/>
              </a:rPr>
              <a:t>, time, quota)</a:t>
            </a:r>
          </a:p>
          <a:p>
            <a:pPr lvl="2"/>
            <a:r>
              <a:rPr lang="en-US" sz="2000" dirty="0" smtClean="0">
                <a:latin typeface="Consolas" panose="020B0609020204030204" pitchFamily="49" charset="0"/>
              </a:rPr>
              <a:t>Profs (</a:t>
            </a:r>
            <a:r>
              <a:rPr lang="en-US" sz="2000" u="sng" dirty="0" err="1" smtClean="0">
                <a:latin typeface="Consolas" panose="020B0609020204030204" pitchFamily="49" charset="0"/>
              </a:rPr>
              <a:t>pid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pname</a:t>
            </a:r>
            <a:r>
              <a:rPr lang="en-US" sz="2000" dirty="0" smtClean="0">
                <a:latin typeface="Consolas" panose="020B0609020204030204" pitchFamily="49" charset="0"/>
              </a:rPr>
              <a:t>, room, contact)</a:t>
            </a:r>
          </a:p>
          <a:p>
            <a:pPr lvl="2"/>
            <a:r>
              <a:rPr lang="en-US" sz="2000" dirty="0" smtClean="0">
                <a:latin typeface="Consolas" panose="020B0609020204030204" pitchFamily="49" charset="0"/>
              </a:rPr>
              <a:t>Enrollments (</a:t>
            </a:r>
            <a:r>
              <a:rPr lang="en-US" sz="2000" u="sng" dirty="0" err="1" smtClean="0">
                <a:latin typeface="Consolas" panose="020B0609020204030204" pitchFamily="49" charset="0"/>
              </a:rPr>
              <a:t>cid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ugrad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pgrad</a:t>
            </a:r>
            <a:r>
              <a:rPr lang="en-US" sz="2000" dirty="0" smtClean="0">
                <a:latin typeface="Consolas" panose="020B0609020204030204" pitchFamily="49" charset="0"/>
              </a:rPr>
              <a:t>, exchange, audit)</a:t>
            </a:r>
          </a:p>
          <a:p>
            <a:pPr lvl="1"/>
            <a:r>
              <a:rPr lang="en-US" dirty="0" smtClean="0"/>
              <a:t>Course information</a:t>
            </a:r>
          </a:p>
          <a:p>
            <a:pPr marL="384048" lvl="2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CREATE VIEW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CourseInfo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cname,pname,time,quota,enrolled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 AS</a:t>
            </a:r>
          </a:p>
          <a:p>
            <a:pPr marL="384048" lvl="2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SELECT </a:t>
            </a:r>
            <a:r>
              <a:rPr lang="en-US" sz="1800" dirty="0" err="1" smtClean="0">
                <a:latin typeface="Consolas" panose="020B0609020204030204" pitchFamily="49" charset="0"/>
              </a:rPr>
              <a:t>C.cname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P.pname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C.time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C.quota</a:t>
            </a:r>
            <a:r>
              <a:rPr lang="en-US" sz="1800" dirty="0" smtClean="0">
                <a:latin typeface="Consolas" panose="020B0609020204030204" pitchFamily="49" charset="0"/>
              </a:rPr>
              <a:t>,</a:t>
            </a:r>
          </a:p>
          <a:p>
            <a:pPr marL="384048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</a:rPr>
              <a:t>E.ugrad+E.pgrad+E.exchange+E.audit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FROM Courses C, Profs P, </a:t>
            </a:r>
            <a:r>
              <a:rPr lang="en-US" sz="1800" dirty="0" smtClean="0">
                <a:latin typeface="Consolas" panose="020B0609020204030204" pitchFamily="49" charset="0"/>
              </a:rPr>
              <a:t>Enrollments </a:t>
            </a:r>
            <a:r>
              <a:rPr lang="en-US" sz="1800" dirty="0" smtClean="0">
                <a:latin typeface="Consolas" panose="020B0609020204030204" pitchFamily="49" charset="0"/>
              </a:rPr>
              <a:t>E</a:t>
            </a:r>
          </a:p>
          <a:p>
            <a:pPr marL="384048" lvl="2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WHERE </a:t>
            </a:r>
            <a:r>
              <a:rPr lang="en-US" sz="1800" dirty="0" err="1" smtClean="0">
                <a:latin typeface="Consolas" panose="020B0609020204030204" pitchFamily="49" charset="0"/>
              </a:rPr>
              <a:t>C.pid</a:t>
            </a:r>
            <a:r>
              <a:rPr lang="en-US" sz="1800" dirty="0" smtClean="0"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</a:rPr>
              <a:t>P.pid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AND </a:t>
            </a:r>
            <a:r>
              <a:rPr lang="en-US" sz="1800" dirty="0" err="1" smtClean="0">
                <a:latin typeface="Consolas" panose="020B0609020204030204" pitchFamily="49" charset="0"/>
              </a:rPr>
              <a:t>C.cid</a:t>
            </a:r>
            <a:r>
              <a:rPr lang="en-US" sz="1800" dirty="0" smtClean="0"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</a:rPr>
              <a:t>E.cid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44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Views</a:t>
            </a:r>
          </a:p>
          <a:p>
            <a:r>
              <a:rPr lang="en-US" b="1" dirty="0" smtClean="0"/>
              <a:t>Data independence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tabLst>
                <a:tab pos="25146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Physical schema</a:t>
            </a:r>
            <a:r>
              <a:rPr lang="en-US" dirty="0" smtClean="0"/>
              <a:t>	h</a:t>
            </a:r>
            <a:r>
              <a:rPr lang="en-US" sz="2000" dirty="0" smtClean="0"/>
              <a:t>ow the data described by the logical schema is </a:t>
            </a:r>
            <a:br>
              <a:rPr lang="en-US" sz="2000" dirty="0" smtClean="0"/>
            </a:br>
            <a:r>
              <a:rPr lang="en-US" sz="2000" dirty="0" smtClean="0"/>
              <a:t>	physically organized in DBMS</a:t>
            </a:r>
          </a:p>
          <a:p>
            <a:pPr lvl="1">
              <a:tabLst>
                <a:tab pos="25146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Logical schema</a:t>
            </a:r>
            <a:r>
              <a:rPr lang="en-US" dirty="0" smtClean="0"/>
              <a:t>	</a:t>
            </a:r>
            <a:r>
              <a:rPr lang="en-US" sz="2000" dirty="0" smtClean="0"/>
              <a:t>logical structure of data in DBMS</a:t>
            </a:r>
            <a:endParaRPr lang="en-US" dirty="0" smtClean="0"/>
          </a:p>
          <a:p>
            <a:pPr lvl="1">
              <a:tabLst>
                <a:tab pos="25146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External schema</a:t>
            </a:r>
            <a:r>
              <a:rPr lang="en-US" dirty="0" smtClean="0"/>
              <a:t>	</a:t>
            </a:r>
            <a:r>
              <a:rPr lang="en-US" sz="2000" dirty="0" smtClean="0"/>
              <a:t>a customized view of logical schema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Logical (physical) data independence</a:t>
            </a:r>
          </a:p>
          <a:p>
            <a:pPr lvl="2"/>
            <a:r>
              <a:rPr lang="en-US" sz="2000" dirty="0" smtClean="0"/>
              <a:t>Insulate users/applications from changes to logical (physical) schema</a:t>
            </a:r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06B4B-9F1F-4964-86DA-BD94279AC0D4}"/>
              </a:ext>
            </a:extLst>
          </p:cNvPr>
          <p:cNvSpPr txBox="1"/>
          <p:nvPr/>
        </p:nvSpPr>
        <p:spPr>
          <a:xfrm>
            <a:off x="3813466" y="3186689"/>
            <a:ext cx="16385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Physical Schema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06B4B-9F1F-4964-86DA-BD94279AC0D4}"/>
              </a:ext>
            </a:extLst>
          </p:cNvPr>
          <p:cNvSpPr txBox="1"/>
          <p:nvPr/>
        </p:nvSpPr>
        <p:spPr>
          <a:xfrm>
            <a:off x="3865566" y="2323089"/>
            <a:ext cx="15343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Logical Schema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06B4B-9F1F-4964-86DA-BD94279AC0D4}"/>
              </a:ext>
            </a:extLst>
          </p:cNvPr>
          <p:cNvSpPr txBox="1"/>
          <p:nvPr/>
        </p:nvSpPr>
        <p:spPr>
          <a:xfrm>
            <a:off x="895149" y="1497589"/>
            <a:ext cx="17876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External Schema 1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06B4B-9F1F-4964-86DA-BD94279AC0D4}"/>
              </a:ext>
            </a:extLst>
          </p:cNvPr>
          <p:cNvSpPr txBox="1"/>
          <p:nvPr/>
        </p:nvSpPr>
        <p:spPr>
          <a:xfrm>
            <a:off x="3738924" y="1497589"/>
            <a:ext cx="17876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External Schema 2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06B4B-9F1F-4964-86DA-BD94279AC0D4}"/>
              </a:ext>
            </a:extLst>
          </p:cNvPr>
          <p:cNvSpPr txBox="1"/>
          <p:nvPr/>
        </p:nvSpPr>
        <p:spPr>
          <a:xfrm>
            <a:off x="6582700" y="1497589"/>
            <a:ext cx="17876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External Schema n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06B4B-9F1F-4964-86DA-BD94279AC0D4}"/>
              </a:ext>
            </a:extLst>
          </p:cNvPr>
          <p:cNvSpPr txBox="1"/>
          <p:nvPr/>
        </p:nvSpPr>
        <p:spPr>
          <a:xfrm>
            <a:off x="5882964" y="1497589"/>
            <a:ext cx="34336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...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86EAA9-E601-47A4-84C6-F213FAA8FA6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4632761" y="2692421"/>
            <a:ext cx="2" cy="494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86EAA9-E601-47A4-84C6-F213FAA8FA62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2506858" y="1149047"/>
            <a:ext cx="640834" cy="207658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6EAA9-E601-47A4-84C6-F213FAA8FA62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4632759" y="1866921"/>
            <a:ext cx="4" cy="456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86EAA9-E601-47A4-84C6-F213FAA8FA62}"/>
              </a:ext>
            </a:extLst>
          </p:cNvPr>
          <p:cNvCxnSpPr>
            <a:cxnSpLocks/>
            <a:stCxn id="7" idx="2"/>
            <a:endCxn id="4" idx="3"/>
          </p:cNvCxnSpPr>
          <p:nvPr/>
        </p:nvCxnSpPr>
        <p:spPr>
          <a:xfrm rot="5400000">
            <a:off x="6117831" y="1149051"/>
            <a:ext cx="640834" cy="20765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361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600" b="1" dirty="0" smtClean="0"/>
                  <a:t>Summary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Pattern matching</a:t>
                </a:r>
                <a:r>
                  <a:rPr lang="en-US" dirty="0" smtClean="0"/>
                  <a:t>	</a:t>
                </a:r>
                <a:r>
                  <a:rPr lang="en-US" dirty="0" smtClean="0">
                    <a:latin typeface="Consolas" panose="020B0609020204030204" pitchFamily="49" charset="0"/>
                  </a:rPr>
                  <a:t>LIKE</a:t>
                </a:r>
              </a:p>
              <a:p>
                <a:pPr marL="749808" lvl="1" indent="-457200">
                  <a:buFont typeface="Wingdings" panose="05000000000000000000" pitchFamily="2" charset="2"/>
                  <a:buChar char="q"/>
                  <a:tabLst>
                    <a:tab pos="1377950" algn="l"/>
                  </a:tabLst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_</a:t>
                </a:r>
                <a:r>
                  <a:rPr lang="en-US" sz="2000" dirty="0" smtClean="0"/>
                  <a:t>	single character</a:t>
                </a:r>
              </a:p>
              <a:p>
                <a:pPr marL="749808" lvl="1" indent="-457200">
                  <a:buFont typeface="Wingdings" panose="05000000000000000000" pitchFamily="2" charset="2"/>
                  <a:buChar char="q"/>
                  <a:tabLst>
                    <a:tab pos="1377950" algn="l"/>
                  </a:tabLst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%</a:t>
                </a:r>
                <a:r>
                  <a:rPr lang="en-US" sz="2000" dirty="0" smtClean="0"/>
                  <a:t>	0 or more characters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Conditional</a:t>
                </a:r>
              </a:p>
              <a:p>
                <a:pPr marL="749808" lvl="1" indent="-457200">
                  <a:buFont typeface="Wingdings" panose="05000000000000000000" pitchFamily="2" charset="2"/>
                  <a:buChar char="q"/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CASE [ </a:t>
                </a:r>
                <a:r>
                  <a:rPr lang="en-US" sz="2000" b="1" dirty="0" smtClean="0">
                    <a:latin typeface="Consolas" panose="020B0609020204030204" pitchFamily="49" charset="0"/>
                  </a:rPr>
                  <a:t>expr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] WHEN </a:t>
                </a:r>
                <a:r>
                  <a:rPr lang="en-US" sz="2000" b="1" dirty="0" err="1" smtClean="0">
                    <a:latin typeface="Consolas" panose="020B0609020204030204" pitchFamily="49" charset="0"/>
                  </a:rPr>
                  <a:t>cond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THEN</a:t>
                </a:r>
                <a:br>
                  <a:rPr lang="en-US" sz="2000" dirty="0" smtClean="0">
                    <a:latin typeface="Consolas" panose="020B0609020204030204" pitchFamily="49" charset="0"/>
                  </a:rPr>
                </a:br>
                <a:r>
                  <a:rPr lang="en-US" sz="2000" dirty="0" smtClean="0">
                    <a:latin typeface="Consolas" panose="020B0609020204030204" pitchFamily="49" charset="0"/>
                  </a:rPr>
                  <a:t>[ WHEN ... ] ELSE [</a:t>
                </a:r>
                <a:r>
                  <a:rPr lang="en-US" sz="2000" b="1" dirty="0" smtClean="0">
                    <a:latin typeface="Consolas" panose="020B0609020204030204" pitchFamily="49" charset="0"/>
                  </a:rPr>
                  <a:t>result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] END</a:t>
                </a:r>
              </a:p>
              <a:p>
                <a:pPr marL="932688" lvl="2" indent="-457200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Similar to if-else in programming language</a:t>
                </a:r>
              </a:p>
              <a:p>
                <a:pPr marL="749808" lvl="1" indent="-457200">
                  <a:buFont typeface="Wingdings" panose="05000000000000000000" pitchFamily="2" charset="2"/>
                  <a:buChar char="q"/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NULLIF(</a:t>
                </a:r>
                <a:r>
                  <a:rPr lang="en-US" sz="2000" b="1" dirty="0" smtClean="0">
                    <a:latin typeface="Consolas" panose="020B0609020204030204" pitchFamily="49" charset="0"/>
                  </a:rPr>
                  <a:t>value1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, </a:t>
                </a:r>
                <a:r>
                  <a:rPr lang="en-US" sz="2000" b="1" dirty="0" smtClean="0">
                    <a:latin typeface="Consolas" panose="020B0609020204030204" pitchFamily="49" charset="0"/>
                  </a:rPr>
                  <a:t>value2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marL="932688" lvl="2" indent="-457200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If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value1</a:t>
                </a:r>
                <a:r>
                  <a:rPr lang="en-US" sz="2000" dirty="0" smtClean="0"/>
                  <a:t> equals to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value2</a:t>
                </a:r>
                <a:r>
                  <a:rPr lang="en-US" sz="2000" dirty="0" smtClean="0"/>
                  <a:t> returns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null</a:t>
                </a:r>
                <a:r>
                  <a:rPr lang="en-US" sz="2000" dirty="0" smtClean="0"/>
                  <a:t>, otherwise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value1</a:t>
                </a:r>
              </a:p>
              <a:p>
                <a:pPr marL="749808" lvl="1" indent="-457200">
                  <a:buFont typeface="Wingdings" panose="05000000000000000000" pitchFamily="2" charset="2"/>
                  <a:buChar char="q"/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COALESCE(</a:t>
                </a:r>
                <a:r>
                  <a:rPr lang="en-US" sz="2000" b="1" dirty="0" smtClean="0">
                    <a:latin typeface="Consolas" panose="020B0609020204030204" pitchFamily="49" charset="0"/>
                  </a:rPr>
                  <a:t>value1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, </a:t>
                </a:r>
                <a:r>
                  <a:rPr lang="en-US" sz="2000" b="1" dirty="0" smtClean="0">
                    <a:latin typeface="Consolas" panose="020B0609020204030204" pitchFamily="49" charset="0"/>
                  </a:rPr>
                  <a:t>value2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, ..., </a:t>
                </a:r>
                <a:r>
                  <a:rPr lang="en-US" sz="2000" b="1" dirty="0" err="1" smtClean="0">
                    <a:latin typeface="Consolas" panose="020B0609020204030204" pitchFamily="49" charset="0"/>
                  </a:rPr>
                  <a:t>value_n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marL="932688" lvl="2" indent="-457200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Returns the first non-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null</a:t>
                </a:r>
                <a:r>
                  <a:rPr lang="en-US" sz="2000" dirty="0" smtClean="0"/>
                  <a:t> value from left-to-right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Set operations</a:t>
                </a:r>
              </a:p>
              <a:p>
                <a:pPr marL="749808" lvl="1" indent="-457200">
                  <a:buFont typeface="Wingdings" panose="05000000000000000000" pitchFamily="2" charset="2"/>
                  <a:buChar char="q"/>
                  <a:tabLst>
                    <a:tab pos="1377950" algn="l"/>
                    <a:tab pos="342582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	UNION	UNION ALL</a:t>
                </a:r>
              </a:p>
              <a:p>
                <a:pPr marL="749808" lvl="1" indent="-457200">
                  <a:buFont typeface="Wingdings" panose="05000000000000000000" pitchFamily="2" charset="2"/>
                  <a:buChar char="q"/>
                  <a:tabLst>
                    <a:tab pos="1377950" algn="l"/>
                    <a:tab pos="342582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	INTERSECTION	INTERSECTION ALL</a:t>
                </a:r>
              </a:p>
              <a:p>
                <a:pPr marL="749808" lvl="1" indent="-457200">
                  <a:buFont typeface="Wingdings" panose="05000000000000000000" pitchFamily="2" charset="2"/>
                  <a:buChar char="q"/>
                  <a:tabLst>
                    <a:tab pos="1377950" algn="l"/>
                    <a:tab pos="342582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	EXCEPT	EXCEPT ALL</a:t>
                </a:r>
              </a:p>
              <a:p>
                <a:pPr marL="749808" lvl="1" indent="-457200">
                  <a:buFont typeface="Wingdings" panose="05000000000000000000" pitchFamily="2" charset="2"/>
                  <a:buChar char="q"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5" t="-3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2430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Summary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920" y="880529"/>
            <a:ext cx="6413678" cy="5045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631" y="5925955"/>
            <a:ext cx="7596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(source: The Code Project article by C.L. Moffatt)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9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Additional ER concepts</a:t>
            </a:r>
            <a:endParaRPr lang="en-US" sz="3600" b="1" dirty="0"/>
          </a:p>
          <a:p>
            <a:r>
              <a:rPr lang="en-SG" b="1" dirty="0" smtClean="0"/>
              <a:t>Aggregation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CREATE TABLE R2 (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pk</a:t>
            </a:r>
            <a:r>
              <a:rPr lang="en-US" sz="2000" dirty="0" smtClean="0">
                <a:latin typeface="Consolas" panose="020B0609020204030204" pitchFamily="49" charset="0"/>
              </a:rPr>
              <a:t>     type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REFERENCES E</a:t>
            </a:r>
            <a:r>
              <a:rPr lang="en-US" sz="2000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pk1    type,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pk2    type,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attrB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type,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PRIMARY KEY (</a:t>
            </a:r>
            <a:r>
              <a:rPr lang="en-US" sz="2000" dirty="0" err="1" smtClean="0">
                <a:latin typeface="Consolas" panose="020B0609020204030204" pitchFamily="49" charset="0"/>
              </a:rPr>
              <a:t>pk</a:t>
            </a:r>
            <a:r>
              <a:rPr lang="en-US" sz="2000" dirty="0" smtClean="0">
                <a:latin typeface="Consolas" panose="020B0609020204030204" pitchFamily="49" charset="0"/>
              </a:rPr>
              <a:t>, pk1, pk2),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FOREIGN KEY (pk1, pk2)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REFERENCES R1 (pk1, pk2)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16200000">
            <a:off x="-180952" y="180952"/>
            <a:ext cx="1362456" cy="1000552"/>
            <a:chOff x="7561780" y="-133562"/>
            <a:chExt cx="1315092" cy="965769"/>
          </a:xfrm>
        </p:grpSpPr>
        <p:sp>
          <p:nvSpPr>
            <p:cNvPr id="4" name="Pentagon 3"/>
            <p:cNvSpPr/>
            <p:nvPr/>
          </p:nvSpPr>
          <p:spPr>
            <a:xfrm rot="5400000">
              <a:off x="7736441" y="-308223"/>
              <a:ext cx="965769" cy="1315092"/>
            </a:xfrm>
            <a:prstGeom prst="homePlate">
              <a:avLst>
                <a:gd name="adj" fmla="val 11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PREVIOUS LECTURE</a:t>
              </a:r>
              <a:endPara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Pentagon 4"/>
            <p:cNvSpPr/>
            <p:nvPr/>
          </p:nvSpPr>
          <p:spPr>
            <a:xfrm rot="5400000">
              <a:off x="7802309" y="-248955"/>
              <a:ext cx="834031" cy="1184453"/>
            </a:xfrm>
            <a:prstGeom prst="homePlate">
              <a:avLst>
                <a:gd name="adj" fmla="val 11000"/>
              </a:avLst>
            </a:prstGeom>
            <a:noFill/>
            <a:ln w="25400" cap="flat" cmpd="sng" algn="ctr">
              <a:solidFill>
                <a:sysClr val="window" lastClr="FFFFFF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5804526" y="4105416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E1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6600070" y="4053968"/>
            <a:ext cx="926732" cy="56009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>
            <a:off x="6261726" y="4334016"/>
            <a:ext cx="3383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061112" y="4516301"/>
            <a:ext cx="743414" cy="3048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pk1</a:t>
            </a:r>
            <a:endParaRPr lang="en-GB" sz="1200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Connector 9"/>
          <p:cNvCxnSpPr>
            <a:stCxn id="6" idx="2"/>
            <a:endCxn id="9" idx="6"/>
          </p:cNvCxnSpPr>
          <p:nvPr/>
        </p:nvCxnSpPr>
        <p:spPr>
          <a:xfrm flipH="1">
            <a:off x="5804526" y="4562616"/>
            <a:ext cx="228600" cy="106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2"/>
            <a:endCxn id="19" idx="4"/>
          </p:cNvCxnSpPr>
          <p:nvPr/>
        </p:nvCxnSpPr>
        <p:spPr>
          <a:xfrm flipH="1">
            <a:off x="6031758" y="4562616"/>
            <a:ext cx="1368" cy="5632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629562" y="4919365"/>
            <a:ext cx="860898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attrA</a:t>
            </a:r>
            <a:endParaRPr lang="en-GB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>
            <a:stCxn id="7" idx="2"/>
            <a:endCxn id="12" idx="0"/>
          </p:cNvCxnSpPr>
          <p:nvPr/>
        </p:nvCxnSpPr>
        <p:spPr>
          <a:xfrm flipH="1">
            <a:off x="7060011" y="4614064"/>
            <a:ext cx="3425" cy="3053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7908146" y="4105416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E2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>
            <a:stCxn id="14" idx="1"/>
            <a:endCxn id="7" idx="3"/>
          </p:cNvCxnSpPr>
          <p:nvPr/>
        </p:nvCxnSpPr>
        <p:spPr>
          <a:xfrm flipH="1">
            <a:off x="7526802" y="4334016"/>
            <a:ext cx="3813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159709" y="4516301"/>
            <a:ext cx="743414" cy="3048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pk2</a:t>
            </a:r>
            <a:endParaRPr lang="en-GB" sz="1200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Connector 16"/>
          <p:cNvCxnSpPr>
            <a:stCxn id="14" idx="2"/>
            <a:endCxn id="16" idx="6"/>
          </p:cNvCxnSpPr>
          <p:nvPr/>
        </p:nvCxnSpPr>
        <p:spPr>
          <a:xfrm flipH="1">
            <a:off x="7903123" y="4562616"/>
            <a:ext cx="233623" cy="106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2"/>
            <a:endCxn id="20" idx="0"/>
          </p:cNvCxnSpPr>
          <p:nvPr/>
        </p:nvCxnSpPr>
        <p:spPr>
          <a:xfrm>
            <a:off x="8136746" y="4562616"/>
            <a:ext cx="0" cy="258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01309" y="4821101"/>
            <a:ext cx="860898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attr1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706297" y="4821101"/>
            <a:ext cx="860898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attr3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0" name="Diamond 39"/>
          <p:cNvSpPr/>
          <p:nvPr/>
        </p:nvSpPr>
        <p:spPr>
          <a:xfrm>
            <a:off x="6600070" y="3311698"/>
            <a:ext cx="926732" cy="560096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R2</a:t>
            </a:r>
            <a:endParaRPr lang="en-GB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Straight Connector 40"/>
          <p:cNvCxnSpPr>
            <a:stCxn id="7" idx="0"/>
            <a:endCxn id="40" idx="2"/>
          </p:cNvCxnSpPr>
          <p:nvPr/>
        </p:nvCxnSpPr>
        <p:spPr>
          <a:xfrm flipV="1">
            <a:off x="7063436" y="3871794"/>
            <a:ext cx="0" cy="1821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Oval 44"/>
          <p:cNvSpPr/>
          <p:nvPr/>
        </p:nvSpPr>
        <p:spPr>
          <a:xfrm>
            <a:off x="5522530" y="3439346"/>
            <a:ext cx="860898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attrB</a:t>
            </a:r>
            <a:endParaRPr lang="en-GB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Straight Connector 45"/>
          <p:cNvCxnSpPr>
            <a:stCxn id="45" idx="6"/>
            <a:endCxn id="40" idx="1"/>
          </p:cNvCxnSpPr>
          <p:nvPr/>
        </p:nvCxnSpPr>
        <p:spPr>
          <a:xfrm>
            <a:off x="6383428" y="3591746"/>
            <a:ext cx="216642" cy="0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>
            <a:off x="6833795" y="2596013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7621932" y="2466771"/>
            <a:ext cx="743414" cy="3048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pk</a:t>
            </a:r>
            <a:endParaRPr lang="en-GB" sz="1200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Straight Connector 60"/>
          <p:cNvCxnSpPr>
            <a:stCxn id="59" idx="3"/>
            <a:endCxn id="60" idx="3"/>
          </p:cNvCxnSpPr>
          <p:nvPr/>
        </p:nvCxnSpPr>
        <p:spPr>
          <a:xfrm flipV="1">
            <a:off x="7290995" y="2726934"/>
            <a:ext cx="439807" cy="97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9" idx="3"/>
            <a:endCxn id="63" idx="1"/>
          </p:cNvCxnSpPr>
          <p:nvPr/>
        </p:nvCxnSpPr>
        <p:spPr>
          <a:xfrm>
            <a:off x="7290995" y="2824613"/>
            <a:ext cx="421414" cy="2269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586333" y="3006898"/>
            <a:ext cx="860898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onsolas" panose="020B0609020204030204" pitchFamily="49" charset="0"/>
              </a:rPr>
              <a:t>attr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72" name="Straight Connector 71"/>
          <p:cNvCxnSpPr>
            <a:stCxn id="40" idx="0"/>
            <a:endCxn id="59" idx="2"/>
          </p:cNvCxnSpPr>
          <p:nvPr/>
        </p:nvCxnSpPr>
        <p:spPr>
          <a:xfrm flipH="1" flipV="1">
            <a:off x="7062395" y="3053213"/>
            <a:ext cx="1041" cy="2584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Rectangle 74"/>
          <p:cNvSpPr/>
          <p:nvPr/>
        </p:nvSpPr>
        <p:spPr>
          <a:xfrm>
            <a:off x="4945487" y="4024194"/>
            <a:ext cx="3760631" cy="12982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2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668A-5BD6-484B-A4E6-FB859A20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>
                <a:latin typeface="Arial Narrow" panose="020B0606020202030204" pitchFamily="34" charset="0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C6BC9-19C7-4F8E-B9CA-7F12B1062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More conditions</a:t>
            </a:r>
            <a:endParaRPr lang="en-SG" dirty="0"/>
          </a:p>
          <a:p>
            <a:pPr lvl="1"/>
            <a:r>
              <a:rPr lang="en-SG" dirty="0" smtClean="0"/>
              <a:t>Pattern matching</a:t>
            </a:r>
            <a:endParaRPr lang="en-SG" dirty="0"/>
          </a:p>
          <a:p>
            <a:pPr lvl="1"/>
            <a:r>
              <a:rPr lang="en-SG" dirty="0" smtClean="0"/>
              <a:t>Conditional expressions: case analysis</a:t>
            </a:r>
            <a:endParaRPr lang="en-SG" dirty="0"/>
          </a:p>
          <a:p>
            <a:pPr lvl="1"/>
            <a:r>
              <a:rPr lang="en-SG" dirty="0" smtClean="0"/>
              <a:t>Conditional expressions: null analysis</a:t>
            </a:r>
            <a:endParaRPr lang="en-SG" dirty="0"/>
          </a:p>
          <a:p>
            <a:r>
              <a:rPr lang="en-SG" dirty="0" smtClean="0"/>
              <a:t>Multi-relation queries</a:t>
            </a:r>
            <a:endParaRPr lang="en-SG" dirty="0"/>
          </a:p>
          <a:p>
            <a:pPr lvl="1"/>
            <a:r>
              <a:rPr lang="en-SG" dirty="0" smtClean="0"/>
              <a:t>Set operations</a:t>
            </a:r>
          </a:p>
          <a:p>
            <a:pPr lvl="1"/>
            <a:r>
              <a:rPr lang="en-SG" dirty="0" smtClean="0"/>
              <a:t>Cross-product</a:t>
            </a:r>
          </a:p>
          <a:p>
            <a:pPr lvl="1"/>
            <a:r>
              <a:rPr lang="en-SG" dirty="0" smtClean="0"/>
              <a:t>Join: inner join, left outer join, right outer join, full outer join, natural join</a:t>
            </a:r>
          </a:p>
          <a:p>
            <a:r>
              <a:rPr lang="en-SG" dirty="0" smtClean="0"/>
              <a:t>Views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95619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7390</TotalTime>
  <Words>4254</Words>
  <Application>Microsoft Office PowerPoint</Application>
  <PresentationFormat>On-screen Show (4:3)</PresentationFormat>
  <Paragraphs>2467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Arial Narrow</vt:lpstr>
      <vt:lpstr>Calibri</vt:lpstr>
      <vt:lpstr>Calibri Light</vt:lpstr>
      <vt:lpstr>Cambria Math</vt:lpstr>
      <vt:lpstr>Consolas</vt:lpstr>
      <vt:lpstr>Wingdings</vt:lpstr>
      <vt:lpstr>Retrospect</vt:lpstr>
      <vt:lpstr>CS2102   Database Systems       Slides adapted from Prof. Chan Chee Yong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More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Multi-relation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Yoga Sidi Prabawa</dc:creator>
  <cp:lastModifiedBy>Adi Yoga Sidi Prabawa</cp:lastModifiedBy>
  <cp:revision>546</cp:revision>
  <dcterms:created xsi:type="dcterms:W3CDTF">2019-05-29T05:33:52Z</dcterms:created>
  <dcterms:modified xsi:type="dcterms:W3CDTF">2019-09-09T07:42:40Z</dcterms:modified>
</cp:coreProperties>
</file>