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71" r:id="rId3"/>
    <p:sldId id="257" r:id="rId4"/>
    <p:sldId id="272" r:id="rId5"/>
    <p:sldId id="273" r:id="rId6"/>
    <p:sldId id="274" r:id="rId7"/>
    <p:sldId id="275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5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3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2EC941-D690-3B12-BDBD-66EEBCB59A27}" v="2199" dt="2021-11-03T09:01:00.632"/>
    <p1510:client id="{6B671522-0207-610F-93FF-AC30AECBAC6A}" v="5" dt="2021-11-01T21:18:09.212"/>
    <p1510:client id="{6F78DB87-46E8-D4A7-B045-1937B3D7E833}" v="575" dt="2021-11-02T15:10:34.244"/>
    <p1510:client id="{7FAAF8B5-2FFA-4FFF-9AE4-AC14B5E5C162}" v="777" dt="2021-11-02T01:05:11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ck Mei Lin" userId="S::e0424674@u.nus.edu::35520ffa-9c2a-4d69-beb8-beab5de665b1" providerId="AD" clId="Web-{6F78DB87-46E8-D4A7-B045-1937B3D7E833}"/>
    <pc:docChg chg="addSld delSld modSld sldOrd">
      <pc:chgData name="Lock Mei Lin" userId="S::e0424674@u.nus.edu::35520ffa-9c2a-4d69-beb8-beab5de665b1" providerId="AD" clId="Web-{6F78DB87-46E8-D4A7-B045-1937B3D7E833}" dt="2021-11-02T15:10:34.244" v="577" actId="20577"/>
      <pc:docMkLst>
        <pc:docMk/>
      </pc:docMkLst>
      <pc:sldChg chg="modSp">
        <pc:chgData name="Lock Mei Lin" userId="S::e0424674@u.nus.edu::35520ffa-9c2a-4d69-beb8-beab5de665b1" providerId="AD" clId="Web-{6F78DB87-46E8-D4A7-B045-1937B3D7E833}" dt="2021-11-02T14:54:06.313" v="566" actId="20577"/>
        <pc:sldMkLst>
          <pc:docMk/>
          <pc:sldMk cId="1423598436" sldId="256"/>
        </pc:sldMkLst>
        <pc:spChg chg="mod">
          <ac:chgData name="Lock Mei Lin" userId="S::e0424674@u.nus.edu::35520ffa-9c2a-4d69-beb8-beab5de665b1" providerId="AD" clId="Web-{6F78DB87-46E8-D4A7-B045-1937B3D7E833}" dt="2021-11-02T14:54:06.313" v="566" actId="20577"/>
          <ac:spMkLst>
            <pc:docMk/>
            <pc:sldMk cId="1423598436" sldId="256"/>
            <ac:spMk id="3" creationId="{9C751B29-44A7-422F-9E92-4F16952AD961}"/>
          </ac:spMkLst>
        </pc:spChg>
      </pc:sldChg>
      <pc:sldChg chg="modSp">
        <pc:chgData name="Lock Mei Lin" userId="S::e0424674@u.nus.edu::35520ffa-9c2a-4d69-beb8-beab5de665b1" providerId="AD" clId="Web-{6F78DB87-46E8-D4A7-B045-1937B3D7E833}" dt="2021-11-02T11:28:24.762" v="152" actId="20577"/>
        <pc:sldMkLst>
          <pc:docMk/>
          <pc:sldMk cId="2694163605" sldId="257"/>
        </pc:sldMkLst>
        <pc:spChg chg="mod">
          <ac:chgData name="Lock Mei Lin" userId="S::e0424674@u.nus.edu::35520ffa-9c2a-4d69-beb8-beab5de665b1" providerId="AD" clId="Web-{6F78DB87-46E8-D4A7-B045-1937B3D7E833}" dt="2021-11-02T11:28:24.762" v="152" actId="20577"/>
          <ac:spMkLst>
            <pc:docMk/>
            <pc:sldMk cId="2694163605" sldId="257"/>
            <ac:spMk id="3" creationId="{43CD307D-E16C-41C2-9403-D7097B90983F}"/>
          </ac:spMkLst>
        </pc:spChg>
      </pc:sldChg>
      <pc:sldChg chg="addSp delSp modSp new del">
        <pc:chgData name="Lock Mei Lin" userId="S::e0424674@u.nus.edu::35520ffa-9c2a-4d69-beb8-beab5de665b1" providerId="AD" clId="Web-{6F78DB87-46E8-D4A7-B045-1937B3D7E833}" dt="2021-11-02T11:17:09.609" v="99"/>
        <pc:sldMkLst>
          <pc:docMk/>
          <pc:sldMk cId="4186599524" sldId="270"/>
        </pc:sldMkLst>
        <pc:spChg chg="mod">
          <ac:chgData name="Lock Mei Lin" userId="S::e0424674@u.nus.edu::35520ffa-9c2a-4d69-beb8-beab5de665b1" providerId="AD" clId="Web-{6F78DB87-46E8-D4A7-B045-1937B3D7E833}" dt="2021-11-02T11:16:56.374" v="96" actId="20577"/>
          <ac:spMkLst>
            <pc:docMk/>
            <pc:sldMk cId="4186599524" sldId="270"/>
            <ac:spMk id="2" creationId="{B9E78A07-F3A8-47E2-B711-312409313123}"/>
          </ac:spMkLst>
        </pc:spChg>
        <pc:spChg chg="add del mod">
          <ac:chgData name="Lock Mei Lin" userId="S::e0424674@u.nus.edu::35520ffa-9c2a-4d69-beb8-beab5de665b1" providerId="AD" clId="Web-{6F78DB87-46E8-D4A7-B045-1937B3D7E833}" dt="2021-11-02T11:17:01.952" v="98"/>
          <ac:spMkLst>
            <pc:docMk/>
            <pc:sldMk cId="4186599524" sldId="270"/>
            <ac:spMk id="4" creationId="{AC238823-5046-4D08-BE85-CF558A5163B0}"/>
          </ac:spMkLst>
        </pc:spChg>
      </pc:sldChg>
      <pc:sldChg chg="modSp new ord">
        <pc:chgData name="Lock Mei Lin" userId="S::e0424674@u.nus.edu::35520ffa-9c2a-4d69-beb8-beab5de665b1" providerId="AD" clId="Web-{6F78DB87-46E8-D4A7-B045-1937B3D7E833}" dt="2021-11-02T11:16:11.577" v="86" actId="20577"/>
        <pc:sldMkLst>
          <pc:docMk/>
          <pc:sldMk cId="4226744677" sldId="271"/>
        </pc:sldMkLst>
        <pc:spChg chg="mod">
          <ac:chgData name="Lock Mei Lin" userId="S::e0424674@u.nus.edu::35520ffa-9c2a-4d69-beb8-beab5de665b1" providerId="AD" clId="Web-{6F78DB87-46E8-D4A7-B045-1937B3D7E833}" dt="2021-11-02T11:14:17.121" v="68" actId="20577"/>
          <ac:spMkLst>
            <pc:docMk/>
            <pc:sldMk cId="4226744677" sldId="271"/>
            <ac:spMk id="2" creationId="{757C9398-4940-4FEA-AF29-A27EA0109EA4}"/>
          </ac:spMkLst>
        </pc:spChg>
        <pc:spChg chg="mod">
          <ac:chgData name="Lock Mei Lin" userId="S::e0424674@u.nus.edu::35520ffa-9c2a-4d69-beb8-beab5de665b1" providerId="AD" clId="Web-{6F78DB87-46E8-D4A7-B045-1937B3D7E833}" dt="2021-11-02T11:16:11.577" v="86" actId="20577"/>
          <ac:spMkLst>
            <pc:docMk/>
            <pc:sldMk cId="4226744677" sldId="271"/>
            <ac:spMk id="3" creationId="{A6859E7C-5D0D-4474-9AB1-DA062813DD78}"/>
          </ac:spMkLst>
        </pc:spChg>
      </pc:sldChg>
      <pc:sldChg chg="modSp add ord replId">
        <pc:chgData name="Lock Mei Lin" userId="S::e0424674@u.nus.edu::35520ffa-9c2a-4d69-beb8-beab5de665b1" providerId="AD" clId="Web-{6F78DB87-46E8-D4A7-B045-1937B3D7E833}" dt="2021-11-02T15:10:34.244" v="577" actId="20577"/>
        <pc:sldMkLst>
          <pc:docMk/>
          <pc:sldMk cId="273961031" sldId="272"/>
        </pc:sldMkLst>
        <pc:spChg chg="mod">
          <ac:chgData name="Lock Mei Lin" userId="S::e0424674@u.nus.edu::35520ffa-9c2a-4d69-beb8-beab5de665b1" providerId="AD" clId="Web-{6F78DB87-46E8-D4A7-B045-1937B3D7E833}" dt="2021-11-02T12:20:56.164" v="347" actId="20577"/>
          <ac:spMkLst>
            <pc:docMk/>
            <pc:sldMk cId="273961031" sldId="272"/>
            <ac:spMk id="2" creationId="{FA8BBBC0-02BF-454D-B5DF-B00D4ACCF6DF}"/>
          </ac:spMkLst>
        </pc:spChg>
        <pc:spChg chg="mod">
          <ac:chgData name="Lock Mei Lin" userId="S::e0424674@u.nus.edu::35520ffa-9c2a-4d69-beb8-beab5de665b1" providerId="AD" clId="Web-{6F78DB87-46E8-D4A7-B045-1937B3D7E833}" dt="2021-11-02T15:10:34.244" v="577" actId="20577"/>
          <ac:spMkLst>
            <pc:docMk/>
            <pc:sldMk cId="273961031" sldId="272"/>
            <ac:spMk id="3" creationId="{D96A4CF7-5E06-4C61-8D18-F1CAF13D51D9}"/>
          </ac:spMkLst>
        </pc:spChg>
      </pc:sldChg>
      <pc:sldChg chg="new del">
        <pc:chgData name="Lock Mei Lin" userId="S::e0424674@u.nus.edu::35520ffa-9c2a-4d69-beb8-beab5de665b1" providerId="AD" clId="Web-{6F78DB87-46E8-D4A7-B045-1937B3D7E833}" dt="2021-11-02T11:17:15.375" v="101"/>
        <pc:sldMkLst>
          <pc:docMk/>
          <pc:sldMk cId="3090971292" sldId="272"/>
        </pc:sldMkLst>
      </pc:sldChg>
      <pc:sldChg chg="modSp new">
        <pc:chgData name="Lock Mei Lin" userId="S::e0424674@u.nus.edu::35520ffa-9c2a-4d69-beb8-beab5de665b1" providerId="AD" clId="Web-{6F78DB87-46E8-D4A7-B045-1937B3D7E833}" dt="2021-11-02T14:36:22.989" v="529" actId="20577"/>
        <pc:sldMkLst>
          <pc:docMk/>
          <pc:sldMk cId="4146683460" sldId="273"/>
        </pc:sldMkLst>
        <pc:spChg chg="mod">
          <ac:chgData name="Lock Mei Lin" userId="S::e0424674@u.nus.edu::35520ffa-9c2a-4d69-beb8-beab5de665b1" providerId="AD" clId="Web-{6F78DB87-46E8-D4A7-B045-1937B3D7E833}" dt="2021-11-02T14:36:22.989" v="529" actId="20577"/>
          <ac:spMkLst>
            <pc:docMk/>
            <pc:sldMk cId="4146683460" sldId="273"/>
            <ac:spMk id="2" creationId="{746B9095-93E9-4AD6-9AE4-6D74FF18BF0B}"/>
          </ac:spMkLst>
        </pc:spChg>
        <pc:spChg chg="mod">
          <ac:chgData name="Lock Mei Lin" userId="S::e0424674@u.nus.edu::35520ffa-9c2a-4d69-beb8-beab5de665b1" providerId="AD" clId="Web-{6F78DB87-46E8-D4A7-B045-1937B3D7E833}" dt="2021-11-02T12:21:33.884" v="352" actId="20577"/>
          <ac:spMkLst>
            <pc:docMk/>
            <pc:sldMk cId="4146683460" sldId="273"/>
            <ac:spMk id="3" creationId="{E2371A67-12E8-4785-B6DE-5D5F1DF8A5B7}"/>
          </ac:spMkLst>
        </pc:spChg>
      </pc:sldChg>
      <pc:sldChg chg="modSp new del">
        <pc:chgData name="Lock Mei Lin" userId="S::e0424674@u.nus.edu::35520ffa-9c2a-4d69-beb8-beab5de665b1" providerId="AD" clId="Web-{6F78DB87-46E8-D4A7-B045-1937B3D7E833}" dt="2021-11-02T12:24:16.356" v="365"/>
        <pc:sldMkLst>
          <pc:docMk/>
          <pc:sldMk cId="872907599" sldId="274"/>
        </pc:sldMkLst>
        <pc:spChg chg="mod">
          <ac:chgData name="Lock Mei Lin" userId="S::e0424674@u.nus.edu::35520ffa-9c2a-4d69-beb8-beab5de665b1" providerId="AD" clId="Web-{6F78DB87-46E8-D4A7-B045-1937B3D7E833}" dt="2021-11-02T12:23:28.495" v="364" actId="20577"/>
          <ac:spMkLst>
            <pc:docMk/>
            <pc:sldMk cId="872907599" sldId="274"/>
            <ac:spMk id="2" creationId="{CEB1A439-1C9C-4B7F-A88B-C9C59DA25DC0}"/>
          </ac:spMkLst>
        </pc:spChg>
      </pc:sldChg>
      <pc:sldChg chg="modSp new">
        <pc:chgData name="Lock Mei Lin" userId="S::e0424674@u.nus.edu::35520ffa-9c2a-4d69-beb8-beab5de665b1" providerId="AD" clId="Web-{6F78DB87-46E8-D4A7-B045-1937B3D7E833}" dt="2021-11-02T14:38:34.508" v="538" actId="20577"/>
        <pc:sldMkLst>
          <pc:docMk/>
          <pc:sldMk cId="2899179072" sldId="274"/>
        </pc:sldMkLst>
        <pc:spChg chg="mod">
          <ac:chgData name="Lock Mei Lin" userId="S::e0424674@u.nus.edu::35520ffa-9c2a-4d69-beb8-beab5de665b1" providerId="AD" clId="Web-{6F78DB87-46E8-D4A7-B045-1937B3D7E833}" dt="2021-11-02T12:24:27.762" v="381" actId="20577"/>
          <ac:spMkLst>
            <pc:docMk/>
            <pc:sldMk cId="2899179072" sldId="274"/>
            <ac:spMk id="2" creationId="{A15FF5C1-9D1D-4233-963F-EF98A79A7987}"/>
          </ac:spMkLst>
        </pc:spChg>
        <pc:spChg chg="mod">
          <ac:chgData name="Lock Mei Lin" userId="S::e0424674@u.nus.edu::35520ffa-9c2a-4d69-beb8-beab5de665b1" providerId="AD" clId="Web-{6F78DB87-46E8-D4A7-B045-1937B3D7E833}" dt="2021-11-02T14:38:34.508" v="538" actId="20577"/>
          <ac:spMkLst>
            <pc:docMk/>
            <pc:sldMk cId="2899179072" sldId="274"/>
            <ac:spMk id="3" creationId="{93D4B0B1-86A5-4A66-AE4F-C3557F5259DA}"/>
          </ac:spMkLst>
        </pc:spChg>
      </pc:sldChg>
      <pc:sldChg chg="modSp new">
        <pc:chgData name="Lock Mei Lin" userId="S::e0424674@u.nus.edu::35520ffa-9c2a-4d69-beb8-beab5de665b1" providerId="AD" clId="Web-{6F78DB87-46E8-D4A7-B045-1937B3D7E833}" dt="2021-11-02T14:47:39.116" v="554" actId="20577"/>
        <pc:sldMkLst>
          <pc:docMk/>
          <pc:sldMk cId="3599403373" sldId="275"/>
        </pc:sldMkLst>
        <pc:spChg chg="mod">
          <ac:chgData name="Lock Mei Lin" userId="S::e0424674@u.nus.edu::35520ffa-9c2a-4d69-beb8-beab5de665b1" providerId="AD" clId="Web-{6F78DB87-46E8-D4A7-B045-1937B3D7E833}" dt="2021-11-02T12:38:47.856" v="483" actId="20577"/>
          <ac:spMkLst>
            <pc:docMk/>
            <pc:sldMk cId="3599403373" sldId="275"/>
            <ac:spMk id="2" creationId="{E98B9562-72C9-40F7-B635-07FDF99E14A5}"/>
          </ac:spMkLst>
        </pc:spChg>
        <pc:spChg chg="mod">
          <ac:chgData name="Lock Mei Lin" userId="S::e0424674@u.nus.edu::35520ffa-9c2a-4d69-beb8-beab5de665b1" providerId="AD" clId="Web-{6F78DB87-46E8-D4A7-B045-1937B3D7E833}" dt="2021-11-02T14:47:39.116" v="554" actId="20577"/>
          <ac:spMkLst>
            <pc:docMk/>
            <pc:sldMk cId="3599403373" sldId="275"/>
            <ac:spMk id="3" creationId="{3C29F214-BFBD-4954-ACEC-4D1692BE72B2}"/>
          </ac:spMkLst>
        </pc:spChg>
      </pc:sldChg>
    </pc:docChg>
  </pc:docChgLst>
  <pc:docChgLst>
    <pc:chgData name="Goh Kheng Xi, Jevan" userId="S::e0406787@u.nus.edu::38b6b64c-cecc-4b78-9228-4ca68902885d" providerId="AD" clId="Web-{6B671522-0207-610F-93FF-AC30AECBAC6A}"/>
    <pc:docChg chg="modSld">
      <pc:chgData name="Goh Kheng Xi, Jevan" userId="S::e0406787@u.nus.edu::38b6b64c-cecc-4b78-9228-4ca68902885d" providerId="AD" clId="Web-{6B671522-0207-610F-93FF-AC30AECBAC6A}" dt="2021-11-01T21:18:09.212" v="4" actId="20577"/>
      <pc:docMkLst>
        <pc:docMk/>
      </pc:docMkLst>
      <pc:sldChg chg="modSp">
        <pc:chgData name="Goh Kheng Xi, Jevan" userId="S::e0406787@u.nus.edu::38b6b64c-cecc-4b78-9228-4ca68902885d" providerId="AD" clId="Web-{6B671522-0207-610F-93FF-AC30AECBAC6A}" dt="2021-11-01T21:18:09.212" v="4" actId="20577"/>
        <pc:sldMkLst>
          <pc:docMk/>
          <pc:sldMk cId="1423598436" sldId="256"/>
        </pc:sldMkLst>
        <pc:spChg chg="mod">
          <ac:chgData name="Goh Kheng Xi, Jevan" userId="S::e0406787@u.nus.edu::38b6b64c-cecc-4b78-9228-4ca68902885d" providerId="AD" clId="Web-{6B671522-0207-610F-93FF-AC30AECBAC6A}" dt="2021-11-01T21:18:09.212" v="4" actId="20577"/>
          <ac:spMkLst>
            <pc:docMk/>
            <pc:sldMk cId="1423598436" sldId="256"/>
            <ac:spMk id="2" creationId="{A4FE7A6C-D3B0-4528-87BD-FA8194BFC6C1}"/>
          </ac:spMkLst>
        </pc:spChg>
      </pc:sldChg>
    </pc:docChg>
  </pc:docChgLst>
  <pc:docChgLst>
    <pc:chgData name="Gede Arya Chandradhana" userId="S::e0407685@u.nus.edu::3c940f53-578f-4b25-adcc-3e10e84d8144" providerId="AD" clId="Web-{4B2EC941-D690-3B12-BDBD-66EEBCB59A27}"/>
    <pc:docChg chg="addSld modSld sldOrd">
      <pc:chgData name="Gede Arya Chandradhana" userId="S::e0407685@u.nus.edu::3c940f53-578f-4b25-adcc-3e10e84d8144" providerId="AD" clId="Web-{4B2EC941-D690-3B12-BDBD-66EEBCB59A27}" dt="2021-11-03T09:01:00.632" v="2210" actId="20577"/>
      <pc:docMkLst>
        <pc:docMk/>
      </pc:docMkLst>
      <pc:sldChg chg="modSp">
        <pc:chgData name="Gede Arya Chandradhana" userId="S::e0407685@u.nus.edu::3c940f53-578f-4b25-adcc-3e10e84d8144" providerId="AD" clId="Web-{4B2EC941-D690-3B12-BDBD-66EEBCB59A27}" dt="2021-11-03T09:01:00.632" v="2210" actId="20577"/>
        <pc:sldMkLst>
          <pc:docMk/>
          <pc:sldMk cId="1423598436" sldId="256"/>
        </pc:sldMkLst>
        <pc:spChg chg="mod">
          <ac:chgData name="Gede Arya Chandradhana" userId="S::e0407685@u.nus.edu::3c940f53-578f-4b25-adcc-3e10e84d8144" providerId="AD" clId="Web-{4B2EC941-D690-3B12-BDBD-66EEBCB59A27}" dt="2021-11-03T09:01:00.632" v="2210" actId="20577"/>
          <ac:spMkLst>
            <pc:docMk/>
            <pc:sldMk cId="1423598436" sldId="256"/>
            <ac:spMk id="3" creationId="{9C751B29-44A7-422F-9E92-4F16952AD961}"/>
          </ac:spMkLst>
        </pc:spChg>
      </pc:sldChg>
      <pc:sldChg chg="modSp">
        <pc:chgData name="Gede Arya Chandradhana" userId="S::e0407685@u.nus.edu::3c940f53-578f-4b25-adcc-3e10e84d8144" providerId="AD" clId="Web-{4B2EC941-D690-3B12-BDBD-66EEBCB59A27}" dt="2021-11-02T14:41:21.264" v="320" actId="20577"/>
        <pc:sldMkLst>
          <pc:docMk/>
          <pc:sldMk cId="2535988982" sldId="259"/>
        </pc:sldMkLst>
        <pc:spChg chg="mod">
          <ac:chgData name="Gede Arya Chandradhana" userId="S::e0407685@u.nus.edu::3c940f53-578f-4b25-adcc-3e10e84d8144" providerId="AD" clId="Web-{4B2EC941-D690-3B12-BDBD-66EEBCB59A27}" dt="2021-11-02T14:41:21.264" v="320" actId="20577"/>
          <ac:spMkLst>
            <pc:docMk/>
            <pc:sldMk cId="2535988982" sldId="259"/>
            <ac:spMk id="3" creationId="{FD4DC552-9155-494F-B9D5-BD4FCA8BE39C}"/>
          </ac:spMkLst>
        </pc:spChg>
      </pc:sldChg>
      <pc:sldChg chg="modSp new">
        <pc:chgData name="Gede Arya Chandradhana" userId="S::e0407685@u.nus.edu::3c940f53-578f-4b25-adcc-3e10e84d8144" providerId="AD" clId="Web-{4B2EC941-D690-3B12-BDBD-66EEBCB59A27}" dt="2021-11-02T16:16:08.115" v="642" actId="20577"/>
        <pc:sldMkLst>
          <pc:docMk/>
          <pc:sldMk cId="717601727" sldId="276"/>
        </pc:sldMkLst>
        <pc:spChg chg="mod">
          <ac:chgData name="Gede Arya Chandradhana" userId="S::e0407685@u.nus.edu::3c940f53-578f-4b25-adcc-3e10e84d8144" providerId="AD" clId="Web-{4B2EC941-D690-3B12-BDBD-66EEBCB59A27}" dt="2021-11-02T14:41:55.156" v="341" actId="20577"/>
          <ac:spMkLst>
            <pc:docMk/>
            <pc:sldMk cId="717601727" sldId="276"/>
            <ac:spMk id="2" creationId="{B99D33C9-A039-4FC1-AAD0-7126B8A3010D}"/>
          </ac:spMkLst>
        </pc:spChg>
        <pc:spChg chg="mod">
          <ac:chgData name="Gede Arya Chandradhana" userId="S::e0407685@u.nus.edu::3c940f53-578f-4b25-adcc-3e10e84d8144" providerId="AD" clId="Web-{4B2EC941-D690-3B12-BDBD-66EEBCB59A27}" dt="2021-11-02T16:16:08.115" v="642" actId="20577"/>
          <ac:spMkLst>
            <pc:docMk/>
            <pc:sldMk cId="717601727" sldId="276"/>
            <ac:spMk id="3" creationId="{4A44FBDD-DA69-4C32-9129-C0860F9A594C}"/>
          </ac:spMkLst>
        </pc:spChg>
      </pc:sldChg>
      <pc:sldChg chg="modSp new">
        <pc:chgData name="Gede Arya Chandradhana" userId="S::e0407685@u.nus.edu::3c940f53-578f-4b25-adcc-3e10e84d8144" providerId="AD" clId="Web-{4B2EC941-D690-3B12-BDBD-66EEBCB59A27}" dt="2021-11-02T16:53:58.780" v="784" actId="20577"/>
        <pc:sldMkLst>
          <pc:docMk/>
          <pc:sldMk cId="1722264423" sldId="277"/>
        </pc:sldMkLst>
        <pc:spChg chg="mod">
          <ac:chgData name="Gede Arya Chandradhana" userId="S::e0407685@u.nus.edu::3c940f53-578f-4b25-adcc-3e10e84d8144" providerId="AD" clId="Web-{4B2EC941-D690-3B12-BDBD-66EEBCB59A27}" dt="2021-11-02T16:51:25.073" v="654" actId="20577"/>
          <ac:spMkLst>
            <pc:docMk/>
            <pc:sldMk cId="1722264423" sldId="277"/>
            <ac:spMk id="2" creationId="{106B8F03-8182-47E3-96D7-2AA4F4FC3989}"/>
          </ac:spMkLst>
        </pc:spChg>
        <pc:spChg chg="mod">
          <ac:chgData name="Gede Arya Chandradhana" userId="S::e0407685@u.nus.edu::3c940f53-578f-4b25-adcc-3e10e84d8144" providerId="AD" clId="Web-{4B2EC941-D690-3B12-BDBD-66EEBCB59A27}" dt="2021-11-02T16:53:58.780" v="784" actId="20577"/>
          <ac:spMkLst>
            <pc:docMk/>
            <pc:sldMk cId="1722264423" sldId="277"/>
            <ac:spMk id="3" creationId="{4013E575-D19B-4080-81F1-DEBDE9BC4CFD}"/>
          </ac:spMkLst>
        </pc:spChg>
      </pc:sldChg>
      <pc:sldChg chg="modSp new">
        <pc:chgData name="Gede Arya Chandradhana" userId="S::e0407685@u.nus.edu::3c940f53-578f-4b25-adcc-3e10e84d8144" providerId="AD" clId="Web-{4B2EC941-D690-3B12-BDBD-66EEBCB59A27}" dt="2021-11-02T17:05:26.607" v="967" actId="14100"/>
        <pc:sldMkLst>
          <pc:docMk/>
          <pc:sldMk cId="523066340" sldId="278"/>
        </pc:sldMkLst>
        <pc:spChg chg="mod">
          <ac:chgData name="Gede Arya Chandradhana" userId="S::e0407685@u.nus.edu::3c940f53-578f-4b25-adcc-3e10e84d8144" providerId="AD" clId="Web-{4B2EC941-D690-3B12-BDBD-66EEBCB59A27}" dt="2021-11-02T16:53:46.436" v="773" actId="20577"/>
          <ac:spMkLst>
            <pc:docMk/>
            <pc:sldMk cId="523066340" sldId="278"/>
            <ac:spMk id="2" creationId="{DFDF2BD1-F84F-4489-A722-394083FD3902}"/>
          </ac:spMkLst>
        </pc:spChg>
        <pc:spChg chg="mod">
          <ac:chgData name="Gede Arya Chandradhana" userId="S::e0407685@u.nus.edu::3c940f53-578f-4b25-adcc-3e10e84d8144" providerId="AD" clId="Web-{4B2EC941-D690-3B12-BDBD-66EEBCB59A27}" dt="2021-11-02T17:05:26.607" v="967" actId="14100"/>
          <ac:spMkLst>
            <pc:docMk/>
            <pc:sldMk cId="523066340" sldId="278"/>
            <ac:spMk id="3" creationId="{51C1457E-3B5E-44BC-BBF5-CB661FDD0F77}"/>
          </ac:spMkLst>
        </pc:spChg>
      </pc:sldChg>
      <pc:sldChg chg="modSp new">
        <pc:chgData name="Gede Arya Chandradhana" userId="S::e0407685@u.nus.edu::3c940f53-578f-4b25-adcc-3e10e84d8144" providerId="AD" clId="Web-{4B2EC941-D690-3B12-BDBD-66EEBCB59A27}" dt="2021-11-02T17:07:11.609" v="1062" actId="20577"/>
        <pc:sldMkLst>
          <pc:docMk/>
          <pc:sldMk cId="2151814171" sldId="279"/>
        </pc:sldMkLst>
        <pc:spChg chg="mod">
          <ac:chgData name="Gede Arya Chandradhana" userId="S::e0407685@u.nus.edu::3c940f53-578f-4b25-adcc-3e10e84d8144" providerId="AD" clId="Web-{4B2EC941-D690-3B12-BDBD-66EEBCB59A27}" dt="2021-11-02T17:05:38.201" v="972" actId="20577"/>
          <ac:spMkLst>
            <pc:docMk/>
            <pc:sldMk cId="2151814171" sldId="279"/>
            <ac:spMk id="2" creationId="{AB7417FC-497F-4E3B-B008-ED511BE1F29B}"/>
          </ac:spMkLst>
        </pc:spChg>
        <pc:spChg chg="mod">
          <ac:chgData name="Gede Arya Chandradhana" userId="S::e0407685@u.nus.edu::3c940f53-578f-4b25-adcc-3e10e84d8144" providerId="AD" clId="Web-{4B2EC941-D690-3B12-BDBD-66EEBCB59A27}" dt="2021-11-02T17:07:11.609" v="1062" actId="20577"/>
          <ac:spMkLst>
            <pc:docMk/>
            <pc:sldMk cId="2151814171" sldId="279"/>
            <ac:spMk id="3" creationId="{84DDDEBD-52DF-4BB2-8773-34EB7BBE5EC7}"/>
          </ac:spMkLst>
        </pc:spChg>
      </pc:sldChg>
      <pc:sldChg chg="modSp new">
        <pc:chgData name="Gede Arya Chandradhana" userId="S::e0407685@u.nus.edu::3c940f53-578f-4b25-adcc-3e10e84d8144" providerId="AD" clId="Web-{4B2EC941-D690-3B12-BDBD-66EEBCB59A27}" dt="2021-11-02T17:10:28.566" v="1238" actId="20577"/>
        <pc:sldMkLst>
          <pc:docMk/>
          <pc:sldMk cId="1458906425" sldId="280"/>
        </pc:sldMkLst>
        <pc:spChg chg="mod">
          <ac:chgData name="Gede Arya Chandradhana" userId="S::e0407685@u.nus.edu::3c940f53-578f-4b25-adcc-3e10e84d8144" providerId="AD" clId="Web-{4B2EC941-D690-3B12-BDBD-66EEBCB59A27}" dt="2021-11-02T17:07:44.797" v="1088" actId="20577"/>
          <ac:spMkLst>
            <pc:docMk/>
            <pc:sldMk cId="1458906425" sldId="280"/>
            <ac:spMk id="2" creationId="{1437ED52-6490-4AEB-AC55-2243AA2542CF}"/>
          </ac:spMkLst>
        </pc:spChg>
        <pc:spChg chg="mod">
          <ac:chgData name="Gede Arya Chandradhana" userId="S::e0407685@u.nus.edu::3c940f53-578f-4b25-adcc-3e10e84d8144" providerId="AD" clId="Web-{4B2EC941-D690-3B12-BDBD-66EEBCB59A27}" dt="2021-11-02T17:10:28.566" v="1238" actId="20577"/>
          <ac:spMkLst>
            <pc:docMk/>
            <pc:sldMk cId="1458906425" sldId="280"/>
            <ac:spMk id="3" creationId="{48008BD3-7FF8-4DB1-ABF5-D399DE03FE3B}"/>
          </ac:spMkLst>
        </pc:spChg>
      </pc:sldChg>
      <pc:sldChg chg="modSp new">
        <pc:chgData name="Gede Arya Chandradhana" userId="S::e0407685@u.nus.edu::3c940f53-578f-4b25-adcc-3e10e84d8144" providerId="AD" clId="Web-{4B2EC941-D690-3B12-BDBD-66EEBCB59A27}" dt="2021-11-02T17:35:12.009" v="1354" actId="20577"/>
        <pc:sldMkLst>
          <pc:docMk/>
          <pc:sldMk cId="1570257754" sldId="281"/>
        </pc:sldMkLst>
        <pc:spChg chg="mod">
          <ac:chgData name="Gede Arya Chandradhana" userId="S::e0407685@u.nus.edu::3c940f53-578f-4b25-adcc-3e10e84d8144" providerId="AD" clId="Web-{4B2EC941-D690-3B12-BDBD-66EEBCB59A27}" dt="2021-11-02T17:10:49.285" v="1250" actId="20577"/>
          <ac:spMkLst>
            <pc:docMk/>
            <pc:sldMk cId="1570257754" sldId="281"/>
            <ac:spMk id="2" creationId="{5190E752-ABF2-4D63-AAB4-62EB642D44DD}"/>
          </ac:spMkLst>
        </pc:spChg>
        <pc:spChg chg="mod">
          <ac:chgData name="Gede Arya Chandradhana" userId="S::e0407685@u.nus.edu::3c940f53-578f-4b25-adcc-3e10e84d8144" providerId="AD" clId="Web-{4B2EC941-D690-3B12-BDBD-66EEBCB59A27}" dt="2021-11-02T17:35:12.009" v="1354" actId="20577"/>
          <ac:spMkLst>
            <pc:docMk/>
            <pc:sldMk cId="1570257754" sldId="281"/>
            <ac:spMk id="3" creationId="{29DE95CB-526F-47B6-8CC9-3EDD593EE583}"/>
          </ac:spMkLst>
        </pc:spChg>
      </pc:sldChg>
      <pc:sldChg chg="modSp new">
        <pc:chgData name="Gede Arya Chandradhana" userId="S::e0407685@u.nus.edu::3c940f53-578f-4b25-adcc-3e10e84d8144" providerId="AD" clId="Web-{4B2EC941-D690-3B12-BDBD-66EEBCB59A27}" dt="2021-11-02T17:46:40.006" v="1466" actId="20577"/>
        <pc:sldMkLst>
          <pc:docMk/>
          <pc:sldMk cId="1531686347" sldId="282"/>
        </pc:sldMkLst>
        <pc:spChg chg="mod">
          <ac:chgData name="Gede Arya Chandradhana" userId="S::e0407685@u.nus.edu::3c940f53-578f-4b25-adcc-3e10e84d8144" providerId="AD" clId="Web-{4B2EC941-D690-3B12-BDBD-66EEBCB59A27}" dt="2021-11-02T17:41:46.188" v="1366" actId="20577"/>
          <ac:spMkLst>
            <pc:docMk/>
            <pc:sldMk cId="1531686347" sldId="282"/>
            <ac:spMk id="2" creationId="{56ACBE3B-248D-444D-86D2-FEE784A20351}"/>
          </ac:spMkLst>
        </pc:spChg>
        <pc:spChg chg="mod">
          <ac:chgData name="Gede Arya Chandradhana" userId="S::e0407685@u.nus.edu::3c940f53-578f-4b25-adcc-3e10e84d8144" providerId="AD" clId="Web-{4B2EC941-D690-3B12-BDBD-66EEBCB59A27}" dt="2021-11-02T17:46:40.006" v="1466" actId="20577"/>
          <ac:spMkLst>
            <pc:docMk/>
            <pc:sldMk cId="1531686347" sldId="282"/>
            <ac:spMk id="3" creationId="{9B9940F4-61E5-48B7-BF10-AA3E7C5EB7C9}"/>
          </ac:spMkLst>
        </pc:spChg>
      </pc:sldChg>
      <pc:sldChg chg="addSp delSp modSp new ord">
        <pc:chgData name="Gede Arya Chandradhana" userId="S::e0407685@u.nus.edu::3c940f53-578f-4b25-adcc-3e10e84d8144" providerId="AD" clId="Web-{4B2EC941-D690-3B12-BDBD-66EEBCB59A27}" dt="2021-11-02T18:01:12.210" v="1948"/>
        <pc:sldMkLst>
          <pc:docMk/>
          <pc:sldMk cId="2145731334" sldId="283"/>
        </pc:sldMkLst>
        <pc:spChg chg="del">
          <ac:chgData name="Gede Arya Chandradhana" userId="S::e0407685@u.nus.edu::3c940f53-578f-4b25-adcc-3e10e84d8144" providerId="AD" clId="Web-{4B2EC941-D690-3B12-BDBD-66EEBCB59A27}" dt="2021-11-02T17:46:54.709" v="1468"/>
          <ac:spMkLst>
            <pc:docMk/>
            <pc:sldMk cId="2145731334" sldId="283"/>
            <ac:spMk id="2" creationId="{B866A1C5-E445-4D61-8D50-77EC220E845F}"/>
          </ac:spMkLst>
        </pc:spChg>
        <pc:spChg chg="del">
          <ac:chgData name="Gede Arya Chandradhana" userId="S::e0407685@u.nus.edu::3c940f53-578f-4b25-adcc-3e10e84d8144" providerId="AD" clId="Web-{4B2EC941-D690-3B12-BDBD-66EEBCB59A27}" dt="2021-11-02T17:46:55.959" v="1469"/>
          <ac:spMkLst>
            <pc:docMk/>
            <pc:sldMk cId="2145731334" sldId="283"/>
            <ac:spMk id="3" creationId="{D5F6862A-0646-4262-AFD1-9C667DDD65AD}"/>
          </ac:spMkLst>
        </pc:spChg>
        <pc:graphicFrameChg chg="add mod modGraphic">
          <ac:chgData name="Gede Arya Chandradhana" userId="S::e0407685@u.nus.edu::3c940f53-578f-4b25-adcc-3e10e84d8144" providerId="AD" clId="Web-{4B2EC941-D690-3B12-BDBD-66EEBCB59A27}" dt="2021-11-02T17:47:27.397" v="1481"/>
          <ac:graphicFrameMkLst>
            <pc:docMk/>
            <pc:sldMk cId="2145731334" sldId="283"/>
            <ac:graphicFrameMk id="6" creationId="{EB6339D6-4BCB-4182-BBAB-37F9D472CDE8}"/>
          </ac:graphicFrameMkLst>
        </pc:graphicFrameChg>
        <pc:picChg chg="add mod ord">
          <ac:chgData name="Gede Arya Chandradhana" userId="S::e0407685@u.nus.edu::3c940f53-578f-4b25-adcc-3e10e84d8144" providerId="AD" clId="Web-{4B2EC941-D690-3B12-BDBD-66EEBCB59A27}" dt="2021-11-02T17:47:04.913" v="1474" actId="1076"/>
          <ac:picMkLst>
            <pc:docMk/>
            <pc:sldMk cId="2145731334" sldId="283"/>
            <ac:picMk id="4" creationId="{A2140F6A-1558-4BF7-B546-7AF9D8B52EBF}"/>
          </ac:picMkLst>
        </pc:picChg>
      </pc:sldChg>
      <pc:sldChg chg="modSp new">
        <pc:chgData name="Gede Arya Chandradhana" userId="S::e0407685@u.nus.edu::3c940f53-578f-4b25-adcc-3e10e84d8144" providerId="AD" clId="Web-{4B2EC941-D690-3B12-BDBD-66EEBCB59A27}" dt="2021-11-02T17:52:07.309" v="1659" actId="20577"/>
        <pc:sldMkLst>
          <pc:docMk/>
          <pc:sldMk cId="1644148670" sldId="284"/>
        </pc:sldMkLst>
        <pc:spChg chg="mod">
          <ac:chgData name="Gede Arya Chandradhana" userId="S::e0407685@u.nus.edu::3c940f53-578f-4b25-adcc-3e10e84d8144" providerId="AD" clId="Web-{4B2EC941-D690-3B12-BDBD-66EEBCB59A27}" dt="2021-11-02T17:47:58.304" v="1488" actId="20577"/>
          <ac:spMkLst>
            <pc:docMk/>
            <pc:sldMk cId="1644148670" sldId="284"/>
            <ac:spMk id="2" creationId="{D267D974-B235-487F-8E1D-CD9DDAC0C4A4}"/>
          </ac:spMkLst>
        </pc:spChg>
        <pc:spChg chg="mod">
          <ac:chgData name="Gede Arya Chandradhana" userId="S::e0407685@u.nus.edu::3c940f53-578f-4b25-adcc-3e10e84d8144" providerId="AD" clId="Web-{4B2EC941-D690-3B12-BDBD-66EEBCB59A27}" dt="2021-11-02T17:52:07.309" v="1659" actId="20577"/>
          <ac:spMkLst>
            <pc:docMk/>
            <pc:sldMk cId="1644148670" sldId="284"/>
            <ac:spMk id="3" creationId="{FDB9F203-06BB-432D-9809-0D1DB54A1F20}"/>
          </ac:spMkLst>
        </pc:spChg>
      </pc:sldChg>
      <pc:sldChg chg="modSp new">
        <pc:chgData name="Gede Arya Chandradhana" userId="S::e0407685@u.nus.edu::3c940f53-578f-4b25-adcc-3e10e84d8144" providerId="AD" clId="Web-{4B2EC941-D690-3B12-BDBD-66EEBCB59A27}" dt="2021-11-02T17:57:03.299" v="1785" actId="20577"/>
        <pc:sldMkLst>
          <pc:docMk/>
          <pc:sldMk cId="346223675" sldId="285"/>
        </pc:sldMkLst>
        <pc:spChg chg="mod">
          <ac:chgData name="Gede Arya Chandradhana" userId="S::e0407685@u.nus.edu::3c940f53-578f-4b25-adcc-3e10e84d8144" providerId="AD" clId="Web-{4B2EC941-D690-3B12-BDBD-66EEBCB59A27}" dt="2021-11-02T17:52:51.466" v="1665" actId="20577"/>
          <ac:spMkLst>
            <pc:docMk/>
            <pc:sldMk cId="346223675" sldId="285"/>
            <ac:spMk id="2" creationId="{531B39EE-AB0C-4F31-BD85-6BBDD806FA96}"/>
          </ac:spMkLst>
        </pc:spChg>
        <pc:spChg chg="mod">
          <ac:chgData name="Gede Arya Chandradhana" userId="S::e0407685@u.nus.edu::3c940f53-578f-4b25-adcc-3e10e84d8144" providerId="AD" clId="Web-{4B2EC941-D690-3B12-BDBD-66EEBCB59A27}" dt="2021-11-02T17:57:03.299" v="1785" actId="20577"/>
          <ac:spMkLst>
            <pc:docMk/>
            <pc:sldMk cId="346223675" sldId="285"/>
            <ac:spMk id="3" creationId="{72FD7ACE-3D6B-4113-8FF2-D2E545D6E1B1}"/>
          </ac:spMkLst>
        </pc:spChg>
      </pc:sldChg>
      <pc:sldChg chg="modSp new">
        <pc:chgData name="Gede Arya Chandradhana" userId="S::e0407685@u.nus.edu::3c940f53-578f-4b25-adcc-3e10e84d8144" providerId="AD" clId="Web-{4B2EC941-D690-3B12-BDBD-66EEBCB59A27}" dt="2021-11-02T18:01:09.616" v="1947" actId="20577"/>
        <pc:sldMkLst>
          <pc:docMk/>
          <pc:sldMk cId="2997309177" sldId="286"/>
        </pc:sldMkLst>
        <pc:spChg chg="mod">
          <ac:chgData name="Gede Arya Chandradhana" userId="S::e0407685@u.nus.edu::3c940f53-578f-4b25-adcc-3e10e84d8144" providerId="AD" clId="Web-{4B2EC941-D690-3B12-BDBD-66EEBCB59A27}" dt="2021-11-02T17:58:19.004" v="1799" actId="20577"/>
          <ac:spMkLst>
            <pc:docMk/>
            <pc:sldMk cId="2997309177" sldId="286"/>
            <ac:spMk id="2" creationId="{95520558-15C4-496F-8FA1-0B022C839736}"/>
          </ac:spMkLst>
        </pc:spChg>
        <pc:spChg chg="mod">
          <ac:chgData name="Gede Arya Chandradhana" userId="S::e0407685@u.nus.edu::3c940f53-578f-4b25-adcc-3e10e84d8144" providerId="AD" clId="Web-{4B2EC941-D690-3B12-BDBD-66EEBCB59A27}" dt="2021-11-02T18:01:09.616" v="1947" actId="20577"/>
          <ac:spMkLst>
            <pc:docMk/>
            <pc:sldMk cId="2997309177" sldId="286"/>
            <ac:spMk id="3" creationId="{359F6D74-AC12-4E41-B3BB-E9F53ACEDFC8}"/>
          </ac:spMkLst>
        </pc:spChg>
      </pc:sldChg>
      <pc:sldChg chg="modSp new">
        <pc:chgData name="Gede Arya Chandradhana" userId="S::e0407685@u.nus.edu::3c940f53-578f-4b25-adcc-3e10e84d8144" providerId="AD" clId="Web-{4B2EC941-D690-3B12-BDBD-66EEBCB59A27}" dt="2021-11-02T18:04:05.619" v="2079" actId="14100"/>
        <pc:sldMkLst>
          <pc:docMk/>
          <pc:sldMk cId="2105196883" sldId="287"/>
        </pc:sldMkLst>
        <pc:spChg chg="mod">
          <ac:chgData name="Gede Arya Chandradhana" userId="S::e0407685@u.nus.edu::3c940f53-578f-4b25-adcc-3e10e84d8144" providerId="AD" clId="Web-{4B2EC941-D690-3B12-BDBD-66EEBCB59A27}" dt="2021-11-02T18:01:28.554" v="1953" actId="20577"/>
          <ac:spMkLst>
            <pc:docMk/>
            <pc:sldMk cId="2105196883" sldId="287"/>
            <ac:spMk id="2" creationId="{32AAA986-7092-43D9-B799-F34E55C4FF78}"/>
          </ac:spMkLst>
        </pc:spChg>
        <pc:spChg chg="mod">
          <ac:chgData name="Gede Arya Chandradhana" userId="S::e0407685@u.nus.edu::3c940f53-578f-4b25-adcc-3e10e84d8144" providerId="AD" clId="Web-{4B2EC941-D690-3B12-BDBD-66EEBCB59A27}" dt="2021-11-02T18:04:05.619" v="2079" actId="14100"/>
          <ac:spMkLst>
            <pc:docMk/>
            <pc:sldMk cId="2105196883" sldId="287"/>
            <ac:spMk id="3" creationId="{165E1959-B361-4F69-A646-8D8B6006CA06}"/>
          </ac:spMkLst>
        </pc:spChg>
      </pc:sldChg>
      <pc:sldChg chg="modSp new">
        <pc:chgData name="Gede Arya Chandradhana" userId="S::e0407685@u.nus.edu::3c940f53-578f-4b25-adcc-3e10e84d8144" providerId="AD" clId="Web-{4B2EC941-D690-3B12-BDBD-66EEBCB59A27}" dt="2021-11-02T18:07:52.545" v="2203" actId="20577"/>
        <pc:sldMkLst>
          <pc:docMk/>
          <pc:sldMk cId="2765687622" sldId="288"/>
        </pc:sldMkLst>
        <pc:spChg chg="mod">
          <ac:chgData name="Gede Arya Chandradhana" userId="S::e0407685@u.nus.edu::3c940f53-578f-4b25-adcc-3e10e84d8144" providerId="AD" clId="Web-{4B2EC941-D690-3B12-BDBD-66EEBCB59A27}" dt="2021-11-02T18:05:36.668" v="2094" actId="20577"/>
          <ac:spMkLst>
            <pc:docMk/>
            <pc:sldMk cId="2765687622" sldId="288"/>
            <ac:spMk id="2" creationId="{4C844C13-FD2A-4708-B809-94AE1046F151}"/>
          </ac:spMkLst>
        </pc:spChg>
        <pc:spChg chg="mod">
          <ac:chgData name="Gede Arya Chandradhana" userId="S::e0407685@u.nus.edu::3c940f53-578f-4b25-adcc-3e10e84d8144" providerId="AD" clId="Web-{4B2EC941-D690-3B12-BDBD-66EEBCB59A27}" dt="2021-11-02T18:07:52.545" v="2203" actId="20577"/>
          <ac:spMkLst>
            <pc:docMk/>
            <pc:sldMk cId="2765687622" sldId="288"/>
            <ac:spMk id="3" creationId="{51D138F5-89D7-435B-B5F8-C12FDD7DF60A}"/>
          </ac:spMkLst>
        </pc:spChg>
      </pc:sldChg>
    </pc:docChg>
  </pc:docChgLst>
  <pc:docChgLst>
    <pc:chgData name="Goh Kheng Xi, Jevan" userId="38b6b64c-cecc-4b78-9228-4ca68902885d" providerId="ADAL" clId="{7FAAF8B5-2FFA-4FFF-9AE4-AC14B5E5C162}"/>
    <pc:docChg chg="undo custSel addSld delSld modSld sldOrd addMainMaster delMainMaster">
      <pc:chgData name="Goh Kheng Xi, Jevan" userId="38b6b64c-cecc-4b78-9228-4ca68902885d" providerId="ADAL" clId="{7FAAF8B5-2FFA-4FFF-9AE4-AC14B5E5C162}" dt="2021-11-02T01:14:23.224" v="3647" actId="20577"/>
      <pc:docMkLst>
        <pc:docMk/>
      </pc:docMkLst>
      <pc:sldChg chg="addSp delSp modSp mod setBg modClrScheme addAnim delAnim setClrOvrMap chgLayout">
        <pc:chgData name="Goh Kheng Xi, Jevan" userId="38b6b64c-cecc-4b78-9228-4ca68902885d" providerId="ADAL" clId="{7FAAF8B5-2FFA-4FFF-9AE4-AC14B5E5C162}" dt="2021-11-01T21:22:58.734" v="173" actId="20577"/>
        <pc:sldMkLst>
          <pc:docMk/>
          <pc:sldMk cId="1423598436" sldId="256"/>
        </pc:sldMkLst>
        <pc:spChg chg="mod">
          <ac:chgData name="Goh Kheng Xi, Jevan" userId="38b6b64c-cecc-4b78-9228-4ca68902885d" providerId="ADAL" clId="{7FAAF8B5-2FFA-4FFF-9AE4-AC14B5E5C162}" dt="2021-11-01T21:21:16.538" v="17" actId="20577"/>
          <ac:spMkLst>
            <pc:docMk/>
            <pc:sldMk cId="1423598436" sldId="256"/>
            <ac:spMk id="2" creationId="{A4FE7A6C-D3B0-4528-87BD-FA8194BFC6C1}"/>
          </ac:spMkLst>
        </pc:spChg>
        <pc:spChg chg="mod">
          <ac:chgData name="Goh Kheng Xi, Jevan" userId="38b6b64c-cecc-4b78-9228-4ca68902885d" providerId="ADAL" clId="{7FAAF8B5-2FFA-4FFF-9AE4-AC14B5E5C162}" dt="2021-11-01T21:22:58.734" v="173" actId="20577"/>
          <ac:spMkLst>
            <pc:docMk/>
            <pc:sldMk cId="1423598436" sldId="256"/>
            <ac:spMk id="3" creationId="{9C751B29-44A7-422F-9E92-4F16952AD961}"/>
          </ac:spMkLst>
        </pc:spChg>
        <pc:spChg chg="add del">
          <ac:chgData name="Goh Kheng Xi, Jevan" userId="38b6b64c-cecc-4b78-9228-4ca68902885d" providerId="ADAL" clId="{7FAAF8B5-2FFA-4FFF-9AE4-AC14B5E5C162}" dt="2021-11-01T21:18:42.132" v="2" actId="26606"/>
          <ac:spMkLst>
            <pc:docMk/>
            <pc:sldMk cId="1423598436" sldId="256"/>
            <ac:spMk id="9" creationId="{9B37791B-B040-4694-BFDC-8DD132D86E8E}"/>
          </ac:spMkLst>
        </pc:spChg>
        <pc:spChg chg="add del">
          <ac:chgData name="Goh Kheng Xi, Jevan" userId="38b6b64c-cecc-4b78-9228-4ca68902885d" providerId="ADAL" clId="{7FAAF8B5-2FFA-4FFF-9AE4-AC14B5E5C162}" dt="2021-11-01T21:18:44.123" v="4" actId="26606"/>
          <ac:spMkLst>
            <pc:docMk/>
            <pc:sldMk cId="1423598436" sldId="256"/>
            <ac:spMk id="15" creationId="{742DFF2D-EA41-4CBE-9659-C2917E4882E5}"/>
          </ac:spMkLst>
        </pc:spChg>
        <pc:spChg chg="add del">
          <ac:chgData name="Goh Kheng Xi, Jevan" userId="38b6b64c-cecc-4b78-9228-4ca68902885d" providerId="ADAL" clId="{7FAAF8B5-2FFA-4FFF-9AE4-AC14B5E5C162}" dt="2021-11-01T21:18:47.795" v="7" actId="26606"/>
          <ac:spMkLst>
            <pc:docMk/>
            <pc:sldMk cId="1423598436" sldId="256"/>
            <ac:spMk id="18" creationId="{6B695AA2-4B70-477F-AF90-536B720A1343}"/>
          </ac:spMkLst>
        </pc:spChg>
        <pc:spChg chg="add del">
          <ac:chgData name="Goh Kheng Xi, Jevan" userId="38b6b64c-cecc-4b78-9228-4ca68902885d" providerId="ADAL" clId="{7FAAF8B5-2FFA-4FFF-9AE4-AC14B5E5C162}" dt="2021-11-01T21:18:50.848" v="9" actId="26606"/>
          <ac:spMkLst>
            <pc:docMk/>
            <pc:sldMk cId="1423598436" sldId="256"/>
            <ac:spMk id="22" creationId="{733E0473-C315-42D8-A82A-A2FE49DC67DA}"/>
          </ac:spMkLst>
        </pc:spChg>
        <pc:spChg chg="add del">
          <ac:chgData name="Goh Kheng Xi, Jevan" userId="38b6b64c-cecc-4b78-9228-4ca68902885d" providerId="ADAL" clId="{7FAAF8B5-2FFA-4FFF-9AE4-AC14B5E5C162}" dt="2021-11-01T21:18:50.848" v="9" actId="26606"/>
          <ac:spMkLst>
            <pc:docMk/>
            <pc:sldMk cId="1423598436" sldId="256"/>
            <ac:spMk id="23" creationId="{AD23A251-68F2-43E5-812B-4BBAE1AF535E}"/>
          </ac:spMkLst>
        </pc:spChg>
        <pc:spChg chg="add">
          <ac:chgData name="Goh Kheng Xi, Jevan" userId="38b6b64c-cecc-4b78-9228-4ca68902885d" providerId="ADAL" clId="{7FAAF8B5-2FFA-4FFF-9AE4-AC14B5E5C162}" dt="2021-11-01T21:18:50.900" v="10" actId="26606"/>
          <ac:spMkLst>
            <pc:docMk/>
            <pc:sldMk cId="1423598436" sldId="256"/>
            <ac:spMk id="30" creationId="{9B37791B-B040-4694-BFDC-8DD132D86E8E}"/>
          </ac:spMkLst>
        </pc:spChg>
        <pc:grpChg chg="add del">
          <ac:chgData name="Goh Kheng Xi, Jevan" userId="38b6b64c-cecc-4b78-9228-4ca68902885d" providerId="ADAL" clId="{7FAAF8B5-2FFA-4FFF-9AE4-AC14B5E5C162}" dt="2021-11-01T21:18:42.132" v="2" actId="26606"/>
          <ac:grpSpMkLst>
            <pc:docMk/>
            <pc:sldMk cId="1423598436" sldId="256"/>
            <ac:grpSpMk id="11" creationId="{A7900967-84CA-47B4-9F1C-E787BAC1496A}"/>
          </ac:grpSpMkLst>
        </pc:grpChg>
        <pc:grpChg chg="add del">
          <ac:chgData name="Goh Kheng Xi, Jevan" userId="38b6b64c-cecc-4b78-9228-4ca68902885d" providerId="ADAL" clId="{7FAAF8B5-2FFA-4FFF-9AE4-AC14B5E5C162}" dt="2021-11-01T21:18:50.848" v="9" actId="26606"/>
          <ac:grpSpMkLst>
            <pc:docMk/>
            <pc:sldMk cId="1423598436" sldId="256"/>
            <ac:grpSpMk id="13" creationId="{0350AF23-2606-421F-AB7B-23D9B48F3E9B}"/>
          </ac:grpSpMkLst>
        </pc:grpChg>
        <pc:grpChg chg="add">
          <ac:chgData name="Goh Kheng Xi, Jevan" userId="38b6b64c-cecc-4b78-9228-4ca68902885d" providerId="ADAL" clId="{7FAAF8B5-2FFA-4FFF-9AE4-AC14B5E5C162}" dt="2021-11-01T21:18:50.900" v="10" actId="26606"/>
          <ac:grpSpMkLst>
            <pc:docMk/>
            <pc:sldMk cId="1423598436" sldId="256"/>
            <ac:grpSpMk id="32" creationId="{A7900967-84CA-47B4-9F1C-E787BAC1496A}"/>
          </ac:grpSpMkLst>
        </pc:grpChg>
        <pc:picChg chg="add del">
          <ac:chgData name="Goh Kheng Xi, Jevan" userId="38b6b64c-cecc-4b78-9228-4ca68902885d" providerId="ADAL" clId="{7FAAF8B5-2FFA-4FFF-9AE4-AC14B5E5C162}" dt="2021-11-01T21:18:42.132" v="2" actId="26606"/>
          <ac:picMkLst>
            <pc:docMk/>
            <pc:sldMk cId="1423598436" sldId="256"/>
            <ac:picMk id="4" creationId="{8969FB54-B5F4-40F5-925D-1B4BD937BB65}"/>
          </ac:picMkLst>
        </pc:picChg>
        <pc:picChg chg="add del">
          <ac:chgData name="Goh Kheng Xi, Jevan" userId="38b6b64c-cecc-4b78-9228-4ca68902885d" providerId="ADAL" clId="{7FAAF8B5-2FFA-4FFF-9AE4-AC14B5E5C162}" dt="2021-11-01T21:18:44.123" v="4" actId="26606"/>
          <ac:picMkLst>
            <pc:docMk/>
            <pc:sldMk cId="1423598436" sldId="256"/>
            <ac:picMk id="16" creationId="{7E1709A5-C195-44B9-90C8-5FCDB1E61CC6}"/>
          </ac:picMkLst>
        </pc:picChg>
        <pc:picChg chg="add del">
          <ac:chgData name="Goh Kheng Xi, Jevan" userId="38b6b64c-cecc-4b78-9228-4ca68902885d" providerId="ADAL" clId="{7FAAF8B5-2FFA-4FFF-9AE4-AC14B5E5C162}" dt="2021-11-01T21:18:47.795" v="7" actId="26606"/>
          <ac:picMkLst>
            <pc:docMk/>
            <pc:sldMk cId="1423598436" sldId="256"/>
            <ac:picMk id="19" creationId="{E92C5954-D0BC-4077-99A6-7BA7641EC19B}"/>
          </ac:picMkLst>
        </pc:picChg>
        <pc:picChg chg="add del">
          <ac:chgData name="Goh Kheng Xi, Jevan" userId="38b6b64c-cecc-4b78-9228-4ca68902885d" providerId="ADAL" clId="{7FAAF8B5-2FFA-4FFF-9AE4-AC14B5E5C162}" dt="2021-11-01T21:18:50.848" v="9" actId="26606"/>
          <ac:picMkLst>
            <pc:docMk/>
            <pc:sldMk cId="1423598436" sldId="256"/>
            <ac:picMk id="24" creationId="{BD420E33-6F95-457A-A4EF-6D6ED9EBC0C1}"/>
          </ac:picMkLst>
        </pc:picChg>
        <pc:picChg chg="add">
          <ac:chgData name="Goh Kheng Xi, Jevan" userId="38b6b64c-cecc-4b78-9228-4ca68902885d" providerId="ADAL" clId="{7FAAF8B5-2FFA-4FFF-9AE4-AC14B5E5C162}" dt="2021-11-01T21:18:50.900" v="10" actId="26606"/>
          <ac:picMkLst>
            <pc:docMk/>
            <pc:sldMk cId="1423598436" sldId="256"/>
            <ac:picMk id="31" creationId="{8969FB54-B5F4-40F5-925D-1B4BD937BB65}"/>
          </ac:picMkLst>
        </pc:picChg>
      </pc:sldChg>
      <pc:sldChg chg="modSp new mod">
        <pc:chgData name="Goh Kheng Xi, Jevan" userId="38b6b64c-cecc-4b78-9228-4ca68902885d" providerId="ADAL" clId="{7FAAF8B5-2FFA-4FFF-9AE4-AC14B5E5C162}" dt="2021-11-01T21:23:29.082" v="214" actId="20577"/>
        <pc:sldMkLst>
          <pc:docMk/>
          <pc:sldMk cId="2694163605" sldId="257"/>
        </pc:sldMkLst>
        <pc:spChg chg="mod">
          <ac:chgData name="Goh Kheng Xi, Jevan" userId="38b6b64c-cecc-4b78-9228-4ca68902885d" providerId="ADAL" clId="{7FAAF8B5-2FFA-4FFF-9AE4-AC14B5E5C162}" dt="2021-11-01T21:23:29.082" v="214" actId="20577"/>
          <ac:spMkLst>
            <pc:docMk/>
            <pc:sldMk cId="2694163605" sldId="257"/>
            <ac:spMk id="2" creationId="{0C060CF6-EF27-40F4-87DF-2D96FF7CA0B3}"/>
          </ac:spMkLst>
        </pc:spChg>
        <pc:spChg chg="mod">
          <ac:chgData name="Goh Kheng Xi, Jevan" userId="38b6b64c-cecc-4b78-9228-4ca68902885d" providerId="ADAL" clId="{7FAAF8B5-2FFA-4FFF-9AE4-AC14B5E5C162}" dt="2021-11-01T21:23:22.879" v="194" actId="5793"/>
          <ac:spMkLst>
            <pc:docMk/>
            <pc:sldMk cId="2694163605" sldId="257"/>
            <ac:spMk id="3" creationId="{43CD307D-E16C-41C2-9403-D7097B90983F}"/>
          </ac:spMkLst>
        </pc:spChg>
      </pc:sldChg>
      <pc:sldChg chg="modSp new mod">
        <pc:chgData name="Goh Kheng Xi, Jevan" userId="38b6b64c-cecc-4b78-9228-4ca68902885d" providerId="ADAL" clId="{7FAAF8B5-2FFA-4FFF-9AE4-AC14B5E5C162}" dt="2021-11-01T21:25:29.885" v="484" actId="20577"/>
        <pc:sldMkLst>
          <pc:docMk/>
          <pc:sldMk cId="1748742289" sldId="258"/>
        </pc:sldMkLst>
        <pc:spChg chg="mod">
          <ac:chgData name="Goh Kheng Xi, Jevan" userId="38b6b64c-cecc-4b78-9228-4ca68902885d" providerId="ADAL" clId="{7FAAF8B5-2FFA-4FFF-9AE4-AC14B5E5C162}" dt="2021-11-01T21:23:56.057" v="254" actId="20577"/>
          <ac:spMkLst>
            <pc:docMk/>
            <pc:sldMk cId="1748742289" sldId="258"/>
            <ac:spMk id="2" creationId="{B61F6797-90E3-4393-8CBA-2E0B572DD0CA}"/>
          </ac:spMkLst>
        </pc:spChg>
        <pc:spChg chg="mod">
          <ac:chgData name="Goh Kheng Xi, Jevan" userId="38b6b64c-cecc-4b78-9228-4ca68902885d" providerId="ADAL" clId="{7FAAF8B5-2FFA-4FFF-9AE4-AC14B5E5C162}" dt="2021-11-01T21:25:29.885" v="484" actId="20577"/>
          <ac:spMkLst>
            <pc:docMk/>
            <pc:sldMk cId="1748742289" sldId="258"/>
            <ac:spMk id="3" creationId="{EA6EE0F8-1D9C-4E84-ABCD-0799423FBB3C}"/>
          </ac:spMkLst>
        </pc:spChg>
      </pc:sldChg>
      <pc:sldChg chg="modSp new mod">
        <pc:chgData name="Goh Kheng Xi, Jevan" userId="38b6b64c-cecc-4b78-9228-4ca68902885d" providerId="ADAL" clId="{7FAAF8B5-2FFA-4FFF-9AE4-AC14B5E5C162}" dt="2021-11-01T21:23:53.342" v="252" actId="20577"/>
        <pc:sldMkLst>
          <pc:docMk/>
          <pc:sldMk cId="2535988982" sldId="259"/>
        </pc:sldMkLst>
        <pc:spChg chg="mod">
          <ac:chgData name="Goh Kheng Xi, Jevan" userId="38b6b64c-cecc-4b78-9228-4ca68902885d" providerId="ADAL" clId="{7FAAF8B5-2FFA-4FFF-9AE4-AC14B5E5C162}" dt="2021-11-01T21:23:53.342" v="252" actId="20577"/>
          <ac:spMkLst>
            <pc:docMk/>
            <pc:sldMk cId="2535988982" sldId="259"/>
            <ac:spMk id="2" creationId="{5942EF00-6610-4E9C-8E9E-35242959CD63}"/>
          </ac:spMkLst>
        </pc:spChg>
      </pc:sldChg>
      <pc:sldChg chg="modSp new mod">
        <pc:chgData name="Goh Kheng Xi, Jevan" userId="38b6b64c-cecc-4b78-9228-4ca68902885d" providerId="ADAL" clId="{7FAAF8B5-2FFA-4FFF-9AE4-AC14B5E5C162}" dt="2021-11-01T22:23:31.977" v="1037" actId="20577"/>
        <pc:sldMkLst>
          <pc:docMk/>
          <pc:sldMk cId="631165595" sldId="260"/>
        </pc:sldMkLst>
        <pc:spChg chg="mod">
          <ac:chgData name="Goh Kheng Xi, Jevan" userId="38b6b64c-cecc-4b78-9228-4ca68902885d" providerId="ADAL" clId="{7FAAF8B5-2FFA-4FFF-9AE4-AC14B5E5C162}" dt="2021-11-01T22:23:31.977" v="1037" actId="20577"/>
          <ac:spMkLst>
            <pc:docMk/>
            <pc:sldMk cId="631165595" sldId="260"/>
            <ac:spMk id="2" creationId="{FA8BBBC0-02BF-454D-B5DF-B00D4ACCF6DF}"/>
          </ac:spMkLst>
        </pc:spChg>
        <pc:spChg chg="mod">
          <ac:chgData name="Goh Kheng Xi, Jevan" userId="38b6b64c-cecc-4b78-9228-4ca68902885d" providerId="ADAL" clId="{7FAAF8B5-2FFA-4FFF-9AE4-AC14B5E5C162}" dt="2021-11-01T21:27:33.924" v="776" actId="20577"/>
          <ac:spMkLst>
            <pc:docMk/>
            <pc:sldMk cId="631165595" sldId="260"/>
            <ac:spMk id="3" creationId="{D96A4CF7-5E06-4C61-8D18-F1CAF13D51D9}"/>
          </ac:spMkLst>
        </pc:spChg>
      </pc:sldChg>
      <pc:sldChg chg="modSp new mod">
        <pc:chgData name="Goh Kheng Xi, Jevan" userId="38b6b64c-cecc-4b78-9228-4ca68902885d" providerId="ADAL" clId="{7FAAF8B5-2FFA-4FFF-9AE4-AC14B5E5C162}" dt="2021-11-02T00:54:17.169" v="1310" actId="20577"/>
        <pc:sldMkLst>
          <pc:docMk/>
          <pc:sldMk cId="320449352" sldId="261"/>
        </pc:sldMkLst>
        <pc:spChg chg="mod">
          <ac:chgData name="Goh Kheng Xi, Jevan" userId="38b6b64c-cecc-4b78-9228-4ca68902885d" providerId="ADAL" clId="{7FAAF8B5-2FFA-4FFF-9AE4-AC14B5E5C162}" dt="2021-11-01T22:23:29.699" v="1035" actId="20577"/>
          <ac:spMkLst>
            <pc:docMk/>
            <pc:sldMk cId="320449352" sldId="261"/>
            <ac:spMk id="2" creationId="{2CAEEFEC-B5F8-4F74-9769-FC3A6B2690EB}"/>
          </ac:spMkLst>
        </pc:spChg>
        <pc:spChg chg="mod">
          <ac:chgData name="Goh Kheng Xi, Jevan" userId="38b6b64c-cecc-4b78-9228-4ca68902885d" providerId="ADAL" clId="{7FAAF8B5-2FFA-4FFF-9AE4-AC14B5E5C162}" dt="2021-11-02T00:54:17.169" v="1310" actId="20577"/>
          <ac:spMkLst>
            <pc:docMk/>
            <pc:sldMk cId="320449352" sldId="261"/>
            <ac:spMk id="3" creationId="{1DC501F2-3B55-4DC5-8B30-09ED6E5F75E6}"/>
          </ac:spMkLst>
        </pc:spChg>
      </pc:sldChg>
      <pc:sldChg chg="modSp new mod">
        <pc:chgData name="Goh Kheng Xi, Jevan" userId="38b6b64c-cecc-4b78-9228-4ca68902885d" providerId="ADAL" clId="{7FAAF8B5-2FFA-4FFF-9AE4-AC14B5E5C162}" dt="2021-11-02T00:57:26.922" v="1696" actId="20577"/>
        <pc:sldMkLst>
          <pc:docMk/>
          <pc:sldMk cId="302901067" sldId="262"/>
        </pc:sldMkLst>
        <pc:spChg chg="mod">
          <ac:chgData name="Goh Kheng Xi, Jevan" userId="38b6b64c-cecc-4b78-9228-4ca68902885d" providerId="ADAL" clId="{7FAAF8B5-2FFA-4FFF-9AE4-AC14B5E5C162}" dt="2021-11-02T00:54:58.464" v="1353" actId="255"/>
          <ac:spMkLst>
            <pc:docMk/>
            <pc:sldMk cId="302901067" sldId="262"/>
            <ac:spMk id="2" creationId="{6B7D7E1E-AC2B-4349-B24A-8E4F7EDB92B0}"/>
          </ac:spMkLst>
        </pc:spChg>
        <pc:spChg chg="mod">
          <ac:chgData name="Goh Kheng Xi, Jevan" userId="38b6b64c-cecc-4b78-9228-4ca68902885d" providerId="ADAL" clId="{7FAAF8B5-2FFA-4FFF-9AE4-AC14B5E5C162}" dt="2021-11-02T00:57:26.922" v="1696" actId="20577"/>
          <ac:spMkLst>
            <pc:docMk/>
            <pc:sldMk cId="302901067" sldId="262"/>
            <ac:spMk id="3" creationId="{FDBA8759-95E0-4EFA-94BE-E5CED7DFCA98}"/>
          </ac:spMkLst>
        </pc:spChg>
      </pc:sldChg>
      <pc:sldChg chg="modSp new mod">
        <pc:chgData name="Goh Kheng Xi, Jevan" userId="38b6b64c-cecc-4b78-9228-4ca68902885d" providerId="ADAL" clId="{7FAAF8B5-2FFA-4FFF-9AE4-AC14B5E5C162}" dt="2021-11-02T00:58:27.002" v="1832" actId="20577"/>
        <pc:sldMkLst>
          <pc:docMk/>
          <pc:sldMk cId="3885093626" sldId="263"/>
        </pc:sldMkLst>
        <pc:spChg chg="mod">
          <ac:chgData name="Goh Kheng Xi, Jevan" userId="38b6b64c-cecc-4b78-9228-4ca68902885d" providerId="ADAL" clId="{7FAAF8B5-2FFA-4FFF-9AE4-AC14B5E5C162}" dt="2021-11-02T00:57:03.126" v="1654" actId="27636"/>
          <ac:spMkLst>
            <pc:docMk/>
            <pc:sldMk cId="3885093626" sldId="263"/>
            <ac:spMk id="2" creationId="{3E3A0B22-3018-41FE-82D3-3007D563F406}"/>
          </ac:spMkLst>
        </pc:spChg>
        <pc:spChg chg="mod">
          <ac:chgData name="Goh Kheng Xi, Jevan" userId="38b6b64c-cecc-4b78-9228-4ca68902885d" providerId="ADAL" clId="{7FAAF8B5-2FFA-4FFF-9AE4-AC14B5E5C162}" dt="2021-11-02T00:58:27.002" v="1832" actId="20577"/>
          <ac:spMkLst>
            <pc:docMk/>
            <pc:sldMk cId="3885093626" sldId="263"/>
            <ac:spMk id="3" creationId="{1BEA8EB7-43ED-4560-BE07-B94491778E60}"/>
          </ac:spMkLst>
        </pc:spChg>
      </pc:sldChg>
      <pc:sldChg chg="modSp new mod">
        <pc:chgData name="Goh Kheng Xi, Jevan" userId="38b6b64c-cecc-4b78-9228-4ca68902885d" providerId="ADAL" clId="{7FAAF8B5-2FFA-4FFF-9AE4-AC14B5E5C162}" dt="2021-11-02T01:00:53.582" v="2117" actId="20577"/>
        <pc:sldMkLst>
          <pc:docMk/>
          <pc:sldMk cId="3538370676" sldId="264"/>
        </pc:sldMkLst>
        <pc:spChg chg="mod">
          <ac:chgData name="Goh Kheng Xi, Jevan" userId="38b6b64c-cecc-4b78-9228-4ca68902885d" providerId="ADAL" clId="{7FAAF8B5-2FFA-4FFF-9AE4-AC14B5E5C162}" dt="2021-11-02T00:59:46.327" v="1942" actId="255"/>
          <ac:spMkLst>
            <pc:docMk/>
            <pc:sldMk cId="3538370676" sldId="264"/>
            <ac:spMk id="2" creationId="{5BFF061A-2F27-4061-B266-5E7CCBBD27BE}"/>
          </ac:spMkLst>
        </pc:spChg>
        <pc:spChg chg="mod">
          <ac:chgData name="Goh Kheng Xi, Jevan" userId="38b6b64c-cecc-4b78-9228-4ca68902885d" providerId="ADAL" clId="{7FAAF8B5-2FFA-4FFF-9AE4-AC14B5E5C162}" dt="2021-11-02T01:00:53.582" v="2117" actId="20577"/>
          <ac:spMkLst>
            <pc:docMk/>
            <pc:sldMk cId="3538370676" sldId="264"/>
            <ac:spMk id="3" creationId="{74B1A2EB-BB76-4B3E-BC29-86FADA590A73}"/>
          </ac:spMkLst>
        </pc:spChg>
      </pc:sldChg>
      <pc:sldChg chg="modSp new mod">
        <pc:chgData name="Goh Kheng Xi, Jevan" userId="38b6b64c-cecc-4b78-9228-4ca68902885d" providerId="ADAL" clId="{7FAAF8B5-2FFA-4FFF-9AE4-AC14B5E5C162}" dt="2021-11-02T01:06:56.373" v="2623" actId="20577"/>
        <pc:sldMkLst>
          <pc:docMk/>
          <pc:sldMk cId="1452164305" sldId="265"/>
        </pc:sldMkLst>
        <pc:spChg chg="mod">
          <ac:chgData name="Goh Kheng Xi, Jevan" userId="38b6b64c-cecc-4b78-9228-4ca68902885d" providerId="ADAL" clId="{7FAAF8B5-2FFA-4FFF-9AE4-AC14B5E5C162}" dt="2021-11-02T01:06:56.373" v="2623" actId="20577"/>
          <ac:spMkLst>
            <pc:docMk/>
            <pc:sldMk cId="1452164305" sldId="265"/>
            <ac:spMk id="2" creationId="{025EE1B4-FE14-4135-A3C3-33D82E130CAC}"/>
          </ac:spMkLst>
        </pc:spChg>
        <pc:spChg chg="mod">
          <ac:chgData name="Goh Kheng Xi, Jevan" userId="38b6b64c-cecc-4b78-9228-4ca68902885d" providerId="ADAL" clId="{7FAAF8B5-2FFA-4FFF-9AE4-AC14B5E5C162}" dt="2021-11-02T01:03:10.685" v="2447" actId="20577"/>
          <ac:spMkLst>
            <pc:docMk/>
            <pc:sldMk cId="1452164305" sldId="265"/>
            <ac:spMk id="3" creationId="{A16643A8-8BF6-4896-8107-2ED595E8A612}"/>
          </ac:spMkLst>
        </pc:spChg>
      </pc:sldChg>
      <pc:sldChg chg="modSp add mod">
        <pc:chgData name="Goh Kheng Xi, Jevan" userId="38b6b64c-cecc-4b78-9228-4ca68902885d" providerId="ADAL" clId="{7FAAF8B5-2FFA-4FFF-9AE4-AC14B5E5C162}" dt="2021-11-02T01:14:15.002" v="3623" actId="20577"/>
        <pc:sldMkLst>
          <pc:docMk/>
          <pc:sldMk cId="239030460" sldId="266"/>
        </pc:sldMkLst>
        <pc:spChg chg="mod">
          <ac:chgData name="Goh Kheng Xi, Jevan" userId="38b6b64c-cecc-4b78-9228-4ca68902885d" providerId="ADAL" clId="{7FAAF8B5-2FFA-4FFF-9AE4-AC14B5E5C162}" dt="2021-11-02T01:03:34.354" v="2471" actId="20577"/>
          <ac:spMkLst>
            <pc:docMk/>
            <pc:sldMk cId="239030460" sldId="266"/>
            <ac:spMk id="2" creationId="{025EE1B4-FE14-4135-A3C3-33D82E130CAC}"/>
          </ac:spMkLst>
        </pc:spChg>
        <pc:spChg chg="mod">
          <ac:chgData name="Goh Kheng Xi, Jevan" userId="38b6b64c-cecc-4b78-9228-4ca68902885d" providerId="ADAL" clId="{7FAAF8B5-2FFA-4FFF-9AE4-AC14B5E5C162}" dt="2021-11-02T01:14:15.002" v="3623" actId="20577"/>
          <ac:spMkLst>
            <pc:docMk/>
            <pc:sldMk cId="239030460" sldId="266"/>
            <ac:spMk id="3" creationId="{A16643A8-8BF6-4896-8107-2ED595E8A612}"/>
          </ac:spMkLst>
        </pc:spChg>
      </pc:sldChg>
      <pc:sldChg chg="addSp delSp modSp add mod setBg addAnim delAnim">
        <pc:chgData name="Goh Kheng Xi, Jevan" userId="38b6b64c-cecc-4b78-9228-4ca68902885d" providerId="ADAL" clId="{7FAAF8B5-2FFA-4FFF-9AE4-AC14B5E5C162}" dt="2021-11-02T01:06:41.002" v="2621" actId="1076"/>
        <pc:sldMkLst>
          <pc:docMk/>
          <pc:sldMk cId="3488555127" sldId="267"/>
        </pc:sldMkLst>
        <pc:spChg chg="del">
          <ac:chgData name="Goh Kheng Xi, Jevan" userId="38b6b64c-cecc-4b78-9228-4ca68902885d" providerId="ADAL" clId="{7FAAF8B5-2FFA-4FFF-9AE4-AC14B5E5C162}" dt="2021-11-02T01:04:39.151" v="2574" actId="478"/>
          <ac:spMkLst>
            <pc:docMk/>
            <pc:sldMk cId="3488555127" sldId="267"/>
            <ac:spMk id="2" creationId="{025EE1B4-FE14-4135-A3C3-33D82E130CAC}"/>
          </ac:spMkLst>
        </pc:spChg>
        <pc:spChg chg="del">
          <ac:chgData name="Goh Kheng Xi, Jevan" userId="38b6b64c-cecc-4b78-9228-4ca68902885d" providerId="ADAL" clId="{7FAAF8B5-2FFA-4FFF-9AE4-AC14B5E5C162}" dt="2021-11-02T01:04:37.866" v="2573" actId="478"/>
          <ac:spMkLst>
            <pc:docMk/>
            <pc:sldMk cId="3488555127" sldId="267"/>
            <ac:spMk id="3" creationId="{A16643A8-8BF6-4896-8107-2ED595E8A612}"/>
          </ac:spMkLst>
        </pc:spChg>
        <pc:spChg chg="add del mod">
          <ac:chgData name="Goh Kheng Xi, Jevan" userId="38b6b64c-cecc-4b78-9228-4ca68902885d" providerId="ADAL" clId="{7FAAF8B5-2FFA-4FFF-9AE4-AC14B5E5C162}" dt="2021-11-02T01:04:58.353" v="2576" actId="478"/>
          <ac:spMkLst>
            <pc:docMk/>
            <pc:sldMk cId="3488555127" sldId="267"/>
            <ac:spMk id="5" creationId="{1AF4E8EF-B80E-4DAD-BC22-AEE52046EAD4}"/>
          </ac:spMkLst>
        </pc:spChg>
        <pc:spChg chg="add del mod">
          <ac:chgData name="Goh Kheng Xi, Jevan" userId="38b6b64c-cecc-4b78-9228-4ca68902885d" providerId="ADAL" clId="{7FAAF8B5-2FFA-4FFF-9AE4-AC14B5E5C162}" dt="2021-11-02T01:04:57.601" v="2575" actId="478"/>
          <ac:spMkLst>
            <pc:docMk/>
            <pc:sldMk cId="3488555127" sldId="267"/>
            <ac:spMk id="7" creationId="{A5163FD8-841A-4D10-A432-873EFF09A1D9}"/>
          </ac:spMkLst>
        </pc:spChg>
        <pc:spChg chg="add mod">
          <ac:chgData name="Goh Kheng Xi, Jevan" userId="38b6b64c-cecc-4b78-9228-4ca68902885d" providerId="ADAL" clId="{7FAAF8B5-2FFA-4FFF-9AE4-AC14B5E5C162}" dt="2021-11-02T01:06:29.536" v="2618" actId="26606"/>
          <ac:spMkLst>
            <pc:docMk/>
            <pc:sldMk cId="3488555127" sldId="267"/>
            <ac:spMk id="10" creationId="{45C08F9A-A068-4A07-9A55-FDB206DC21E0}"/>
          </ac:spMkLst>
        </pc:spChg>
        <pc:spChg chg="add del">
          <ac:chgData name="Goh Kheng Xi, Jevan" userId="38b6b64c-cecc-4b78-9228-4ca68902885d" providerId="ADAL" clId="{7FAAF8B5-2FFA-4FFF-9AE4-AC14B5E5C162}" dt="2021-11-02T01:05:59.534" v="2612" actId="26606"/>
          <ac:spMkLst>
            <pc:docMk/>
            <pc:sldMk cId="3488555127" sldId="267"/>
            <ac:spMk id="15" creationId="{9B37791B-B040-4694-BFDC-8DD132D86E8E}"/>
          </ac:spMkLst>
        </pc:spChg>
        <pc:spChg chg="add del">
          <ac:chgData name="Goh Kheng Xi, Jevan" userId="38b6b64c-cecc-4b78-9228-4ca68902885d" providerId="ADAL" clId="{7FAAF8B5-2FFA-4FFF-9AE4-AC14B5E5C162}" dt="2021-11-02T01:06:29.536" v="2618" actId="26606"/>
          <ac:spMkLst>
            <pc:docMk/>
            <pc:sldMk cId="3488555127" sldId="267"/>
            <ac:spMk id="21" creationId="{9B37791B-B040-4694-BFDC-8DD132D86E8E}"/>
          </ac:spMkLst>
        </pc:spChg>
        <pc:grpChg chg="add del">
          <ac:chgData name="Goh Kheng Xi, Jevan" userId="38b6b64c-cecc-4b78-9228-4ca68902885d" providerId="ADAL" clId="{7FAAF8B5-2FFA-4FFF-9AE4-AC14B5E5C162}" dt="2021-11-02T01:05:59.534" v="2612" actId="26606"/>
          <ac:grpSpMkLst>
            <pc:docMk/>
            <pc:sldMk cId="3488555127" sldId="267"/>
            <ac:grpSpMk id="17" creationId="{564DEED3-BC52-4F15-8426-D33275CB0111}"/>
          </ac:grpSpMkLst>
        </pc:grpChg>
        <pc:grpChg chg="add del">
          <ac:chgData name="Goh Kheng Xi, Jevan" userId="38b6b64c-cecc-4b78-9228-4ca68902885d" providerId="ADAL" clId="{7FAAF8B5-2FFA-4FFF-9AE4-AC14B5E5C162}" dt="2021-11-02T01:06:29.536" v="2618" actId="26606"/>
          <ac:grpSpMkLst>
            <pc:docMk/>
            <pc:sldMk cId="3488555127" sldId="267"/>
            <ac:grpSpMk id="22" creationId="{A7900967-84CA-47B4-9F1C-E787BAC1496A}"/>
          </ac:grpSpMkLst>
        </pc:grpChg>
        <pc:picChg chg="add mod ord">
          <ac:chgData name="Goh Kheng Xi, Jevan" userId="38b6b64c-cecc-4b78-9228-4ca68902885d" providerId="ADAL" clId="{7FAAF8B5-2FFA-4FFF-9AE4-AC14B5E5C162}" dt="2021-11-02T01:06:41.002" v="2621" actId="1076"/>
          <ac:picMkLst>
            <pc:docMk/>
            <pc:sldMk cId="3488555127" sldId="267"/>
            <ac:picMk id="9" creationId="{7F4AD8FB-C40F-40F9-B20B-B46D2A2AC298}"/>
          </ac:picMkLst>
        </pc:picChg>
      </pc:sldChg>
      <pc:sldChg chg="modSp add mod ord">
        <pc:chgData name="Goh Kheng Xi, Jevan" userId="38b6b64c-cecc-4b78-9228-4ca68902885d" providerId="ADAL" clId="{7FAAF8B5-2FFA-4FFF-9AE4-AC14B5E5C162}" dt="2021-11-02T01:10:52.039" v="3062" actId="20577"/>
        <pc:sldMkLst>
          <pc:docMk/>
          <pc:sldMk cId="170669518" sldId="268"/>
        </pc:sldMkLst>
        <pc:spChg chg="mod">
          <ac:chgData name="Goh Kheng Xi, Jevan" userId="38b6b64c-cecc-4b78-9228-4ca68902885d" providerId="ADAL" clId="{7FAAF8B5-2FFA-4FFF-9AE4-AC14B5E5C162}" dt="2021-11-02T01:07:18.241" v="2659" actId="20577"/>
          <ac:spMkLst>
            <pc:docMk/>
            <pc:sldMk cId="170669518" sldId="268"/>
            <ac:spMk id="2" creationId="{025EE1B4-FE14-4135-A3C3-33D82E130CAC}"/>
          </ac:spMkLst>
        </pc:spChg>
        <pc:spChg chg="mod">
          <ac:chgData name="Goh Kheng Xi, Jevan" userId="38b6b64c-cecc-4b78-9228-4ca68902885d" providerId="ADAL" clId="{7FAAF8B5-2FFA-4FFF-9AE4-AC14B5E5C162}" dt="2021-11-02T01:10:52.039" v="3062" actId="20577"/>
          <ac:spMkLst>
            <pc:docMk/>
            <pc:sldMk cId="170669518" sldId="268"/>
            <ac:spMk id="3" creationId="{A16643A8-8BF6-4896-8107-2ED595E8A612}"/>
          </ac:spMkLst>
        </pc:spChg>
      </pc:sldChg>
      <pc:sldChg chg="modSp add mod">
        <pc:chgData name="Goh Kheng Xi, Jevan" userId="38b6b64c-cecc-4b78-9228-4ca68902885d" providerId="ADAL" clId="{7FAAF8B5-2FFA-4FFF-9AE4-AC14B5E5C162}" dt="2021-11-02T01:14:23.224" v="3647" actId="20577"/>
        <pc:sldMkLst>
          <pc:docMk/>
          <pc:sldMk cId="278622478" sldId="269"/>
        </pc:sldMkLst>
        <pc:spChg chg="mod">
          <ac:chgData name="Goh Kheng Xi, Jevan" userId="38b6b64c-cecc-4b78-9228-4ca68902885d" providerId="ADAL" clId="{7FAAF8B5-2FFA-4FFF-9AE4-AC14B5E5C162}" dt="2021-11-02T01:11:43.438" v="3107" actId="20577"/>
          <ac:spMkLst>
            <pc:docMk/>
            <pc:sldMk cId="278622478" sldId="269"/>
            <ac:spMk id="2" creationId="{025EE1B4-FE14-4135-A3C3-33D82E130CAC}"/>
          </ac:spMkLst>
        </pc:spChg>
        <pc:spChg chg="mod">
          <ac:chgData name="Goh Kheng Xi, Jevan" userId="38b6b64c-cecc-4b78-9228-4ca68902885d" providerId="ADAL" clId="{7FAAF8B5-2FFA-4FFF-9AE4-AC14B5E5C162}" dt="2021-11-02T01:14:23.224" v="3647" actId="20577"/>
          <ac:spMkLst>
            <pc:docMk/>
            <pc:sldMk cId="278622478" sldId="269"/>
            <ac:spMk id="3" creationId="{A16643A8-8BF6-4896-8107-2ED595E8A612}"/>
          </ac:spMkLst>
        </pc:spChg>
      </pc:sldChg>
      <pc:sldChg chg="new del">
        <pc:chgData name="Goh Kheng Xi, Jevan" userId="38b6b64c-cecc-4b78-9228-4ca68902885d" providerId="ADAL" clId="{7FAAF8B5-2FFA-4FFF-9AE4-AC14B5E5C162}" dt="2021-11-02T01:11:26.940" v="3064" actId="680"/>
        <pc:sldMkLst>
          <pc:docMk/>
          <pc:sldMk cId="2494180594" sldId="269"/>
        </pc:sldMkLst>
      </pc:sldChg>
      <pc:sldMasterChg chg="add del addSldLayout delSldLayout">
        <pc:chgData name="Goh Kheng Xi, Jevan" userId="38b6b64c-cecc-4b78-9228-4ca68902885d" providerId="ADAL" clId="{7FAAF8B5-2FFA-4FFF-9AE4-AC14B5E5C162}" dt="2021-11-01T21:18:50.900" v="10" actId="26606"/>
        <pc:sldMasterMkLst>
          <pc:docMk/>
          <pc:sldMasterMk cId="1443035359" sldId="2147483660"/>
        </pc:sldMasterMkLst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443035359" sldId="2147483660"/>
            <pc:sldLayoutMk cId="452024365" sldId="2147483661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443035359" sldId="2147483660"/>
            <pc:sldLayoutMk cId="1736997510" sldId="2147483662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443035359" sldId="2147483660"/>
            <pc:sldLayoutMk cId="970765734" sldId="2147483663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443035359" sldId="2147483660"/>
            <pc:sldLayoutMk cId="1823207762" sldId="2147483664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443035359" sldId="2147483660"/>
            <pc:sldLayoutMk cId="3605632731" sldId="2147483665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443035359" sldId="2147483660"/>
            <pc:sldLayoutMk cId="2843494209" sldId="2147483666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443035359" sldId="2147483660"/>
            <pc:sldLayoutMk cId="779983191" sldId="2147483667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443035359" sldId="2147483660"/>
            <pc:sldLayoutMk cId="1036080804" sldId="2147483668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443035359" sldId="2147483660"/>
            <pc:sldLayoutMk cId="1133626504" sldId="2147483669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443035359" sldId="2147483660"/>
            <pc:sldLayoutMk cId="3364105907" sldId="2147483670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443035359" sldId="2147483660"/>
            <pc:sldLayoutMk cId="3596995735" sldId="2147483671"/>
          </pc:sldLayoutMkLst>
        </pc:sldLayoutChg>
      </pc:sldMasterChg>
      <pc:sldMasterChg chg="add del addSldLayout delSldLayout">
        <pc:chgData name="Goh Kheng Xi, Jevan" userId="38b6b64c-cecc-4b78-9228-4ca68902885d" providerId="ADAL" clId="{7FAAF8B5-2FFA-4FFF-9AE4-AC14B5E5C162}" dt="2021-11-01T21:18:47.795" v="7" actId="26606"/>
        <pc:sldMasterMkLst>
          <pc:docMk/>
          <pc:sldMasterMk cId="273978021" sldId="2147483672"/>
        </pc:sldMasterMkLst>
        <pc:sldLayoutChg chg="add del">
          <pc:chgData name="Goh Kheng Xi, Jevan" userId="38b6b64c-cecc-4b78-9228-4ca68902885d" providerId="ADAL" clId="{7FAAF8B5-2FFA-4FFF-9AE4-AC14B5E5C162}" dt="2021-11-01T21:18:47.795" v="7" actId="26606"/>
          <pc:sldLayoutMkLst>
            <pc:docMk/>
            <pc:sldMasterMk cId="273978021" sldId="2147483672"/>
            <pc:sldLayoutMk cId="1807151138" sldId="2147483673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7.795" v="7" actId="26606"/>
          <pc:sldLayoutMkLst>
            <pc:docMk/>
            <pc:sldMasterMk cId="273978021" sldId="2147483672"/>
            <pc:sldLayoutMk cId="1376465028" sldId="2147483674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7.795" v="7" actId="26606"/>
          <pc:sldLayoutMkLst>
            <pc:docMk/>
            <pc:sldMasterMk cId="273978021" sldId="2147483672"/>
            <pc:sldLayoutMk cId="952621557" sldId="2147483675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7.795" v="7" actId="26606"/>
          <pc:sldLayoutMkLst>
            <pc:docMk/>
            <pc:sldMasterMk cId="273978021" sldId="2147483672"/>
            <pc:sldLayoutMk cId="467753006" sldId="2147483676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7.795" v="7" actId="26606"/>
          <pc:sldLayoutMkLst>
            <pc:docMk/>
            <pc:sldMasterMk cId="273978021" sldId="2147483672"/>
            <pc:sldLayoutMk cId="2253798042" sldId="2147483677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7.795" v="7" actId="26606"/>
          <pc:sldLayoutMkLst>
            <pc:docMk/>
            <pc:sldMasterMk cId="273978021" sldId="2147483672"/>
            <pc:sldLayoutMk cId="2206939111" sldId="2147483678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7.795" v="7" actId="26606"/>
          <pc:sldLayoutMkLst>
            <pc:docMk/>
            <pc:sldMasterMk cId="273978021" sldId="2147483672"/>
            <pc:sldLayoutMk cId="358185087" sldId="2147483679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7.795" v="7" actId="26606"/>
          <pc:sldLayoutMkLst>
            <pc:docMk/>
            <pc:sldMasterMk cId="273978021" sldId="2147483672"/>
            <pc:sldLayoutMk cId="3202696208" sldId="2147483680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7.795" v="7" actId="26606"/>
          <pc:sldLayoutMkLst>
            <pc:docMk/>
            <pc:sldMasterMk cId="273978021" sldId="2147483672"/>
            <pc:sldLayoutMk cId="3157819193" sldId="2147483681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7.795" v="7" actId="26606"/>
          <pc:sldLayoutMkLst>
            <pc:docMk/>
            <pc:sldMasterMk cId="273978021" sldId="2147483672"/>
            <pc:sldLayoutMk cId="1085019465" sldId="2147483682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7.795" v="7" actId="26606"/>
          <pc:sldLayoutMkLst>
            <pc:docMk/>
            <pc:sldMasterMk cId="273978021" sldId="2147483672"/>
            <pc:sldLayoutMk cId="331228489" sldId="2147483683"/>
          </pc:sldLayoutMkLst>
        </pc:sldLayoutChg>
      </pc:sldMasterChg>
      <pc:sldMasterChg chg="add del addSldLayout delSldLayout">
        <pc:chgData name="Goh Kheng Xi, Jevan" userId="38b6b64c-cecc-4b78-9228-4ca68902885d" providerId="ADAL" clId="{7FAAF8B5-2FFA-4FFF-9AE4-AC14B5E5C162}" dt="2021-11-01T21:18:44.123" v="4" actId="26606"/>
        <pc:sldMasterMkLst>
          <pc:docMk/>
          <pc:sldMasterMk cId="3641136968" sldId="2147483708"/>
        </pc:sldMasterMkLst>
        <pc:sldLayoutChg chg="add del">
          <pc:chgData name="Goh Kheng Xi, Jevan" userId="38b6b64c-cecc-4b78-9228-4ca68902885d" providerId="ADAL" clId="{7FAAF8B5-2FFA-4FFF-9AE4-AC14B5E5C162}" dt="2021-11-01T21:18:44.123" v="4" actId="26606"/>
          <pc:sldLayoutMkLst>
            <pc:docMk/>
            <pc:sldMasterMk cId="3641136968" sldId="2147483708"/>
            <pc:sldLayoutMk cId="3327425577" sldId="2147483697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4.123" v="4" actId="26606"/>
          <pc:sldLayoutMkLst>
            <pc:docMk/>
            <pc:sldMasterMk cId="3641136968" sldId="2147483708"/>
            <pc:sldLayoutMk cId="2535204523" sldId="2147483698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4.123" v="4" actId="26606"/>
          <pc:sldLayoutMkLst>
            <pc:docMk/>
            <pc:sldMasterMk cId="3641136968" sldId="2147483708"/>
            <pc:sldLayoutMk cId="1233200196" sldId="2147483699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4.123" v="4" actId="26606"/>
          <pc:sldLayoutMkLst>
            <pc:docMk/>
            <pc:sldMasterMk cId="3641136968" sldId="2147483708"/>
            <pc:sldLayoutMk cId="844220017" sldId="2147483700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4.123" v="4" actId="26606"/>
          <pc:sldLayoutMkLst>
            <pc:docMk/>
            <pc:sldMasterMk cId="3641136968" sldId="2147483708"/>
            <pc:sldLayoutMk cId="2932429247" sldId="2147483701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4.123" v="4" actId="26606"/>
          <pc:sldLayoutMkLst>
            <pc:docMk/>
            <pc:sldMasterMk cId="3641136968" sldId="2147483708"/>
            <pc:sldLayoutMk cId="1099562706" sldId="2147483702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4.123" v="4" actId="26606"/>
          <pc:sldLayoutMkLst>
            <pc:docMk/>
            <pc:sldMasterMk cId="3641136968" sldId="2147483708"/>
            <pc:sldLayoutMk cId="3100814353" sldId="2147483703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4.123" v="4" actId="26606"/>
          <pc:sldLayoutMkLst>
            <pc:docMk/>
            <pc:sldMasterMk cId="3641136968" sldId="2147483708"/>
            <pc:sldLayoutMk cId="545697254" sldId="2147483704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4.123" v="4" actId="26606"/>
          <pc:sldLayoutMkLst>
            <pc:docMk/>
            <pc:sldMasterMk cId="3641136968" sldId="2147483708"/>
            <pc:sldLayoutMk cId="1166374241" sldId="2147483705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4.123" v="4" actId="26606"/>
          <pc:sldLayoutMkLst>
            <pc:docMk/>
            <pc:sldMasterMk cId="3641136968" sldId="2147483708"/>
            <pc:sldLayoutMk cId="1553347090" sldId="2147483706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44.123" v="4" actId="26606"/>
          <pc:sldLayoutMkLst>
            <pc:docMk/>
            <pc:sldMasterMk cId="3641136968" sldId="2147483708"/>
            <pc:sldLayoutMk cId="583750586" sldId="2147483707"/>
          </pc:sldLayoutMkLst>
        </pc:sldLayoutChg>
      </pc:sldMasterChg>
      <pc:sldMasterChg chg="add del addSldLayout delSldLayout">
        <pc:chgData name="Goh Kheng Xi, Jevan" userId="38b6b64c-cecc-4b78-9228-4ca68902885d" providerId="ADAL" clId="{7FAAF8B5-2FFA-4FFF-9AE4-AC14B5E5C162}" dt="2021-11-01T21:18:50.848" v="9" actId="26606"/>
        <pc:sldMasterMkLst>
          <pc:docMk/>
          <pc:sldMasterMk cId="587668669" sldId="2147483721"/>
        </pc:sldMasterMkLst>
        <pc:sldLayoutChg chg="add del">
          <pc:chgData name="Goh Kheng Xi, Jevan" userId="38b6b64c-cecc-4b78-9228-4ca68902885d" providerId="ADAL" clId="{7FAAF8B5-2FFA-4FFF-9AE4-AC14B5E5C162}" dt="2021-11-01T21:18:50.848" v="9" actId="26606"/>
          <pc:sldLayoutMkLst>
            <pc:docMk/>
            <pc:sldMasterMk cId="587668669" sldId="2147483721"/>
            <pc:sldLayoutMk cId="3393594608" sldId="2147483710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848" v="9" actId="26606"/>
          <pc:sldLayoutMkLst>
            <pc:docMk/>
            <pc:sldMasterMk cId="587668669" sldId="2147483721"/>
            <pc:sldLayoutMk cId="3851777980" sldId="2147483711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848" v="9" actId="26606"/>
          <pc:sldLayoutMkLst>
            <pc:docMk/>
            <pc:sldMasterMk cId="587668669" sldId="2147483721"/>
            <pc:sldLayoutMk cId="1180484840" sldId="2147483712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848" v="9" actId="26606"/>
          <pc:sldLayoutMkLst>
            <pc:docMk/>
            <pc:sldMasterMk cId="587668669" sldId="2147483721"/>
            <pc:sldLayoutMk cId="613163551" sldId="2147483713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848" v="9" actId="26606"/>
          <pc:sldLayoutMkLst>
            <pc:docMk/>
            <pc:sldMasterMk cId="587668669" sldId="2147483721"/>
            <pc:sldLayoutMk cId="2957431084" sldId="2147483714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848" v="9" actId="26606"/>
          <pc:sldLayoutMkLst>
            <pc:docMk/>
            <pc:sldMasterMk cId="587668669" sldId="2147483721"/>
            <pc:sldLayoutMk cId="750892938" sldId="2147483715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848" v="9" actId="26606"/>
          <pc:sldLayoutMkLst>
            <pc:docMk/>
            <pc:sldMasterMk cId="587668669" sldId="2147483721"/>
            <pc:sldLayoutMk cId="2302233562" sldId="2147483716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848" v="9" actId="26606"/>
          <pc:sldLayoutMkLst>
            <pc:docMk/>
            <pc:sldMasterMk cId="587668669" sldId="2147483721"/>
            <pc:sldLayoutMk cId="196765383" sldId="2147483717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848" v="9" actId="26606"/>
          <pc:sldLayoutMkLst>
            <pc:docMk/>
            <pc:sldMasterMk cId="587668669" sldId="2147483721"/>
            <pc:sldLayoutMk cId="2590799097" sldId="2147483718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848" v="9" actId="26606"/>
          <pc:sldLayoutMkLst>
            <pc:docMk/>
            <pc:sldMasterMk cId="587668669" sldId="2147483721"/>
            <pc:sldLayoutMk cId="4054285290" sldId="2147483719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848" v="9" actId="26606"/>
          <pc:sldLayoutMkLst>
            <pc:docMk/>
            <pc:sldMasterMk cId="587668669" sldId="2147483721"/>
            <pc:sldLayoutMk cId="60961576" sldId="2147483720"/>
          </pc:sldLayoutMkLst>
        </pc:sldLayoutChg>
      </pc:sldMasterChg>
      <pc:sldMasterChg chg="add del addSldLayout delSldLayout">
        <pc:chgData name="Goh Kheng Xi, Jevan" userId="38b6b64c-cecc-4b78-9228-4ca68902885d" providerId="ADAL" clId="{7FAAF8B5-2FFA-4FFF-9AE4-AC14B5E5C162}" dt="2021-11-01T21:18:50.900" v="10" actId="26606"/>
        <pc:sldMasterMkLst>
          <pc:docMk/>
          <pc:sldMasterMk cId="1343081707" sldId="2147483734"/>
        </pc:sldMasterMkLst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343081707" sldId="2147483734"/>
            <pc:sldLayoutMk cId="3384669301" sldId="2147483723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343081707" sldId="2147483734"/>
            <pc:sldLayoutMk cId="3107303991" sldId="2147483724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343081707" sldId="2147483734"/>
            <pc:sldLayoutMk cId="819823672" sldId="2147483725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343081707" sldId="2147483734"/>
            <pc:sldLayoutMk cId="963787993" sldId="2147483726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343081707" sldId="2147483734"/>
            <pc:sldLayoutMk cId="1279626384" sldId="2147483727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343081707" sldId="2147483734"/>
            <pc:sldLayoutMk cId="4122563283" sldId="2147483728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343081707" sldId="2147483734"/>
            <pc:sldLayoutMk cId="1031113039" sldId="2147483729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343081707" sldId="2147483734"/>
            <pc:sldLayoutMk cId="3671074577" sldId="2147483730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343081707" sldId="2147483734"/>
            <pc:sldLayoutMk cId="1478739185" sldId="2147483731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343081707" sldId="2147483734"/>
            <pc:sldLayoutMk cId="2606933412" sldId="2147483732"/>
          </pc:sldLayoutMkLst>
        </pc:sldLayoutChg>
        <pc:sldLayoutChg chg="add del">
          <pc:chgData name="Goh Kheng Xi, Jevan" userId="38b6b64c-cecc-4b78-9228-4ca68902885d" providerId="ADAL" clId="{7FAAF8B5-2FFA-4FFF-9AE4-AC14B5E5C162}" dt="2021-11-01T21:18:50.900" v="10" actId="26606"/>
          <pc:sldLayoutMkLst>
            <pc:docMk/>
            <pc:sldMasterMk cId="1343081707" sldId="2147483734"/>
            <pc:sldLayoutMk cId="4274346386" sldId="214748373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7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6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3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3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4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6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0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2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81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23" r:id="rId5"/>
    <p:sldLayoutId id="2147483724" r:id="rId6"/>
    <p:sldLayoutId id="2147483729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E7A6C-D3B0-4528-87BD-FA8194BFC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n-SG" sz="8000">
                <a:cs typeface="Calibri Light"/>
              </a:rPr>
              <a:t>EG2401A</a:t>
            </a:r>
            <a:endParaRPr lang="en-SG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51B29-44A7-422F-9E92-4F16952AD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algn="r"/>
            <a:r>
              <a:rPr lang="en-GB"/>
              <a:t>Next Generation Connected Systems and their Technologies</a:t>
            </a:r>
          </a:p>
          <a:p>
            <a:pPr algn="r"/>
            <a:endParaRPr lang="en-GB"/>
          </a:p>
          <a:p>
            <a:pPr algn="r"/>
            <a:r>
              <a:rPr lang="en-GB"/>
              <a:t>Group 3</a:t>
            </a:r>
          </a:p>
          <a:p>
            <a:pPr algn="r"/>
            <a:r>
              <a:rPr lang="en-GB"/>
              <a:t>Goh Kheng Xi, Jevan A0199806L</a:t>
            </a:r>
          </a:p>
          <a:p>
            <a:pPr algn="r"/>
            <a:r>
              <a:rPr lang="en-GB"/>
              <a:t>Lock Mei Lin A0204751M</a:t>
            </a:r>
          </a:p>
          <a:p>
            <a:pPr algn="r"/>
            <a:r>
              <a:rPr lang="en-GB" err="1"/>
              <a:t>Gede</a:t>
            </a:r>
            <a:r>
              <a:rPr lang="en-GB"/>
              <a:t> Arya A0200704Y</a:t>
            </a:r>
            <a:endParaRPr lang="en-SG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8969FB54-B5F4-40F5-925D-1B4BD937B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8" r="10908" b="-1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32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359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EFEC-B5F8-4F74-9769-FC3A6B26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Ethical Dilemmas</a:t>
            </a:r>
            <a:br>
              <a:rPr lang="en-GB"/>
            </a:br>
            <a:r>
              <a:rPr lang="en-GB" sz="2400"/>
              <a:t>Illegal Access/Hacking</a:t>
            </a:r>
            <a:endParaRPr lang="en-SG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01F2-3B55-4DC5-8B30-09ED6E5F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/>
              <a:t>Illegal access to device or users’ data (i.e. Hacking)</a:t>
            </a:r>
          </a:p>
          <a:p>
            <a:endParaRPr lang="en-GB"/>
          </a:p>
          <a:p>
            <a:r>
              <a:rPr lang="en-GB" err="1"/>
              <a:t>Eg</a:t>
            </a:r>
            <a:r>
              <a:rPr lang="en-GB"/>
              <a:t>: 2020, </a:t>
            </a:r>
            <a:r>
              <a:rPr lang="en-GB" err="1"/>
              <a:t>StraitsTimes</a:t>
            </a:r>
            <a:r>
              <a:rPr lang="en-GB"/>
              <a:t> published articles about home security footages begin uploaded to pornographic sites; found to be from hacker group</a:t>
            </a:r>
          </a:p>
          <a:p>
            <a:endParaRPr lang="en-GB"/>
          </a:p>
          <a:p>
            <a:r>
              <a:rPr lang="en-GB"/>
              <a:t>From firm perspective, duty ethics violated</a:t>
            </a:r>
          </a:p>
          <a:p>
            <a:endParaRPr lang="en-GB"/>
          </a:p>
          <a:p>
            <a:r>
              <a:rPr lang="en-GB"/>
              <a:t>From hackers’ perspective, rule utilitarianism and right ethics violated.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44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7E1E-AC2B-4349-B24A-8E4F7EDB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Ethical Dilemmas</a:t>
            </a:r>
            <a:br>
              <a:rPr lang="en-GB"/>
            </a:br>
            <a:r>
              <a:rPr lang="en-GB" sz="2400"/>
              <a:t>Spying</a:t>
            </a:r>
            <a:endParaRPr lang="en-SG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8759-95E0-4EFA-94BE-E5CED7DF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Hidden cameras used in home security, installed in locations such as Airbnb for spying</a:t>
            </a:r>
          </a:p>
          <a:p>
            <a:endParaRPr lang="en-GB"/>
          </a:p>
          <a:p>
            <a:r>
              <a:rPr lang="en-GB"/>
              <a:t>Global Times published article of an undercover investigation that revealed numerous unsuspecting shots of homes</a:t>
            </a:r>
          </a:p>
          <a:p>
            <a:endParaRPr lang="en-GB"/>
          </a:p>
          <a:p>
            <a:r>
              <a:rPr lang="en-GB"/>
              <a:t>Violated rights ethics and virtue ethics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90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0B22-3018-41FE-82D3-3007D563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Ethical Dilemmas</a:t>
            </a:r>
            <a:br>
              <a:rPr lang="en-GB"/>
            </a:br>
            <a:r>
              <a:rPr lang="en-GB" sz="2700"/>
              <a:t>Privacy Intrusion</a:t>
            </a:r>
            <a:endParaRPr lang="en-SG" sz="2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A8EB7-43ED-4560-BE07-B9449177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home security systems unknowingly intrude into other people’s spaces</a:t>
            </a:r>
          </a:p>
          <a:p>
            <a:endParaRPr lang="en-GB"/>
          </a:p>
          <a:p>
            <a:r>
              <a:rPr lang="en-GB"/>
              <a:t>Virtue ethics satisfied but duty ethics not satisfied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509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061A-2F27-4061-B266-5E7CCBBD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Current solutions</a:t>
            </a:r>
            <a:br>
              <a:rPr lang="en-GB"/>
            </a:br>
            <a:r>
              <a:rPr lang="en-GB" sz="2700"/>
              <a:t>PDPA (Personal Data Protection Act)</a:t>
            </a:r>
            <a:br>
              <a:rPr lang="en-GB"/>
            </a:br>
            <a:br>
              <a:rPr lang="en-GB"/>
            </a:b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A2EB-BB76-4B3E-BC29-86FADA59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Offences include accessing personal data without consent</a:t>
            </a:r>
          </a:p>
          <a:p>
            <a:endParaRPr lang="en-GB"/>
          </a:p>
          <a:p>
            <a:r>
              <a:rPr lang="en-GB"/>
              <a:t>14 October, </a:t>
            </a:r>
            <a:r>
              <a:rPr lang="en-GB" err="1"/>
              <a:t>ChamptionTutor</a:t>
            </a:r>
            <a:r>
              <a:rPr lang="en-GB"/>
              <a:t> fined $10 000 for failing to impose appropriate security measures, causing data leak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7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E1B4-FE14-4135-A3C3-33D82E13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Solutions</a:t>
            </a:r>
            <a:br>
              <a:rPr lang="en-GB"/>
            </a:br>
            <a:r>
              <a:rPr lang="en-GB" sz="2700"/>
              <a:t>Technological solution</a:t>
            </a:r>
            <a:endParaRPr lang="en-SG" sz="2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43A8-8BF6-4896-8107-2ED595E8A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Allow for the user to toggle whether to send information to a central authority</a:t>
            </a:r>
          </a:p>
          <a:p>
            <a:endParaRPr lang="en-GB"/>
          </a:p>
          <a:p>
            <a:r>
              <a:rPr lang="en-GB"/>
              <a:t>Rings -&gt; neighbours app -&gt; allow choices</a:t>
            </a:r>
          </a:p>
          <a:p>
            <a:endParaRPr lang="en-GB"/>
          </a:p>
          <a:p>
            <a:r>
              <a:rPr lang="en-GB"/>
              <a:t>Rights ethics satisfied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16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E1B4-FE14-4135-A3C3-33D82E13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Solutions</a:t>
            </a:r>
            <a:br>
              <a:rPr lang="en-GB"/>
            </a:br>
            <a:r>
              <a:rPr lang="en-GB" sz="2700"/>
              <a:t>Firms’ responsibilities</a:t>
            </a:r>
            <a:endParaRPr lang="en-SG" sz="2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43A8-8BF6-4896-8107-2ED595E8A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/>
              <a:t>Ensure devices and data are as secured as possible, constantly update security</a:t>
            </a:r>
          </a:p>
          <a:p>
            <a:endParaRPr lang="en-GB"/>
          </a:p>
          <a:p>
            <a:r>
              <a:rPr lang="en-GB"/>
              <a:t>Inform user of data handling</a:t>
            </a:r>
          </a:p>
          <a:p>
            <a:endParaRPr lang="en-GB"/>
          </a:p>
          <a:p>
            <a:r>
              <a:rPr lang="en-GB"/>
              <a:t>Allows user to have privacy control</a:t>
            </a:r>
          </a:p>
          <a:p>
            <a:endParaRPr lang="en-GB"/>
          </a:p>
          <a:p>
            <a:r>
              <a:rPr lang="en-GB"/>
              <a:t>In case of a breach, compensate the victims fairly</a:t>
            </a:r>
          </a:p>
          <a:p>
            <a:endParaRPr lang="en-GB"/>
          </a:p>
          <a:p>
            <a:r>
              <a:rPr lang="en-GB"/>
              <a:t>Rights, duty and virtue ethics satisfied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3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4AD8FB-C40F-40F9-B20B-B46D2A2A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607" y="0"/>
            <a:ext cx="4087393" cy="687689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5C08F9A-A068-4A07-9A55-FDB206DC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3649"/>
          </a:xfrm>
        </p:spPr>
        <p:txBody>
          <a:bodyPr>
            <a:normAutofit/>
          </a:bodyPr>
          <a:lstStyle/>
          <a:p>
            <a:r>
              <a:rPr lang="en-GB"/>
              <a:t>Solutions</a:t>
            </a:r>
            <a:br>
              <a:rPr lang="en-GB"/>
            </a:br>
            <a:r>
              <a:rPr lang="en-GB" sz="2700"/>
              <a:t>Ethics decision flow chart</a:t>
            </a:r>
            <a:endParaRPr lang="en-SG" sz="2700"/>
          </a:p>
        </p:txBody>
      </p:sp>
    </p:spTree>
    <p:extLst>
      <p:ext uri="{BB962C8B-B14F-4D97-AF65-F5344CB8AC3E}">
        <p14:creationId xmlns:p14="http://schemas.microsoft.com/office/powerpoint/2010/main" val="3488555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E1B4-FE14-4135-A3C3-33D82E13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Solutions</a:t>
            </a:r>
            <a:br>
              <a:rPr lang="en-GB"/>
            </a:br>
            <a:r>
              <a:rPr lang="en-GB" sz="2700"/>
              <a:t>Societal Responsibilities</a:t>
            </a:r>
            <a:endParaRPr lang="en-SG" sz="2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43A8-8BF6-4896-8107-2ED595E8A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Reject malicious behaviours as much as possible</a:t>
            </a:r>
          </a:p>
          <a:p>
            <a:endParaRPr lang="en-GB"/>
          </a:p>
          <a:p>
            <a:r>
              <a:rPr lang="en-GB"/>
              <a:t>Collectively, not to incentivise hackers</a:t>
            </a:r>
          </a:p>
          <a:p>
            <a:endParaRPr lang="en-GB"/>
          </a:p>
          <a:p>
            <a:r>
              <a:rPr lang="en-SG"/>
              <a:t>Introduce harsher punishment</a:t>
            </a:r>
          </a:p>
          <a:p>
            <a:endParaRPr lang="en-SG"/>
          </a:p>
          <a:p>
            <a:r>
              <a:rPr lang="en-SG"/>
              <a:t>Rights ethics satisfied</a:t>
            </a:r>
          </a:p>
        </p:txBody>
      </p:sp>
    </p:spTree>
    <p:extLst>
      <p:ext uri="{BB962C8B-B14F-4D97-AF65-F5344CB8AC3E}">
        <p14:creationId xmlns:p14="http://schemas.microsoft.com/office/powerpoint/2010/main" val="170669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E1B4-FE14-4135-A3C3-33D82E13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Solutions</a:t>
            </a:r>
            <a:br>
              <a:rPr lang="en-GB"/>
            </a:br>
            <a:r>
              <a:rPr lang="en-GB" sz="2700"/>
              <a:t>Consumers’ responsibilities</a:t>
            </a:r>
            <a:endParaRPr lang="en-SG" sz="2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43A8-8BF6-4896-8107-2ED595E8A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/>
              <a:t>Practice good security habits (using strong passwords, enable 2FA, etc)</a:t>
            </a:r>
          </a:p>
          <a:p>
            <a:endParaRPr lang="en-GB"/>
          </a:p>
          <a:p>
            <a:r>
              <a:rPr lang="en-GB"/>
              <a:t>Report by Verizon in 2019, 80% of data breaches due to hacking were attributed to weak passwords</a:t>
            </a:r>
          </a:p>
          <a:p>
            <a:endParaRPr lang="en-GB"/>
          </a:p>
          <a:p>
            <a:r>
              <a:rPr lang="en-GB"/>
              <a:t>Consumers also have to work hand in hand with firms to constantly install updates by the firms</a:t>
            </a:r>
          </a:p>
          <a:p>
            <a:endParaRPr lang="en-GB"/>
          </a:p>
          <a:p>
            <a:r>
              <a:rPr lang="en-GB"/>
              <a:t>Duty ethics satisfied</a:t>
            </a:r>
          </a:p>
          <a:p>
            <a:endParaRPr lang="en-GB"/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62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EF00-6610-4E9C-8E9E-35242959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Health Trackers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C552-9155-494F-B9D5-BD4FCA8BE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10668000" cy="33287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SG"/>
              <a:t>Electronic devices that enable users to track and monitor their health</a:t>
            </a:r>
          </a:p>
          <a:p>
            <a:r>
              <a:rPr lang="en-SG"/>
              <a:t>These devices are dependent on users' data</a:t>
            </a:r>
          </a:p>
          <a:p>
            <a:r>
              <a:rPr lang="en-SG"/>
              <a:t>Companies be responsible of the storing of users' data</a:t>
            </a:r>
          </a:p>
          <a:p>
            <a:pPr lvl="1"/>
            <a:r>
              <a:rPr lang="en-SG"/>
              <a:t>They could use it for their purposes</a:t>
            </a:r>
          </a:p>
          <a:p>
            <a:pPr lvl="1"/>
            <a:r>
              <a:rPr lang="en-SG"/>
              <a:t>Sharing of users' data to other companies (e.g. collaboration purposes)</a:t>
            </a:r>
          </a:p>
          <a:p>
            <a:r>
              <a:rPr lang="en-SG"/>
              <a:t>Analysis of ethical dilemmas using Ethical Line Diagram</a:t>
            </a:r>
          </a:p>
          <a:p>
            <a:pPr lvl="2"/>
            <a:br>
              <a:rPr lang="en-SG"/>
            </a:b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598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9398-4940-4FEA-AF29-A27EA010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Next-generation Connected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9E7C-5D0D-4474-9AB1-DA062813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Connected vehicles</a:t>
            </a:r>
          </a:p>
          <a:p>
            <a:endParaRPr lang="en-US"/>
          </a:p>
          <a:p>
            <a:r>
              <a:rPr lang="en-US"/>
              <a:t>Home Security</a:t>
            </a:r>
          </a:p>
          <a:p>
            <a:endParaRPr lang="en-US"/>
          </a:p>
          <a:p>
            <a:r>
              <a:rPr lang="en-US"/>
              <a:t>Health trackers</a:t>
            </a:r>
          </a:p>
        </p:txBody>
      </p:sp>
    </p:spTree>
    <p:extLst>
      <p:ext uri="{BB962C8B-B14F-4D97-AF65-F5344CB8AC3E}">
        <p14:creationId xmlns:p14="http://schemas.microsoft.com/office/powerpoint/2010/main" val="4226744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33C9-A039-4FC1-AAD0-7126B8A3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and Handling of Users'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FBDD-DA69-4C32-9129-C0860F9A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10668000" cy="35894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Companies will have access to users' data</a:t>
            </a:r>
          </a:p>
          <a:p>
            <a:r>
              <a:rPr lang="en-US"/>
              <a:t>Human Rights alone would not solve all ethical questions</a:t>
            </a:r>
          </a:p>
          <a:p>
            <a:pPr lvl="1"/>
            <a:r>
              <a:rPr lang="en-US"/>
              <a:t>Depends on the context</a:t>
            </a:r>
          </a:p>
          <a:p>
            <a:pPr lvl="1"/>
            <a:r>
              <a:rPr lang="en-US"/>
              <a:t>What type of data is collected from the users? (answered)</a:t>
            </a:r>
          </a:p>
          <a:p>
            <a:pPr lvl="1"/>
            <a:r>
              <a:rPr lang="en-US"/>
              <a:t>Who are involved? =&gt; determining the parties</a:t>
            </a:r>
          </a:p>
          <a:p>
            <a:r>
              <a:rPr lang="en-US"/>
              <a:t>Parties: </a:t>
            </a:r>
            <a:r>
              <a:rPr lang="en-US" u="sng"/>
              <a:t>health-tracker users</a:t>
            </a:r>
            <a:r>
              <a:rPr lang="en-US"/>
              <a:t> and </a:t>
            </a:r>
            <a:r>
              <a:rPr lang="en-US" u="sng"/>
              <a:t>data-storing companies</a:t>
            </a:r>
          </a:p>
          <a:p>
            <a:r>
              <a:rPr lang="en-US"/>
              <a:t>Regulation: Personal Data Protection Act (PDPA)</a:t>
            </a:r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71760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8F03-8182-47E3-96D7-2AA4F4FC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Ethical Dilemma: Storage of Users'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E575-D19B-4080-81F1-DEBDE9BC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10668000" cy="37097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 Utilitarianism Ethical Theory</a:t>
            </a:r>
          </a:p>
          <a:p>
            <a:pPr lvl="1"/>
            <a:r>
              <a:rPr lang="en-US"/>
              <a:t>Understanding of the benefits for each party</a:t>
            </a:r>
            <a:endParaRPr lang="en-US" dirty="0"/>
          </a:p>
          <a:p>
            <a:r>
              <a:rPr lang="en-US"/>
              <a:t>Use Rights Ethics</a:t>
            </a:r>
            <a:endParaRPr lang="en-US" dirty="0"/>
          </a:p>
          <a:p>
            <a:pPr lvl="1"/>
            <a:r>
              <a:rPr lang="en-US"/>
              <a:t>Human data privacy is closely related to fundamental human rights, in particular rights to privacy</a:t>
            </a:r>
            <a:endParaRPr lang="en-US" dirty="0"/>
          </a:p>
          <a:p>
            <a:r>
              <a:rPr lang="en-US"/>
              <a:t>Put Scenarios first =&gt; Put into Ethical Line Diagram</a:t>
            </a:r>
            <a:endParaRPr lang="en-US" dirty="0"/>
          </a:p>
          <a:p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64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2BD1-F84F-4489-A722-394083FD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Positive Paradigm (PP)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457E-3B5E-44BC-BBF5-CB661FDD0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11129209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User has given consent for the company to track their data</a:t>
            </a:r>
          </a:p>
          <a:p>
            <a:r>
              <a:rPr lang="en-US"/>
              <a:t>Health Data only used by the company for health metrics only</a:t>
            </a:r>
          </a:p>
          <a:p>
            <a:r>
              <a:rPr lang="en-US"/>
              <a:t>Sharing of users' data with external parties would be controlled by written contracts and/or formal declarations</a:t>
            </a:r>
          </a:p>
          <a:p>
            <a:r>
              <a:rPr lang="en-US"/>
              <a:t>Users be given control over their personal health data (CRUD operations) 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6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17FC-497F-4E3B-B008-ED511BE1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Negative Paradigm (NP)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DEBD-52DF-4BB2-8773-34EB7BBE5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Companies take users' data without consent</a:t>
            </a:r>
            <a:endParaRPr lang="en-US" dirty="0"/>
          </a:p>
          <a:p>
            <a:r>
              <a:rPr lang="en-US"/>
              <a:t>Users' health data would be used for the companies' purpose</a:t>
            </a:r>
            <a:endParaRPr lang="en-US" dirty="0"/>
          </a:p>
          <a:p>
            <a:r>
              <a:rPr lang="en-US"/>
              <a:t>Data sharing with external parties would not be controlled </a:t>
            </a:r>
          </a:p>
          <a:p>
            <a:r>
              <a:rPr lang="en-US"/>
              <a:t>Users have limited control/authority over their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1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ED52-6490-4AEB-AC55-2243AA25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Point 1: "Rise of Employee Health Tracking"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8BD3-7FF8-4DB1-ABF5-D399DE03F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10668000" cy="33888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Article regarding the tracking of employee's health using patches attached to their bodies</a:t>
            </a:r>
            <a:endParaRPr lang="en-US" dirty="0"/>
          </a:p>
          <a:p>
            <a:r>
              <a:rPr lang="en-US"/>
              <a:t>Innovative, but they can employ unethical policies such as denying promotions to less-fit employees</a:t>
            </a:r>
          </a:p>
          <a:p>
            <a:r>
              <a:rPr lang="en-US"/>
              <a:t>Generalize to cases where companies gather users' health data and they use it for their gains through policies and management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06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E752-ABF2-4D63-AAB4-62EB642D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 2: Sharing Data to Third Parties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95CB-526F-47B6-8CC9-3EDD593E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paper that disussed the exploitation of wearable health technology</a:t>
            </a:r>
          </a:p>
          <a:p>
            <a:r>
              <a:rPr lang="en-US"/>
              <a:t>Users' data from fitness apps are transmitted to various third parties, including advertisers</a:t>
            </a:r>
          </a:p>
          <a:p>
            <a:r>
              <a:rPr lang="en-US"/>
              <a:t>Data is shared for other purposes, such as advertising</a:t>
            </a:r>
            <a:endParaRPr lang="en-US" dirty="0"/>
          </a:p>
          <a:p>
            <a:r>
              <a:rPr lang="en-US"/>
              <a:t>Generalize to similar events where data would be shared for other 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BE3B-248D-444D-86D2-FEE784A2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Scenario 1 (SC1)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40F4-61E5-48B7-BF10-AA3E7C5EB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Consent is given by the user</a:t>
            </a:r>
          </a:p>
          <a:p>
            <a:r>
              <a:rPr lang="en-US"/>
              <a:t>Company extract additional data, metadata, and other information</a:t>
            </a:r>
            <a:endParaRPr lang="en-US" dirty="0"/>
          </a:p>
          <a:p>
            <a:r>
              <a:rPr lang="en-US"/>
              <a:t>E.g.: Users' location data from Google could be used to identify when the users are outside their homes etc.  =&gt; Could be taken advantage of</a:t>
            </a:r>
          </a:p>
          <a:p>
            <a:r>
              <a:rPr lang="en-US"/>
              <a:t>Sell additional data and/or metadata to external parties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86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D974-B235-487F-8E1D-CD9DDAC0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Utilitarianism Ethical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F203-06BB-432D-9809-0D1DB54A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Perspective of companies, utilitarianism is </a:t>
            </a:r>
            <a:r>
              <a:rPr lang="en-US" u="sng"/>
              <a:t>satisfied</a:t>
            </a:r>
          </a:p>
          <a:p>
            <a:pPr lvl="1"/>
            <a:r>
              <a:rPr lang="en-US"/>
              <a:t>Companies create something (health tracker/apps) that would benefit the society</a:t>
            </a:r>
            <a:endParaRPr lang="en-US" dirty="0"/>
          </a:p>
          <a:p>
            <a:pPr lvl="1"/>
            <a:r>
              <a:rPr lang="en-US"/>
              <a:t>Cases for NP, P1, and SC1: data is also used for the company's benefit </a:t>
            </a:r>
            <a:endParaRPr lang="en-US" dirty="0"/>
          </a:p>
          <a:p>
            <a:r>
              <a:rPr lang="en-US"/>
              <a:t>Perspective of users, utilitarianism is </a:t>
            </a:r>
            <a:r>
              <a:rPr lang="en-US" u="sng"/>
              <a:t>satisfied</a:t>
            </a:r>
          </a:p>
          <a:p>
            <a:pPr lvl="1"/>
            <a:r>
              <a:rPr lang="en-US"/>
              <a:t>Data gathered are used for the users' benefits to track their health data</a:t>
            </a:r>
            <a:endParaRPr lang="en-US" dirty="0"/>
          </a:p>
          <a:p>
            <a:pPr lvl="1"/>
            <a:r>
              <a:rPr lang="en-US"/>
              <a:t>Data can be used by the companies also</a:t>
            </a:r>
            <a:endParaRPr lang="en-US" dirty="0"/>
          </a:p>
          <a:p>
            <a:pPr lvl="1"/>
            <a:r>
              <a:rPr lang="en-US"/>
              <a:t>As long as the health-tracking system works for their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48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39EE-AB0C-4F31-BD85-6BBDD806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Rights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7ACE-3D6B-4113-8FF2-D2E545D6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Perspective of users: Rights ethics is </a:t>
            </a:r>
            <a:r>
              <a:rPr lang="en-US" u="sng"/>
              <a:t>satisfied</a:t>
            </a:r>
          </a:p>
          <a:p>
            <a:pPr lvl="1"/>
            <a:r>
              <a:rPr lang="en-US"/>
              <a:t>Users have rights to own property</a:t>
            </a:r>
          </a:p>
          <a:p>
            <a:pPr lvl="1"/>
            <a:r>
              <a:rPr lang="en-US"/>
              <a:t>Users have rights to give or not to give consent</a:t>
            </a:r>
          </a:p>
          <a:p>
            <a:r>
              <a:rPr lang="en-US"/>
              <a:t>Perspective of companies: Only </a:t>
            </a:r>
            <a:r>
              <a:rPr lang="en-US" u="sng"/>
              <a:t>satisfied for PP</a:t>
            </a:r>
          </a:p>
          <a:p>
            <a:pPr lvl="1"/>
            <a:r>
              <a:rPr lang="en-US"/>
              <a:t>In the case of PP, users' data would be used accordingly</a:t>
            </a:r>
          </a:p>
          <a:p>
            <a:pPr lvl="1"/>
            <a:r>
              <a:rPr lang="en-US"/>
              <a:t>Other cases: violates UDHR Article 12: "No one shall be subjected to arbitrary interference with his privacy"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3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0558-15C4-496F-8FA1-0B022C83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Rights Ethics for NP, P1, P2, and SC1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6D74-AC12-4E41-B3BB-E9F53ACE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NP has worst privacy violation</a:t>
            </a:r>
          </a:p>
          <a:p>
            <a:r>
              <a:rPr lang="en-US"/>
              <a:t>P2 has arguably worse privacy violation than P1</a:t>
            </a:r>
            <a:endParaRPr lang="en-US" dirty="0"/>
          </a:p>
          <a:p>
            <a:pPr lvl="1"/>
            <a:r>
              <a:rPr lang="en-US"/>
              <a:t>Data is shared with more and more malicious parties</a:t>
            </a:r>
          </a:p>
          <a:p>
            <a:pPr lvl="1"/>
            <a:r>
              <a:rPr lang="en-US"/>
              <a:t>Greater chance for misuse (by other parties), although the company does not do any malicious attempts against the users' data</a:t>
            </a:r>
          </a:p>
          <a:p>
            <a:r>
              <a:rPr lang="en-US"/>
              <a:t>SC1 is a combination of P1 and P2 =&gt; worse standing than both</a:t>
            </a:r>
          </a:p>
          <a:p>
            <a:pPr lvl="1"/>
            <a:r>
              <a:rPr lang="en-US"/>
              <a:t>At least user gives consent to their data, unlike 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0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0CF6-EF27-40F4-87DF-2D96FF7C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Connected Vehicles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307D-E16C-41C2-9403-D7097B90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SG">
                <a:ea typeface="+mn-lt"/>
                <a:cs typeface="+mn-lt"/>
              </a:rPr>
              <a:t>technologies that connects vehicle to surroundings</a:t>
            </a:r>
            <a:endParaRPr lang="en-US"/>
          </a:p>
          <a:p>
            <a:endParaRPr lang="en-SG">
              <a:ea typeface="+mn-lt"/>
              <a:cs typeface="+mn-lt"/>
            </a:endParaRPr>
          </a:p>
          <a:p>
            <a:r>
              <a:rPr lang="en-SG">
                <a:ea typeface="+mn-lt"/>
                <a:cs typeface="+mn-lt"/>
              </a:rPr>
              <a:t>communication devices in the vehicle enabling in-car connectivity </a:t>
            </a:r>
          </a:p>
          <a:p>
            <a:endParaRPr lang="en-SG">
              <a:ea typeface="+mn-lt"/>
              <a:cs typeface="+mn-lt"/>
            </a:endParaRPr>
          </a:p>
          <a:p>
            <a:r>
              <a:rPr lang="en-SG">
                <a:ea typeface="+mn-lt"/>
                <a:cs typeface="+mn-lt"/>
              </a:rPr>
              <a:t>and/or enable connection of the vehicle to external devices</a:t>
            </a:r>
          </a:p>
          <a:p>
            <a:endParaRPr lang="en-SG">
              <a:ea typeface="+mn-lt"/>
              <a:cs typeface="+mn-lt"/>
            </a:endParaRPr>
          </a:p>
          <a:p>
            <a:r>
              <a:rPr lang="en-SG">
                <a:ea typeface="+mn-lt"/>
                <a:cs typeface="+mn-lt"/>
              </a:rPr>
              <a:t>autonomous self-driving vehicles &amp; global positioning systems 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163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2140F6A-1558-4BF7-B546-7AF9D8B52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843" y="683794"/>
            <a:ext cx="10406313" cy="838199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6339D6-4BCB-4182-BBAB-37F9D472C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96311"/>
              </p:ext>
            </p:extLst>
          </p:nvPr>
        </p:nvGraphicFramePr>
        <p:xfrm>
          <a:off x="902368" y="1854868"/>
          <a:ext cx="10330258" cy="4574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437">
                  <a:extLst>
                    <a:ext uri="{9D8B030D-6E8A-4147-A177-3AD203B41FA5}">
                      <a16:colId xmlns:a16="http://schemas.microsoft.com/office/drawing/2014/main" val="987156138"/>
                    </a:ext>
                  </a:extLst>
                </a:gridCol>
                <a:gridCol w="7191517">
                  <a:extLst>
                    <a:ext uri="{9D8B030D-6E8A-4147-A177-3AD203B41FA5}">
                      <a16:colId xmlns:a16="http://schemas.microsoft.com/office/drawing/2014/main" val="2905772102"/>
                    </a:ext>
                  </a:extLst>
                </a:gridCol>
                <a:gridCol w="1845304">
                  <a:extLst>
                    <a:ext uri="{9D8B030D-6E8A-4147-A177-3AD203B41FA5}">
                      <a16:colId xmlns:a16="http://schemas.microsoft.com/office/drawing/2014/main" val="4163263164"/>
                    </a:ext>
                  </a:extLst>
                </a:gridCol>
              </a:tblGrid>
              <a:tr h="59277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>
                          <a:effectLst/>
                        </a:rPr>
                        <a:t>Scenario 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>
                          <a:effectLst/>
                        </a:rPr>
                        <a:t>Ethics Line Drawing 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>
                          <a:effectLst/>
                        </a:rPr>
                        <a:t>Location 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5779"/>
                  </a:ext>
                </a:extLst>
              </a:tr>
              <a:tr h="107028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>
                          <a:effectLst/>
                        </a:rPr>
                        <a:t>PP 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>
                          <a:effectLst/>
                        </a:rPr>
                        <a:t>Asking for users’ consent, health data used just for health-tracking purposes, valid written documents for health and location data sharing to external parties, users’ have full control over their health data. 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>
                          <a:effectLst/>
                        </a:rPr>
                        <a:t>Right Point 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724663"/>
                  </a:ext>
                </a:extLst>
              </a:tr>
              <a:tr h="902368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>
                          <a:effectLst/>
                        </a:rPr>
                        <a:t>NP 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>
                          <a:effectLst/>
                        </a:rPr>
                        <a:t>No user consent, data collected also used by companies for their own benefit, selling or sharing of users’ personal data to external parties, users’ have limited control over their data. 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>
                          <a:effectLst/>
                        </a:rPr>
                        <a:t>Left Point 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432327"/>
                  </a:ext>
                </a:extLst>
              </a:tr>
              <a:tr h="59277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>
                          <a:effectLst/>
                        </a:rPr>
                        <a:t>P1 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>
                          <a:effectLst/>
                        </a:rPr>
                        <a:t>Asking for users’ consent, but users’ health data is also used by the company for their personal gains. 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>
                          <a:effectLst/>
                        </a:rPr>
                        <a:t>Approx. 6.5/10 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42265"/>
                  </a:ext>
                </a:extLst>
              </a:tr>
              <a:tr h="59277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>
                          <a:effectLst/>
                        </a:rPr>
                        <a:t>P2 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>
                          <a:effectLst/>
                        </a:rPr>
                        <a:t>Users’ health data would be sold and/or given to external parties and the data would be used for other purposes. 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>
                          <a:effectLst/>
                        </a:rPr>
                        <a:t>Approx. 4.5/10  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6747"/>
                  </a:ext>
                </a:extLst>
              </a:tr>
              <a:tr h="823293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>
                          <a:effectLst/>
                        </a:rPr>
                        <a:t>SC1 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>
                          <a:effectLst/>
                        </a:rPr>
                        <a:t>Users would give consent, but users’ health data and metadata would be used by the companies and also would be shared with external parties unnoticed.  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>
                          <a:effectLst/>
                        </a:rPr>
                        <a:t>Approx. 2/10 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9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731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A986-7092-43D9-B799-F34E55C4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1959-B361-4F69-A646-8D8B6006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10668000" cy="35392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Data Protection Laws (PDPA) </a:t>
            </a:r>
          </a:p>
          <a:p>
            <a:pPr lvl="1"/>
            <a:r>
              <a:rPr lang="en-US"/>
              <a:t>Research shows that data privacy rules of companies are ambiguous in their definitions.</a:t>
            </a:r>
            <a:endParaRPr lang="en-US" dirty="0"/>
          </a:p>
          <a:p>
            <a:pPr lvl="1"/>
            <a:r>
              <a:rPr lang="en-US"/>
              <a:t>There could be gaps where they extract extra information from the user</a:t>
            </a:r>
          </a:p>
          <a:p>
            <a:pPr lvl="1"/>
            <a:r>
              <a:rPr lang="en-US"/>
              <a:t>Example from article: Fitbit and Jawbone</a:t>
            </a:r>
          </a:p>
          <a:p>
            <a:r>
              <a:rPr lang="en-US"/>
              <a:t>Data privacy laws alone could not stop all cases of data privacy violations</a:t>
            </a:r>
            <a:endParaRPr lang="en-US" dirty="0"/>
          </a:p>
          <a:p>
            <a:pPr lvl="1"/>
            <a:br>
              <a:rPr lang="en-US" dirty="0"/>
            </a:b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96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4C13-FD2A-4708-B809-94AE1046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Self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38F5-89D7-435B-B5F8-C12FDD7D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Privacy Paradox: cynicism and apathy towards online privacy</a:t>
            </a:r>
            <a:endParaRPr lang="en-US" dirty="0"/>
          </a:p>
          <a:p>
            <a:pPr lvl="1"/>
            <a:r>
              <a:rPr lang="en-US"/>
              <a:t>Privacy-protective behaviors would lead users to believe that their data would eventually be shared across the internet world</a:t>
            </a:r>
          </a:p>
          <a:p>
            <a:pPr lvl="1"/>
            <a:r>
              <a:rPr lang="en-US"/>
              <a:t>Inevitability of privacy violations</a:t>
            </a:r>
          </a:p>
          <a:p>
            <a:r>
              <a:rPr lang="en-US"/>
              <a:t>Users should be wary regarding the data they have consented to give through health-tracking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8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BBC0-02BF-454D-B5DF-B00D4ACC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Ethical Dilemmas </a:t>
            </a:r>
            <a:br>
              <a:rPr lang="en-GB"/>
            </a:br>
            <a:r>
              <a:rPr lang="en-GB" sz="2400"/>
              <a:t>unclear liability in the event of accidents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4CF7-5E06-4C61-8D18-F1CAF13D5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Autonomous/remote driving</a:t>
            </a:r>
          </a:p>
          <a:p>
            <a:endParaRPr lang="en-GB"/>
          </a:p>
          <a:p>
            <a:r>
              <a:rPr lang="en-GB">
                <a:ea typeface="+mn-lt"/>
                <a:cs typeface="+mn-lt"/>
              </a:rPr>
              <a:t>A self-driving vehicle by Uber hit and killed a pedestrian. </a:t>
            </a:r>
          </a:p>
          <a:p>
            <a:endParaRPr lang="en-SG"/>
          </a:p>
          <a:p>
            <a:r>
              <a:rPr lang="en-SG"/>
              <a:t>Car manufacturer or car owner/passenger responsible?</a:t>
            </a:r>
          </a:p>
        </p:txBody>
      </p:sp>
    </p:spTree>
    <p:extLst>
      <p:ext uri="{BB962C8B-B14F-4D97-AF65-F5344CB8AC3E}">
        <p14:creationId xmlns:p14="http://schemas.microsoft.com/office/powerpoint/2010/main" val="27396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9095-93E9-4AD6-9AE4-6D74FF18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Ethical Dilemmas </a:t>
            </a:r>
            <a:br>
              <a:rPr lang="en-GB">
                <a:ea typeface="+mj-lt"/>
                <a:cs typeface="+mj-lt"/>
              </a:rPr>
            </a:br>
            <a:r>
              <a:rPr lang="en-GB" sz="2400">
                <a:ea typeface="+mj-lt"/>
                <a:cs typeface="+mj-lt"/>
              </a:rPr>
              <a:t>automotive-related cyberattacks</a:t>
            </a:r>
            <a:endParaRPr lang="en-GB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1A67-12E8-4785-B6DE-5D5F1DF8A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carjackings, data breaches, taking control of moving vehicles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reliance of vehicles on internet results in hackers having more points of access to breach a car’s systems</a:t>
            </a:r>
            <a:endParaRPr lang="en-US"/>
          </a:p>
          <a:p>
            <a:endParaRPr lang="en-US"/>
          </a:p>
          <a:p>
            <a:r>
              <a:rPr lang="en-GB">
                <a:ea typeface="+mn-lt"/>
                <a:cs typeface="+mn-lt"/>
              </a:rPr>
              <a:t>trading lower risk of deaths from traffic accidents for new cyber risks such as cyber surveillance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8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F5C1-9D1D-4233-963F-EF98A79A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B0B1-86A5-4A66-AE4F-C3557F52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Some major car manufacturers promised they will take responsibility in case any crashes occur</a:t>
            </a:r>
            <a:endParaRPr lang="en-GB" err="1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Baidu's automotive cybersecurity lab in China that research vehicle cybersecurity technologies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7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9562-72C9-40F7-B635-07FDF99E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F214-BFBD-4954-ACEC-4D1692BE7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sharing the cost of accidents among all vehicle owners as well as vehicle manufacturers through mandatory insurance </a:t>
            </a:r>
          </a:p>
          <a:p>
            <a:endParaRPr lang="en-GB"/>
          </a:p>
          <a:p>
            <a:r>
              <a:rPr lang="en-GB">
                <a:ea typeface="+mn-lt"/>
                <a:cs typeface="+mn-lt"/>
              </a:rPr>
              <a:t>add intrusion detection and or prevention system </a:t>
            </a:r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40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6797-90E3-4393-8CBA-2E0B572D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Home Security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E0F8-1D9C-4E84-ABCD-0799423F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Monitor movement around the house</a:t>
            </a:r>
          </a:p>
          <a:p>
            <a:endParaRPr lang="en-GB"/>
          </a:p>
          <a:p>
            <a:r>
              <a:rPr lang="en-GB"/>
              <a:t>Send signals to user smartphone or a central location</a:t>
            </a:r>
          </a:p>
          <a:p>
            <a:endParaRPr lang="en-GB"/>
          </a:p>
          <a:p>
            <a:r>
              <a:rPr lang="en-GB"/>
              <a:t>Motion sensors, doorbell cameras, etc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74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BBC0-02BF-454D-B5DF-B00D4ACC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Ethical Dilemmas </a:t>
            </a:r>
            <a:br>
              <a:rPr lang="en-GB"/>
            </a:br>
            <a:r>
              <a:rPr lang="en-GB" sz="2400"/>
              <a:t>misuse of users’ data</a:t>
            </a:r>
            <a:endParaRPr lang="en-SG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4CF7-5E06-4C61-8D18-F1CAF13D5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Firms misuse of users’ data</a:t>
            </a:r>
          </a:p>
          <a:p>
            <a:endParaRPr lang="en-GB"/>
          </a:p>
          <a:p>
            <a:r>
              <a:rPr lang="en-GB" err="1"/>
              <a:t>Eg</a:t>
            </a:r>
            <a:r>
              <a:rPr lang="en-GB"/>
              <a:t>: Ring, owned by Amazon, found to have partnered with local police departments to allow police access data should they require it</a:t>
            </a:r>
          </a:p>
          <a:p>
            <a:endParaRPr lang="en-GB"/>
          </a:p>
          <a:p>
            <a:r>
              <a:rPr lang="en-GB"/>
              <a:t>Violated rights, virtue and duty ethics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116559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RightStep">
      <a:dk1>
        <a:srgbClr val="000000"/>
      </a:dk1>
      <a:lt1>
        <a:srgbClr val="FFFFFF"/>
      </a:lt1>
      <a:dk2>
        <a:srgbClr val="383620"/>
      </a:dk2>
      <a:lt2>
        <a:srgbClr val="E2E8E6"/>
      </a:lt2>
      <a:accent1>
        <a:srgbClr val="DC819D"/>
      </a:accent1>
      <a:accent2>
        <a:srgbClr val="D47065"/>
      </a:accent2>
      <a:accent3>
        <a:srgbClr val="D1995B"/>
      </a:accent3>
      <a:accent4>
        <a:srgbClr val="ABA551"/>
      </a:accent4>
      <a:accent5>
        <a:srgbClr val="94AD65"/>
      </a:accent5>
      <a:accent6>
        <a:srgbClr val="6BB455"/>
      </a:accent6>
      <a:hlink>
        <a:srgbClr val="568F7D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TornVTI</vt:lpstr>
      <vt:lpstr>EG2401A</vt:lpstr>
      <vt:lpstr>Next-generation Connected Systems</vt:lpstr>
      <vt:lpstr>Connected Vehicles</vt:lpstr>
      <vt:lpstr>Ethical Dilemmas  unclear liability in the event of accidents</vt:lpstr>
      <vt:lpstr>Ethical Dilemmas  automotive-related cyberattacks</vt:lpstr>
      <vt:lpstr>Current solutions</vt:lpstr>
      <vt:lpstr>Solutions</vt:lpstr>
      <vt:lpstr>Home Security</vt:lpstr>
      <vt:lpstr>Ethical Dilemmas  misuse of users’ data</vt:lpstr>
      <vt:lpstr>Ethical Dilemmas Illegal Access/Hacking</vt:lpstr>
      <vt:lpstr>Ethical Dilemmas Spying</vt:lpstr>
      <vt:lpstr>Ethical Dilemmas Privacy Intrusion</vt:lpstr>
      <vt:lpstr>Current solutions PDPA (Personal Data Protection Act)  </vt:lpstr>
      <vt:lpstr>Solutions Technological solution</vt:lpstr>
      <vt:lpstr>Solutions Firms’ responsibilities</vt:lpstr>
      <vt:lpstr>Solutions Ethics decision flow chart</vt:lpstr>
      <vt:lpstr>Solutions Societal Responsibilities</vt:lpstr>
      <vt:lpstr>Solutions Consumers’ responsibilities</vt:lpstr>
      <vt:lpstr>Health Trackers</vt:lpstr>
      <vt:lpstr>Storage and Handling of Users' Data</vt:lpstr>
      <vt:lpstr>Ethical Dilemma: Storage of Users' Data</vt:lpstr>
      <vt:lpstr>Positive Paradigm (PP) </vt:lpstr>
      <vt:lpstr>Negative Paradigm (NP)</vt:lpstr>
      <vt:lpstr>Point 1: "Rise of Employee Health Tracking"</vt:lpstr>
      <vt:lpstr>Point 2: Sharing Data to Third Parties</vt:lpstr>
      <vt:lpstr>Possible Scenario 1 (SC1)</vt:lpstr>
      <vt:lpstr>Utilitarianism Ethical Theory</vt:lpstr>
      <vt:lpstr>Rights Ethics</vt:lpstr>
      <vt:lpstr>Rights Ethics for NP, P1, P2, and SC1 </vt:lpstr>
      <vt:lpstr>PowerPoint Presentation</vt:lpstr>
      <vt:lpstr>Solution</vt:lpstr>
      <vt:lpstr>Solution: Self Awareness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Javern Goh</dc:creator>
  <cp:revision>227</cp:revision>
  <dcterms:created xsi:type="dcterms:W3CDTF">2021-10-30T10:45:59Z</dcterms:created>
  <dcterms:modified xsi:type="dcterms:W3CDTF">2021-11-03T09:01:07Z</dcterms:modified>
</cp:coreProperties>
</file>