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0DDCA-7504-E73E-B782-EF812C5A22B1}" v="82" dt="2021-09-28T11:18:29.012"/>
    <p1510:client id="{95809661-3E17-4560-81E6-23364B8D6C6D}" v="1961" dt="2021-09-28T11:24:15.502"/>
    <p1510:client id="{9E595A6E-9469-62FA-6393-37C4BB3510AB}" v="10" dt="2021-09-28T11:06:00.676"/>
    <p1510:client id="{E9F3EE71-A2A5-D809-3B02-5D789E9E1FD1}" v="68" dt="2021-09-28T12:58:55.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h Kheng Xi, Jevan" userId="38b6b64c-cecc-4b78-9228-4ca68902885d" providerId="ADAL" clId="{95809661-3E17-4560-81E6-23364B8D6C6D}"/>
    <pc:docChg chg="undo custSel addSld delSld modSld sldOrd">
      <pc:chgData name="Goh Kheng Xi, Jevan" userId="38b6b64c-cecc-4b78-9228-4ca68902885d" providerId="ADAL" clId="{95809661-3E17-4560-81E6-23364B8D6C6D}" dt="2021-09-28T11:24:15.502" v="1964" actId="1076"/>
      <pc:docMkLst>
        <pc:docMk/>
      </pc:docMkLst>
      <pc:sldChg chg="modSp">
        <pc:chgData name="Goh Kheng Xi, Jevan" userId="38b6b64c-cecc-4b78-9228-4ca68902885d" providerId="ADAL" clId="{95809661-3E17-4560-81E6-23364B8D6C6D}" dt="2021-09-28T11:05:17.929" v="0"/>
        <pc:sldMkLst>
          <pc:docMk/>
          <pc:sldMk cId="3957520108" sldId="256"/>
        </pc:sldMkLst>
        <pc:spChg chg="mod">
          <ac:chgData name="Goh Kheng Xi, Jevan" userId="38b6b64c-cecc-4b78-9228-4ca68902885d" providerId="ADAL" clId="{95809661-3E17-4560-81E6-23364B8D6C6D}" dt="2021-09-28T11:05:17.929" v="0"/>
          <ac:spMkLst>
            <pc:docMk/>
            <pc:sldMk cId="3957520108" sldId="256"/>
            <ac:spMk id="2" creationId="{72FD4C72-5183-4505-8B3E-E3AB878DB4D1}"/>
          </ac:spMkLst>
        </pc:spChg>
        <pc:spChg chg="mod">
          <ac:chgData name="Goh Kheng Xi, Jevan" userId="38b6b64c-cecc-4b78-9228-4ca68902885d" providerId="ADAL" clId="{95809661-3E17-4560-81E6-23364B8D6C6D}" dt="2021-09-28T11:05:17.929" v="0"/>
          <ac:spMkLst>
            <pc:docMk/>
            <pc:sldMk cId="3957520108" sldId="256"/>
            <ac:spMk id="3" creationId="{FA50F0E2-53C5-4D16-9D5C-2A51CD90EC40}"/>
          </ac:spMkLst>
        </pc:spChg>
      </pc:sldChg>
      <pc:sldChg chg="modSp new mod">
        <pc:chgData name="Goh Kheng Xi, Jevan" userId="38b6b64c-cecc-4b78-9228-4ca68902885d" providerId="ADAL" clId="{95809661-3E17-4560-81E6-23364B8D6C6D}" dt="2021-09-28T11:08:58.444" v="329" actId="20577"/>
        <pc:sldMkLst>
          <pc:docMk/>
          <pc:sldMk cId="766505940" sldId="257"/>
        </pc:sldMkLst>
        <pc:spChg chg="mod">
          <ac:chgData name="Goh Kheng Xi, Jevan" userId="38b6b64c-cecc-4b78-9228-4ca68902885d" providerId="ADAL" clId="{95809661-3E17-4560-81E6-23364B8D6C6D}" dt="2021-09-28T11:07:35.791" v="68" actId="20577"/>
          <ac:spMkLst>
            <pc:docMk/>
            <pc:sldMk cId="766505940" sldId="257"/>
            <ac:spMk id="2" creationId="{948E3376-9A10-4016-8144-55FA0BF89C0F}"/>
          </ac:spMkLst>
        </pc:spChg>
        <pc:spChg chg="mod">
          <ac:chgData name="Goh Kheng Xi, Jevan" userId="38b6b64c-cecc-4b78-9228-4ca68902885d" providerId="ADAL" clId="{95809661-3E17-4560-81E6-23364B8D6C6D}" dt="2021-09-28T11:08:58.444" v="329" actId="20577"/>
          <ac:spMkLst>
            <pc:docMk/>
            <pc:sldMk cId="766505940" sldId="257"/>
            <ac:spMk id="3" creationId="{DDC82CAE-2421-4A62-A7A9-D5A9A49F7E3E}"/>
          </ac:spMkLst>
        </pc:spChg>
      </pc:sldChg>
      <pc:sldChg chg="addSp delSp modSp add mod">
        <pc:chgData name="Goh Kheng Xi, Jevan" userId="38b6b64c-cecc-4b78-9228-4ca68902885d" providerId="ADAL" clId="{95809661-3E17-4560-81E6-23364B8D6C6D}" dt="2021-09-28T11:24:15.502" v="1964" actId="1076"/>
        <pc:sldMkLst>
          <pc:docMk/>
          <pc:sldMk cId="3734158965" sldId="258"/>
        </pc:sldMkLst>
        <pc:spChg chg="mod">
          <ac:chgData name="Goh Kheng Xi, Jevan" userId="38b6b64c-cecc-4b78-9228-4ca68902885d" providerId="ADAL" clId="{95809661-3E17-4560-81E6-23364B8D6C6D}" dt="2021-09-28T11:12:42.862" v="389" actId="1076"/>
          <ac:spMkLst>
            <pc:docMk/>
            <pc:sldMk cId="3734158965" sldId="258"/>
            <ac:spMk id="2" creationId="{948E3376-9A10-4016-8144-55FA0BF89C0F}"/>
          </ac:spMkLst>
        </pc:spChg>
        <pc:spChg chg="del">
          <ac:chgData name="Goh Kheng Xi, Jevan" userId="38b6b64c-cecc-4b78-9228-4ca68902885d" providerId="ADAL" clId="{95809661-3E17-4560-81E6-23364B8D6C6D}" dt="2021-09-28T11:09:06.408" v="331" actId="478"/>
          <ac:spMkLst>
            <pc:docMk/>
            <pc:sldMk cId="3734158965" sldId="258"/>
            <ac:spMk id="3" creationId="{DDC82CAE-2421-4A62-A7A9-D5A9A49F7E3E}"/>
          </ac:spMkLst>
        </pc:spChg>
        <pc:spChg chg="add del mod">
          <ac:chgData name="Goh Kheng Xi, Jevan" userId="38b6b64c-cecc-4b78-9228-4ca68902885d" providerId="ADAL" clId="{95809661-3E17-4560-81E6-23364B8D6C6D}" dt="2021-09-28T11:09:26.056" v="333" actId="478"/>
          <ac:spMkLst>
            <pc:docMk/>
            <pc:sldMk cId="3734158965" sldId="258"/>
            <ac:spMk id="5" creationId="{41C40DA8-66BB-4B62-A830-AF3A6DAD6EF6}"/>
          </ac:spMkLst>
        </pc:spChg>
        <pc:spChg chg="add mod">
          <ac:chgData name="Goh Kheng Xi, Jevan" userId="38b6b64c-cecc-4b78-9228-4ca68902885d" providerId="ADAL" clId="{95809661-3E17-4560-81E6-23364B8D6C6D}" dt="2021-09-28T11:24:15.502" v="1964" actId="1076"/>
          <ac:spMkLst>
            <pc:docMk/>
            <pc:sldMk cId="3734158965" sldId="258"/>
            <ac:spMk id="8" creationId="{FC0A32F6-8ED8-409A-966D-32A67E90EFF2}"/>
          </ac:spMkLst>
        </pc:spChg>
        <pc:spChg chg="add mod">
          <ac:chgData name="Goh Kheng Xi, Jevan" userId="38b6b64c-cecc-4b78-9228-4ca68902885d" providerId="ADAL" clId="{95809661-3E17-4560-81E6-23364B8D6C6D}" dt="2021-09-28T11:24:15.502" v="1964" actId="1076"/>
          <ac:spMkLst>
            <pc:docMk/>
            <pc:sldMk cId="3734158965" sldId="258"/>
            <ac:spMk id="9" creationId="{EC7248CD-50E9-4FA1-8C1B-7158FB31B6F1}"/>
          </ac:spMkLst>
        </pc:spChg>
        <pc:spChg chg="add mod">
          <ac:chgData name="Goh Kheng Xi, Jevan" userId="38b6b64c-cecc-4b78-9228-4ca68902885d" providerId="ADAL" clId="{95809661-3E17-4560-81E6-23364B8D6C6D}" dt="2021-09-28T11:24:15.502" v="1964" actId="1076"/>
          <ac:spMkLst>
            <pc:docMk/>
            <pc:sldMk cId="3734158965" sldId="258"/>
            <ac:spMk id="10" creationId="{71B505DF-1AF5-47D2-98C4-6D4028BD1402}"/>
          </ac:spMkLst>
        </pc:spChg>
        <pc:spChg chg="add mod">
          <ac:chgData name="Goh Kheng Xi, Jevan" userId="38b6b64c-cecc-4b78-9228-4ca68902885d" providerId="ADAL" clId="{95809661-3E17-4560-81E6-23364B8D6C6D}" dt="2021-09-28T11:24:15.502" v="1964" actId="1076"/>
          <ac:spMkLst>
            <pc:docMk/>
            <pc:sldMk cId="3734158965" sldId="258"/>
            <ac:spMk id="11" creationId="{269E1903-8620-410D-9873-4D6DC96C70FE}"/>
          </ac:spMkLst>
        </pc:spChg>
        <pc:spChg chg="add mod">
          <ac:chgData name="Goh Kheng Xi, Jevan" userId="38b6b64c-cecc-4b78-9228-4ca68902885d" providerId="ADAL" clId="{95809661-3E17-4560-81E6-23364B8D6C6D}" dt="2021-09-28T11:24:15.502" v="1964" actId="1076"/>
          <ac:spMkLst>
            <pc:docMk/>
            <pc:sldMk cId="3734158965" sldId="258"/>
            <ac:spMk id="12" creationId="{D75B93F2-A841-4541-B2C5-3735D0ED9489}"/>
          </ac:spMkLst>
        </pc:spChg>
        <pc:spChg chg="add mod">
          <ac:chgData name="Goh Kheng Xi, Jevan" userId="38b6b64c-cecc-4b78-9228-4ca68902885d" providerId="ADAL" clId="{95809661-3E17-4560-81E6-23364B8D6C6D}" dt="2021-09-28T11:24:15.502" v="1964" actId="1076"/>
          <ac:spMkLst>
            <pc:docMk/>
            <pc:sldMk cId="3734158965" sldId="258"/>
            <ac:spMk id="13" creationId="{CAE7A1A1-4200-4025-85C8-9B66143D4765}"/>
          </ac:spMkLst>
        </pc:spChg>
        <pc:spChg chg="add mod">
          <ac:chgData name="Goh Kheng Xi, Jevan" userId="38b6b64c-cecc-4b78-9228-4ca68902885d" providerId="ADAL" clId="{95809661-3E17-4560-81E6-23364B8D6C6D}" dt="2021-09-28T11:24:15.502" v="1964" actId="1076"/>
          <ac:spMkLst>
            <pc:docMk/>
            <pc:sldMk cId="3734158965" sldId="258"/>
            <ac:spMk id="14" creationId="{40E6E041-6379-4D47-BC7C-E7297E506FAE}"/>
          </ac:spMkLst>
        </pc:spChg>
        <pc:spChg chg="add mod">
          <ac:chgData name="Goh Kheng Xi, Jevan" userId="38b6b64c-cecc-4b78-9228-4ca68902885d" providerId="ADAL" clId="{95809661-3E17-4560-81E6-23364B8D6C6D}" dt="2021-09-28T11:24:15.502" v="1964" actId="1076"/>
          <ac:spMkLst>
            <pc:docMk/>
            <pc:sldMk cId="3734158965" sldId="258"/>
            <ac:spMk id="15" creationId="{20B7B9D1-88C7-4AC3-8C7B-D8E1F7BD7E89}"/>
          </ac:spMkLst>
        </pc:spChg>
        <pc:graphicFrameChg chg="add del mod modGraphic">
          <ac:chgData name="Goh Kheng Xi, Jevan" userId="38b6b64c-cecc-4b78-9228-4ca68902885d" providerId="ADAL" clId="{95809661-3E17-4560-81E6-23364B8D6C6D}" dt="2021-09-28T11:24:10.690" v="1963" actId="478"/>
          <ac:graphicFrameMkLst>
            <pc:docMk/>
            <pc:sldMk cId="3734158965" sldId="258"/>
            <ac:graphicFrameMk id="16" creationId="{480F1316-BD85-4269-9A62-8CAC99473626}"/>
          </ac:graphicFrameMkLst>
        </pc:graphicFrameChg>
        <pc:cxnChg chg="add mod">
          <ac:chgData name="Goh Kheng Xi, Jevan" userId="38b6b64c-cecc-4b78-9228-4ca68902885d" providerId="ADAL" clId="{95809661-3E17-4560-81E6-23364B8D6C6D}" dt="2021-09-28T11:24:15.502" v="1964" actId="1076"/>
          <ac:cxnSpMkLst>
            <pc:docMk/>
            <pc:sldMk cId="3734158965" sldId="258"/>
            <ac:cxnSpMk id="7" creationId="{91D8176B-A784-4905-9A23-8F63B22A73C2}"/>
          </ac:cxnSpMkLst>
        </pc:cxnChg>
      </pc:sldChg>
      <pc:sldChg chg="delSp modSp add mod ord">
        <pc:chgData name="Goh Kheng Xi, Jevan" userId="38b6b64c-cecc-4b78-9228-4ca68902885d" providerId="ADAL" clId="{95809661-3E17-4560-81E6-23364B8D6C6D}" dt="2021-09-28T11:23:54.501" v="1960" actId="1076"/>
        <pc:sldMkLst>
          <pc:docMk/>
          <pc:sldMk cId="1119250368" sldId="260"/>
        </pc:sldMkLst>
        <pc:spChg chg="mod">
          <ac:chgData name="Goh Kheng Xi, Jevan" userId="38b6b64c-cecc-4b78-9228-4ca68902885d" providerId="ADAL" clId="{95809661-3E17-4560-81E6-23364B8D6C6D}" dt="2021-09-28T11:18:58.775" v="1039" actId="20577"/>
          <ac:spMkLst>
            <pc:docMk/>
            <pc:sldMk cId="1119250368" sldId="260"/>
            <ac:spMk id="2" creationId="{948E3376-9A10-4016-8144-55FA0BF89C0F}"/>
          </ac:spMkLst>
        </pc:spChg>
        <pc:spChg chg="mod">
          <ac:chgData name="Goh Kheng Xi, Jevan" userId="38b6b64c-cecc-4b78-9228-4ca68902885d" providerId="ADAL" clId="{95809661-3E17-4560-81E6-23364B8D6C6D}" dt="2021-09-28T11:23:54.501" v="1960" actId="1076"/>
          <ac:spMkLst>
            <pc:docMk/>
            <pc:sldMk cId="1119250368" sldId="260"/>
            <ac:spMk id="8" creationId="{FC0A32F6-8ED8-409A-966D-32A67E90EFF2}"/>
          </ac:spMkLst>
        </pc:spChg>
        <pc:spChg chg="mod">
          <ac:chgData name="Goh Kheng Xi, Jevan" userId="38b6b64c-cecc-4b78-9228-4ca68902885d" providerId="ADAL" clId="{95809661-3E17-4560-81E6-23364B8D6C6D}" dt="2021-09-28T11:23:54.501" v="1960" actId="1076"/>
          <ac:spMkLst>
            <pc:docMk/>
            <pc:sldMk cId="1119250368" sldId="260"/>
            <ac:spMk id="9" creationId="{EC7248CD-50E9-4FA1-8C1B-7158FB31B6F1}"/>
          </ac:spMkLst>
        </pc:spChg>
        <pc:spChg chg="mod">
          <ac:chgData name="Goh Kheng Xi, Jevan" userId="38b6b64c-cecc-4b78-9228-4ca68902885d" providerId="ADAL" clId="{95809661-3E17-4560-81E6-23364B8D6C6D}" dt="2021-09-28T11:23:54.501" v="1960" actId="1076"/>
          <ac:spMkLst>
            <pc:docMk/>
            <pc:sldMk cId="1119250368" sldId="260"/>
            <ac:spMk id="10" creationId="{71B505DF-1AF5-47D2-98C4-6D4028BD1402}"/>
          </ac:spMkLst>
        </pc:spChg>
        <pc:spChg chg="mod">
          <ac:chgData name="Goh Kheng Xi, Jevan" userId="38b6b64c-cecc-4b78-9228-4ca68902885d" providerId="ADAL" clId="{95809661-3E17-4560-81E6-23364B8D6C6D}" dt="2021-09-28T11:23:54.501" v="1960" actId="1076"/>
          <ac:spMkLst>
            <pc:docMk/>
            <pc:sldMk cId="1119250368" sldId="260"/>
            <ac:spMk id="11" creationId="{269E1903-8620-410D-9873-4D6DC96C70FE}"/>
          </ac:spMkLst>
        </pc:spChg>
        <pc:spChg chg="mod">
          <ac:chgData name="Goh Kheng Xi, Jevan" userId="38b6b64c-cecc-4b78-9228-4ca68902885d" providerId="ADAL" clId="{95809661-3E17-4560-81E6-23364B8D6C6D}" dt="2021-09-28T11:23:54.501" v="1960" actId="1076"/>
          <ac:spMkLst>
            <pc:docMk/>
            <pc:sldMk cId="1119250368" sldId="260"/>
            <ac:spMk id="12" creationId="{D75B93F2-A841-4541-B2C5-3735D0ED9489}"/>
          </ac:spMkLst>
        </pc:spChg>
        <pc:spChg chg="mod">
          <ac:chgData name="Goh Kheng Xi, Jevan" userId="38b6b64c-cecc-4b78-9228-4ca68902885d" providerId="ADAL" clId="{95809661-3E17-4560-81E6-23364B8D6C6D}" dt="2021-09-28T11:23:54.501" v="1960" actId="1076"/>
          <ac:spMkLst>
            <pc:docMk/>
            <pc:sldMk cId="1119250368" sldId="260"/>
            <ac:spMk id="13" creationId="{CAE7A1A1-4200-4025-85C8-9B66143D4765}"/>
          </ac:spMkLst>
        </pc:spChg>
        <pc:spChg chg="mod">
          <ac:chgData name="Goh Kheng Xi, Jevan" userId="38b6b64c-cecc-4b78-9228-4ca68902885d" providerId="ADAL" clId="{95809661-3E17-4560-81E6-23364B8D6C6D}" dt="2021-09-28T11:23:54.501" v="1960" actId="1076"/>
          <ac:spMkLst>
            <pc:docMk/>
            <pc:sldMk cId="1119250368" sldId="260"/>
            <ac:spMk id="14" creationId="{40E6E041-6379-4D47-BC7C-E7297E506FAE}"/>
          </ac:spMkLst>
        </pc:spChg>
        <pc:spChg chg="mod">
          <ac:chgData name="Goh Kheng Xi, Jevan" userId="38b6b64c-cecc-4b78-9228-4ca68902885d" providerId="ADAL" clId="{95809661-3E17-4560-81E6-23364B8D6C6D}" dt="2021-09-28T11:23:54.501" v="1960" actId="1076"/>
          <ac:spMkLst>
            <pc:docMk/>
            <pc:sldMk cId="1119250368" sldId="260"/>
            <ac:spMk id="15" creationId="{20B7B9D1-88C7-4AC3-8C7B-D8E1F7BD7E89}"/>
          </ac:spMkLst>
        </pc:spChg>
        <pc:graphicFrameChg chg="del mod modGraphic">
          <ac:chgData name="Goh Kheng Xi, Jevan" userId="38b6b64c-cecc-4b78-9228-4ca68902885d" providerId="ADAL" clId="{95809661-3E17-4560-81E6-23364B8D6C6D}" dt="2021-09-28T11:23:28.166" v="1951" actId="21"/>
          <ac:graphicFrameMkLst>
            <pc:docMk/>
            <pc:sldMk cId="1119250368" sldId="260"/>
            <ac:graphicFrameMk id="16" creationId="{480F1316-BD85-4269-9A62-8CAC99473626}"/>
          </ac:graphicFrameMkLst>
        </pc:graphicFrameChg>
        <pc:cxnChg chg="mod">
          <ac:chgData name="Goh Kheng Xi, Jevan" userId="38b6b64c-cecc-4b78-9228-4ca68902885d" providerId="ADAL" clId="{95809661-3E17-4560-81E6-23364B8D6C6D}" dt="2021-09-28T11:23:54.501" v="1960" actId="1076"/>
          <ac:cxnSpMkLst>
            <pc:docMk/>
            <pc:sldMk cId="1119250368" sldId="260"/>
            <ac:cxnSpMk id="7" creationId="{91D8176B-A784-4905-9A23-8F63B22A73C2}"/>
          </ac:cxnSpMkLst>
        </pc:cxnChg>
      </pc:sldChg>
      <pc:sldChg chg="add del">
        <pc:chgData name="Goh Kheng Xi, Jevan" userId="38b6b64c-cecc-4b78-9228-4ca68902885d" providerId="ADAL" clId="{95809661-3E17-4560-81E6-23364B8D6C6D}" dt="2021-09-28T11:18:51.377" v="1034" actId="47"/>
        <pc:sldMkLst>
          <pc:docMk/>
          <pc:sldMk cId="2846127573" sldId="260"/>
        </pc:sldMkLst>
      </pc:sldChg>
      <pc:sldChg chg="new del">
        <pc:chgData name="Goh Kheng Xi, Jevan" userId="38b6b64c-cecc-4b78-9228-4ca68902885d" providerId="ADAL" clId="{95809661-3E17-4560-81E6-23364B8D6C6D}" dt="2021-09-28T11:23:32.222" v="1953" actId="680"/>
        <pc:sldMkLst>
          <pc:docMk/>
          <pc:sldMk cId="2400807960" sldId="261"/>
        </pc:sldMkLst>
      </pc:sldChg>
      <pc:sldChg chg="addSp delSp modSp add mod">
        <pc:chgData name="Goh Kheng Xi, Jevan" userId="38b6b64c-cecc-4b78-9228-4ca68902885d" providerId="ADAL" clId="{95809661-3E17-4560-81E6-23364B8D6C6D}" dt="2021-09-28T11:23:47.784" v="1959" actId="1076"/>
        <pc:sldMkLst>
          <pc:docMk/>
          <pc:sldMk cId="2723242345" sldId="261"/>
        </pc:sldMkLst>
        <pc:spChg chg="del">
          <ac:chgData name="Goh Kheng Xi, Jevan" userId="38b6b64c-cecc-4b78-9228-4ca68902885d" providerId="ADAL" clId="{95809661-3E17-4560-81E6-23364B8D6C6D}" dt="2021-09-28T11:23:41.789" v="1957" actId="478"/>
          <ac:spMkLst>
            <pc:docMk/>
            <pc:sldMk cId="2723242345" sldId="261"/>
            <ac:spMk id="8" creationId="{FC0A32F6-8ED8-409A-966D-32A67E90EFF2}"/>
          </ac:spMkLst>
        </pc:spChg>
        <pc:spChg chg="del">
          <ac:chgData name="Goh Kheng Xi, Jevan" userId="38b6b64c-cecc-4b78-9228-4ca68902885d" providerId="ADAL" clId="{95809661-3E17-4560-81E6-23364B8D6C6D}" dt="2021-09-28T11:23:41.789" v="1957" actId="478"/>
          <ac:spMkLst>
            <pc:docMk/>
            <pc:sldMk cId="2723242345" sldId="261"/>
            <ac:spMk id="9" creationId="{EC7248CD-50E9-4FA1-8C1B-7158FB31B6F1}"/>
          </ac:spMkLst>
        </pc:spChg>
        <pc:spChg chg="del">
          <ac:chgData name="Goh Kheng Xi, Jevan" userId="38b6b64c-cecc-4b78-9228-4ca68902885d" providerId="ADAL" clId="{95809661-3E17-4560-81E6-23364B8D6C6D}" dt="2021-09-28T11:23:41.789" v="1957" actId="478"/>
          <ac:spMkLst>
            <pc:docMk/>
            <pc:sldMk cId="2723242345" sldId="261"/>
            <ac:spMk id="10" creationId="{71B505DF-1AF5-47D2-98C4-6D4028BD1402}"/>
          </ac:spMkLst>
        </pc:spChg>
        <pc:spChg chg="del">
          <ac:chgData name="Goh Kheng Xi, Jevan" userId="38b6b64c-cecc-4b78-9228-4ca68902885d" providerId="ADAL" clId="{95809661-3E17-4560-81E6-23364B8D6C6D}" dt="2021-09-28T11:23:41.789" v="1957" actId="478"/>
          <ac:spMkLst>
            <pc:docMk/>
            <pc:sldMk cId="2723242345" sldId="261"/>
            <ac:spMk id="11" creationId="{269E1903-8620-410D-9873-4D6DC96C70FE}"/>
          </ac:spMkLst>
        </pc:spChg>
        <pc:spChg chg="del">
          <ac:chgData name="Goh Kheng Xi, Jevan" userId="38b6b64c-cecc-4b78-9228-4ca68902885d" providerId="ADAL" clId="{95809661-3E17-4560-81E6-23364B8D6C6D}" dt="2021-09-28T11:23:41.789" v="1957" actId="478"/>
          <ac:spMkLst>
            <pc:docMk/>
            <pc:sldMk cId="2723242345" sldId="261"/>
            <ac:spMk id="12" creationId="{D75B93F2-A841-4541-B2C5-3735D0ED9489}"/>
          </ac:spMkLst>
        </pc:spChg>
        <pc:spChg chg="del">
          <ac:chgData name="Goh Kheng Xi, Jevan" userId="38b6b64c-cecc-4b78-9228-4ca68902885d" providerId="ADAL" clId="{95809661-3E17-4560-81E6-23364B8D6C6D}" dt="2021-09-28T11:23:41.789" v="1957" actId="478"/>
          <ac:spMkLst>
            <pc:docMk/>
            <pc:sldMk cId="2723242345" sldId="261"/>
            <ac:spMk id="13" creationId="{CAE7A1A1-4200-4025-85C8-9B66143D4765}"/>
          </ac:spMkLst>
        </pc:spChg>
        <pc:spChg chg="del">
          <ac:chgData name="Goh Kheng Xi, Jevan" userId="38b6b64c-cecc-4b78-9228-4ca68902885d" providerId="ADAL" clId="{95809661-3E17-4560-81E6-23364B8D6C6D}" dt="2021-09-28T11:23:41.789" v="1957" actId="478"/>
          <ac:spMkLst>
            <pc:docMk/>
            <pc:sldMk cId="2723242345" sldId="261"/>
            <ac:spMk id="14" creationId="{40E6E041-6379-4D47-BC7C-E7297E506FAE}"/>
          </ac:spMkLst>
        </pc:spChg>
        <pc:spChg chg="del">
          <ac:chgData name="Goh Kheng Xi, Jevan" userId="38b6b64c-cecc-4b78-9228-4ca68902885d" providerId="ADAL" clId="{95809661-3E17-4560-81E6-23364B8D6C6D}" dt="2021-09-28T11:23:41.789" v="1957" actId="478"/>
          <ac:spMkLst>
            <pc:docMk/>
            <pc:sldMk cId="2723242345" sldId="261"/>
            <ac:spMk id="15" creationId="{20B7B9D1-88C7-4AC3-8C7B-D8E1F7BD7E89}"/>
          </ac:spMkLst>
        </pc:spChg>
        <pc:graphicFrameChg chg="add mod modGraphic">
          <ac:chgData name="Goh Kheng Xi, Jevan" userId="38b6b64c-cecc-4b78-9228-4ca68902885d" providerId="ADAL" clId="{95809661-3E17-4560-81E6-23364B8D6C6D}" dt="2021-09-28T11:23:47.784" v="1959" actId="1076"/>
          <ac:graphicFrameMkLst>
            <pc:docMk/>
            <pc:sldMk cId="2723242345" sldId="261"/>
            <ac:graphicFrameMk id="16" creationId="{FFED3E42-EF51-4234-9DBA-96170BDD8885}"/>
          </ac:graphicFrameMkLst>
        </pc:graphicFrameChg>
        <pc:cxnChg chg="del">
          <ac:chgData name="Goh Kheng Xi, Jevan" userId="38b6b64c-cecc-4b78-9228-4ca68902885d" providerId="ADAL" clId="{95809661-3E17-4560-81E6-23364B8D6C6D}" dt="2021-09-28T11:23:38.322" v="1956" actId="478"/>
          <ac:cxnSpMkLst>
            <pc:docMk/>
            <pc:sldMk cId="2723242345" sldId="261"/>
            <ac:cxnSpMk id="7" creationId="{91D8176B-A784-4905-9A23-8F63B22A73C2}"/>
          </ac:cxnSpMkLst>
        </pc:cxnChg>
      </pc:sldChg>
      <pc:sldChg chg="delSp add mod">
        <pc:chgData name="Goh Kheng Xi, Jevan" userId="38b6b64c-cecc-4b78-9228-4ca68902885d" providerId="ADAL" clId="{95809661-3E17-4560-81E6-23364B8D6C6D}" dt="2021-09-28T11:24:05.922" v="1962" actId="478"/>
        <pc:sldMkLst>
          <pc:docMk/>
          <pc:sldMk cId="113627262" sldId="262"/>
        </pc:sldMkLst>
        <pc:spChg chg="del">
          <ac:chgData name="Goh Kheng Xi, Jevan" userId="38b6b64c-cecc-4b78-9228-4ca68902885d" providerId="ADAL" clId="{95809661-3E17-4560-81E6-23364B8D6C6D}" dt="2021-09-28T11:24:05.922" v="1962" actId="478"/>
          <ac:spMkLst>
            <pc:docMk/>
            <pc:sldMk cId="113627262" sldId="262"/>
            <ac:spMk id="8" creationId="{FC0A32F6-8ED8-409A-966D-32A67E90EFF2}"/>
          </ac:spMkLst>
        </pc:spChg>
        <pc:spChg chg="del">
          <ac:chgData name="Goh Kheng Xi, Jevan" userId="38b6b64c-cecc-4b78-9228-4ca68902885d" providerId="ADAL" clId="{95809661-3E17-4560-81E6-23364B8D6C6D}" dt="2021-09-28T11:24:05.922" v="1962" actId="478"/>
          <ac:spMkLst>
            <pc:docMk/>
            <pc:sldMk cId="113627262" sldId="262"/>
            <ac:spMk id="9" creationId="{EC7248CD-50E9-4FA1-8C1B-7158FB31B6F1}"/>
          </ac:spMkLst>
        </pc:spChg>
        <pc:spChg chg="del">
          <ac:chgData name="Goh Kheng Xi, Jevan" userId="38b6b64c-cecc-4b78-9228-4ca68902885d" providerId="ADAL" clId="{95809661-3E17-4560-81E6-23364B8D6C6D}" dt="2021-09-28T11:24:05.922" v="1962" actId="478"/>
          <ac:spMkLst>
            <pc:docMk/>
            <pc:sldMk cId="113627262" sldId="262"/>
            <ac:spMk id="10" creationId="{71B505DF-1AF5-47D2-98C4-6D4028BD1402}"/>
          </ac:spMkLst>
        </pc:spChg>
        <pc:spChg chg="del">
          <ac:chgData name="Goh Kheng Xi, Jevan" userId="38b6b64c-cecc-4b78-9228-4ca68902885d" providerId="ADAL" clId="{95809661-3E17-4560-81E6-23364B8D6C6D}" dt="2021-09-28T11:24:05.922" v="1962" actId="478"/>
          <ac:spMkLst>
            <pc:docMk/>
            <pc:sldMk cId="113627262" sldId="262"/>
            <ac:spMk id="11" creationId="{269E1903-8620-410D-9873-4D6DC96C70FE}"/>
          </ac:spMkLst>
        </pc:spChg>
        <pc:spChg chg="del">
          <ac:chgData name="Goh Kheng Xi, Jevan" userId="38b6b64c-cecc-4b78-9228-4ca68902885d" providerId="ADAL" clId="{95809661-3E17-4560-81E6-23364B8D6C6D}" dt="2021-09-28T11:24:05.922" v="1962" actId="478"/>
          <ac:spMkLst>
            <pc:docMk/>
            <pc:sldMk cId="113627262" sldId="262"/>
            <ac:spMk id="12" creationId="{D75B93F2-A841-4541-B2C5-3735D0ED9489}"/>
          </ac:spMkLst>
        </pc:spChg>
        <pc:spChg chg="del">
          <ac:chgData name="Goh Kheng Xi, Jevan" userId="38b6b64c-cecc-4b78-9228-4ca68902885d" providerId="ADAL" clId="{95809661-3E17-4560-81E6-23364B8D6C6D}" dt="2021-09-28T11:24:05.922" v="1962" actId="478"/>
          <ac:spMkLst>
            <pc:docMk/>
            <pc:sldMk cId="113627262" sldId="262"/>
            <ac:spMk id="13" creationId="{CAE7A1A1-4200-4025-85C8-9B66143D4765}"/>
          </ac:spMkLst>
        </pc:spChg>
        <pc:spChg chg="del">
          <ac:chgData name="Goh Kheng Xi, Jevan" userId="38b6b64c-cecc-4b78-9228-4ca68902885d" providerId="ADAL" clId="{95809661-3E17-4560-81E6-23364B8D6C6D}" dt="2021-09-28T11:24:05.922" v="1962" actId="478"/>
          <ac:spMkLst>
            <pc:docMk/>
            <pc:sldMk cId="113627262" sldId="262"/>
            <ac:spMk id="14" creationId="{40E6E041-6379-4D47-BC7C-E7297E506FAE}"/>
          </ac:spMkLst>
        </pc:spChg>
        <pc:spChg chg="del">
          <ac:chgData name="Goh Kheng Xi, Jevan" userId="38b6b64c-cecc-4b78-9228-4ca68902885d" providerId="ADAL" clId="{95809661-3E17-4560-81E6-23364B8D6C6D}" dt="2021-09-28T11:24:05.922" v="1962" actId="478"/>
          <ac:spMkLst>
            <pc:docMk/>
            <pc:sldMk cId="113627262" sldId="262"/>
            <ac:spMk id="15" creationId="{20B7B9D1-88C7-4AC3-8C7B-D8E1F7BD7E89}"/>
          </ac:spMkLst>
        </pc:spChg>
        <pc:cxnChg chg="del">
          <ac:chgData name="Goh Kheng Xi, Jevan" userId="38b6b64c-cecc-4b78-9228-4ca68902885d" providerId="ADAL" clId="{95809661-3E17-4560-81E6-23364B8D6C6D}" dt="2021-09-28T11:24:05.922" v="1962" actId="478"/>
          <ac:cxnSpMkLst>
            <pc:docMk/>
            <pc:sldMk cId="113627262" sldId="262"/>
            <ac:cxnSpMk id="7" creationId="{91D8176B-A784-4905-9A23-8F63B22A73C2}"/>
          </ac:cxnSpMkLst>
        </pc:cxnChg>
      </pc:sldChg>
    </pc:docChg>
  </pc:docChgLst>
  <pc:docChgLst>
    <pc:chgData name="Lock Mei Lin" userId="S::e0424674@u.nus.edu::35520ffa-9c2a-4d69-beb8-beab5de665b1" providerId="AD" clId="Web-{1ED0DDCA-7504-E73E-B782-EF812C5A22B1}"/>
    <pc:docChg chg="addSld modSld sldOrd">
      <pc:chgData name="Lock Mei Lin" userId="S::e0424674@u.nus.edu::35520ffa-9c2a-4d69-beb8-beab5de665b1" providerId="AD" clId="Web-{1ED0DDCA-7504-E73E-B782-EF812C5A22B1}" dt="2021-09-28T11:18:27.044" v="50"/>
      <pc:docMkLst>
        <pc:docMk/>
      </pc:docMkLst>
      <pc:sldChg chg="modSp">
        <pc:chgData name="Lock Mei Lin" userId="S::e0424674@u.nus.edu::35520ffa-9c2a-4d69-beb8-beab5de665b1" providerId="AD" clId="Web-{1ED0DDCA-7504-E73E-B782-EF812C5A22B1}" dt="2021-09-28T11:18:27.044" v="50"/>
        <pc:sldMkLst>
          <pc:docMk/>
          <pc:sldMk cId="3734158965" sldId="258"/>
        </pc:sldMkLst>
        <pc:graphicFrameChg chg="mod modGraphic">
          <ac:chgData name="Lock Mei Lin" userId="S::e0424674@u.nus.edu::35520ffa-9c2a-4d69-beb8-beab5de665b1" providerId="AD" clId="Web-{1ED0DDCA-7504-E73E-B782-EF812C5A22B1}" dt="2021-09-28T11:18:27.044" v="50"/>
          <ac:graphicFrameMkLst>
            <pc:docMk/>
            <pc:sldMk cId="3734158965" sldId="258"/>
            <ac:graphicFrameMk id="16" creationId="{480F1316-BD85-4269-9A62-8CAC99473626}"/>
          </ac:graphicFrameMkLst>
        </pc:graphicFrameChg>
      </pc:sldChg>
      <pc:sldChg chg="modSp add ord replId">
        <pc:chgData name="Lock Mei Lin" userId="S::e0424674@u.nus.edu::35520ffa-9c2a-4d69-beb8-beab5de665b1" providerId="AD" clId="Web-{1ED0DDCA-7504-E73E-B782-EF812C5A22B1}" dt="2021-09-28T11:16:05.682" v="38" actId="20577"/>
        <pc:sldMkLst>
          <pc:docMk/>
          <pc:sldMk cId="3929169156" sldId="259"/>
        </pc:sldMkLst>
        <pc:spChg chg="mod">
          <ac:chgData name="Lock Mei Lin" userId="S::e0424674@u.nus.edu::35520ffa-9c2a-4d69-beb8-beab5de665b1" providerId="AD" clId="Web-{1ED0DDCA-7504-E73E-B782-EF812C5A22B1}" dt="2021-09-28T11:15:10.743" v="19" actId="20577"/>
          <ac:spMkLst>
            <pc:docMk/>
            <pc:sldMk cId="3929169156" sldId="259"/>
            <ac:spMk id="2" creationId="{948E3376-9A10-4016-8144-55FA0BF89C0F}"/>
          </ac:spMkLst>
        </pc:spChg>
        <pc:spChg chg="mod">
          <ac:chgData name="Lock Mei Lin" userId="S::e0424674@u.nus.edu::35520ffa-9c2a-4d69-beb8-beab5de665b1" providerId="AD" clId="Web-{1ED0DDCA-7504-E73E-B782-EF812C5A22B1}" dt="2021-09-28T11:16:05.682" v="38" actId="20577"/>
          <ac:spMkLst>
            <pc:docMk/>
            <pc:sldMk cId="3929169156" sldId="259"/>
            <ac:spMk id="3" creationId="{DDC82CAE-2421-4A62-A7A9-D5A9A49F7E3E}"/>
          </ac:spMkLst>
        </pc:spChg>
      </pc:sldChg>
    </pc:docChg>
  </pc:docChgLst>
  <pc:docChgLst>
    <pc:chgData name="Gede Arya Chandradhana" userId="S::e0407685@u.nus.edu::3c940f53-578f-4b25-adcc-3e10e84d8144" providerId="AD" clId="Web-{E9F3EE71-A2A5-D809-3B02-5D789E9E1FD1}"/>
    <pc:docChg chg="modSld">
      <pc:chgData name="Gede Arya Chandradhana" userId="S::e0407685@u.nus.edu::3c940f53-578f-4b25-adcc-3e10e84d8144" providerId="AD" clId="Web-{E9F3EE71-A2A5-D809-3B02-5D789E9E1FD1}" dt="2021-09-28T12:58:55.158" v="66"/>
      <pc:docMkLst>
        <pc:docMk/>
      </pc:docMkLst>
      <pc:sldChg chg="modSp">
        <pc:chgData name="Gede Arya Chandradhana" userId="S::e0407685@u.nus.edu::3c940f53-578f-4b25-adcc-3e10e84d8144" providerId="AD" clId="Web-{E9F3EE71-A2A5-D809-3B02-5D789E9E1FD1}" dt="2021-09-28T12:58:20.938" v="40" actId="20577"/>
        <pc:sldMkLst>
          <pc:docMk/>
          <pc:sldMk cId="3957520108" sldId="256"/>
        </pc:sldMkLst>
        <pc:spChg chg="mod">
          <ac:chgData name="Gede Arya Chandradhana" userId="S::e0407685@u.nus.edu::3c940f53-578f-4b25-adcc-3e10e84d8144" providerId="AD" clId="Web-{E9F3EE71-A2A5-D809-3B02-5D789E9E1FD1}" dt="2021-09-28T11:06:46.499" v="9" actId="20577"/>
          <ac:spMkLst>
            <pc:docMk/>
            <pc:sldMk cId="3957520108" sldId="256"/>
            <ac:spMk id="2" creationId="{72FD4C72-5183-4505-8B3E-E3AB878DB4D1}"/>
          </ac:spMkLst>
        </pc:spChg>
        <pc:spChg chg="mod">
          <ac:chgData name="Gede Arya Chandradhana" userId="S::e0407685@u.nus.edu::3c940f53-578f-4b25-adcc-3e10e84d8144" providerId="AD" clId="Web-{E9F3EE71-A2A5-D809-3B02-5D789E9E1FD1}" dt="2021-09-28T12:58:20.938" v="40" actId="20577"/>
          <ac:spMkLst>
            <pc:docMk/>
            <pc:sldMk cId="3957520108" sldId="256"/>
            <ac:spMk id="3" creationId="{FA50F0E2-53C5-4D16-9D5C-2A51CD90EC40}"/>
          </ac:spMkLst>
        </pc:spChg>
      </pc:sldChg>
      <pc:sldChg chg="modSp">
        <pc:chgData name="Gede Arya Chandradhana" userId="S::e0407685@u.nus.edu::3c940f53-578f-4b25-adcc-3e10e84d8144" providerId="AD" clId="Web-{E9F3EE71-A2A5-D809-3B02-5D789E9E1FD1}" dt="2021-09-28T12:58:55.158" v="66"/>
        <pc:sldMkLst>
          <pc:docMk/>
          <pc:sldMk cId="113627262" sldId="262"/>
        </pc:sldMkLst>
        <pc:graphicFrameChg chg="mod modGraphic">
          <ac:chgData name="Gede Arya Chandradhana" userId="S::e0407685@u.nus.edu::3c940f53-578f-4b25-adcc-3e10e84d8144" providerId="AD" clId="Web-{E9F3EE71-A2A5-D809-3B02-5D789E9E1FD1}" dt="2021-09-28T12:58:55.158" v="66"/>
          <ac:graphicFrameMkLst>
            <pc:docMk/>
            <pc:sldMk cId="113627262" sldId="262"/>
            <ac:graphicFrameMk id="16" creationId="{480F1316-BD85-4269-9A62-8CAC99473626}"/>
          </ac:graphicFrameMkLst>
        </pc:graphicFrameChg>
      </pc:sldChg>
    </pc:docChg>
  </pc:docChgLst>
  <pc:docChgLst>
    <pc:chgData name="Gede Arya Chandradhana" userId="S::e0407685@u.nus.edu::3c940f53-578f-4b25-adcc-3e10e84d8144" providerId="AD" clId="Web-{9E595A6E-9469-62FA-6393-37C4BB3510AB}"/>
    <pc:docChg chg="modSld addMainMaster delMainMaster">
      <pc:chgData name="Gede Arya Chandradhana" userId="S::e0407685@u.nus.edu::3c940f53-578f-4b25-adcc-3e10e84d8144" providerId="AD" clId="Web-{9E595A6E-9469-62FA-6393-37C4BB3510AB}" dt="2021-09-28T11:06:00.676" v="10" actId="20577"/>
      <pc:docMkLst>
        <pc:docMk/>
      </pc:docMkLst>
      <pc:sldChg chg="addSp modSp mod setBg modClrScheme chgLayout">
        <pc:chgData name="Gede Arya Chandradhana" userId="S::e0407685@u.nus.edu::3c940f53-578f-4b25-adcc-3e10e84d8144" providerId="AD" clId="Web-{9E595A6E-9469-62FA-6393-37C4BB3510AB}" dt="2021-09-28T11:06:00.676" v="10" actId="20577"/>
        <pc:sldMkLst>
          <pc:docMk/>
          <pc:sldMk cId="3957520108" sldId="256"/>
        </pc:sldMkLst>
        <pc:spChg chg="mod ord">
          <ac:chgData name="Gede Arya Chandradhana" userId="S::e0407685@u.nus.edu::3c940f53-578f-4b25-adcc-3e10e84d8144" providerId="AD" clId="Web-{9E595A6E-9469-62FA-6393-37C4BB3510AB}" dt="2021-09-28T11:06:00.676" v="10" actId="20577"/>
          <ac:spMkLst>
            <pc:docMk/>
            <pc:sldMk cId="3957520108" sldId="256"/>
            <ac:spMk id="2" creationId="{72FD4C72-5183-4505-8B3E-E3AB878DB4D1}"/>
          </ac:spMkLst>
        </pc:spChg>
        <pc:spChg chg="mod ord">
          <ac:chgData name="Gede Arya Chandradhana" userId="S::e0407685@u.nus.edu::3c940f53-578f-4b25-adcc-3e10e84d8144" providerId="AD" clId="Web-{9E595A6E-9469-62FA-6393-37C4BB3510AB}" dt="2021-09-28T11:05:46.442" v="7"/>
          <ac:spMkLst>
            <pc:docMk/>
            <pc:sldMk cId="3957520108" sldId="256"/>
            <ac:spMk id="3" creationId="{FA50F0E2-53C5-4D16-9D5C-2A51CD90EC40}"/>
          </ac:spMkLst>
        </pc:spChg>
        <pc:spChg chg="add">
          <ac:chgData name="Gede Arya Chandradhana" userId="S::e0407685@u.nus.edu::3c940f53-578f-4b25-adcc-3e10e84d8144" providerId="AD" clId="Web-{9E595A6E-9469-62FA-6393-37C4BB3510AB}" dt="2021-09-28T11:05:46.442" v="7"/>
          <ac:spMkLst>
            <pc:docMk/>
            <pc:sldMk cId="3957520108" sldId="256"/>
            <ac:spMk id="9" creationId="{B1C3281D-A46F-4842-9340-4CBC29E1B260}"/>
          </ac:spMkLst>
        </pc:spChg>
        <pc:picChg chg="add">
          <ac:chgData name="Gede Arya Chandradhana" userId="S::e0407685@u.nus.edu::3c940f53-578f-4b25-adcc-3e10e84d8144" providerId="AD" clId="Web-{9E595A6E-9469-62FA-6393-37C4BB3510AB}" dt="2021-09-28T11:05:46.442" v="7"/>
          <ac:picMkLst>
            <pc:docMk/>
            <pc:sldMk cId="3957520108" sldId="256"/>
            <ac:picMk id="4" creationId="{6012BD3A-1748-4F78-9885-4A4B29E6DF5B}"/>
          </ac:picMkLst>
        </pc:picChg>
        <pc:cxnChg chg="add">
          <ac:chgData name="Gede Arya Chandradhana" userId="S::e0407685@u.nus.edu::3c940f53-578f-4b25-adcc-3e10e84d8144" providerId="AD" clId="Web-{9E595A6E-9469-62FA-6393-37C4BB3510AB}" dt="2021-09-28T11:05:46.442" v="7"/>
          <ac:cxnSpMkLst>
            <pc:docMk/>
            <pc:sldMk cId="3957520108" sldId="256"/>
            <ac:cxnSpMk id="11" creationId="{313FECB8-44EE-4A45-9F7B-66ECF1C3C888}"/>
          </ac:cxnSpMkLst>
        </pc:cxnChg>
      </pc:sldChg>
      <pc:sldMasterChg chg="del delSldLayout">
        <pc:chgData name="Gede Arya Chandradhana" userId="S::e0407685@u.nus.edu::3c940f53-578f-4b25-adcc-3e10e84d8144" providerId="AD" clId="Web-{9E595A6E-9469-62FA-6393-37C4BB3510AB}" dt="2021-09-28T11:05:39.473" v="6"/>
        <pc:sldMasterMkLst>
          <pc:docMk/>
          <pc:sldMasterMk cId="3170563792" sldId="2147483648"/>
        </pc:sldMasterMkLst>
        <pc:sldLayoutChg chg="del">
          <pc:chgData name="Gede Arya Chandradhana" userId="S::e0407685@u.nus.edu::3c940f53-578f-4b25-adcc-3e10e84d8144" providerId="AD" clId="Web-{9E595A6E-9469-62FA-6393-37C4BB3510AB}" dt="2021-09-28T11:05:39.473" v="6"/>
          <pc:sldLayoutMkLst>
            <pc:docMk/>
            <pc:sldMasterMk cId="3170563792" sldId="2147483648"/>
            <pc:sldLayoutMk cId="2763708383" sldId="2147483649"/>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3740410756" sldId="2147483650"/>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1529607161" sldId="2147483651"/>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3908372540" sldId="2147483652"/>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2155872020" sldId="2147483653"/>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513072302" sldId="2147483654"/>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4257041748" sldId="2147483655"/>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3287374435" sldId="2147483656"/>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283662362" sldId="2147483657"/>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2801417059" sldId="2147483658"/>
          </pc:sldLayoutMkLst>
        </pc:sldLayoutChg>
        <pc:sldLayoutChg chg="del">
          <pc:chgData name="Gede Arya Chandradhana" userId="S::e0407685@u.nus.edu::3c940f53-578f-4b25-adcc-3e10e84d8144" providerId="AD" clId="Web-{9E595A6E-9469-62FA-6393-37C4BB3510AB}" dt="2021-09-28T11:05:39.473" v="6"/>
          <pc:sldLayoutMkLst>
            <pc:docMk/>
            <pc:sldMasterMk cId="3170563792" sldId="2147483648"/>
            <pc:sldLayoutMk cId="1393279651" sldId="2147483659"/>
          </pc:sldLayoutMkLst>
        </pc:sldLayoutChg>
      </pc:sldMasterChg>
      <pc:sldMasterChg chg="add del addSldLayout delSldLayout modSldLayout">
        <pc:chgData name="Gede Arya Chandradhana" userId="S::e0407685@u.nus.edu::3c940f53-578f-4b25-adcc-3e10e84d8144" providerId="AD" clId="Web-{9E595A6E-9469-62FA-6393-37C4BB3510AB}" dt="2021-09-28T11:05:46.442" v="7"/>
        <pc:sldMasterMkLst>
          <pc:docMk/>
          <pc:sldMasterMk cId="961155687" sldId="2147483660"/>
        </pc:sldMasterMkLst>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2291389114" sldId="2147483661"/>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2823098288" sldId="2147483662"/>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3695201275" sldId="2147483663"/>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663781335" sldId="2147483664"/>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1038596649" sldId="2147483665"/>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538810891" sldId="2147483666"/>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3658104620" sldId="2147483667"/>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950298477" sldId="2147483668"/>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1927418282" sldId="2147483669"/>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55110964" sldId="2147483670"/>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3129953760" sldId="2147483671"/>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1444338661" sldId="2147483672"/>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784212875" sldId="2147483673"/>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2499218288" sldId="2147483674"/>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1504828187" sldId="2147483675"/>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3997296341" sldId="2147483676"/>
          </pc:sldLayoutMkLst>
        </pc:sldLayoutChg>
        <pc:sldLayoutChg chg="add del mod replId">
          <pc:chgData name="Gede Arya Chandradhana" userId="S::e0407685@u.nus.edu::3c940f53-578f-4b25-adcc-3e10e84d8144" providerId="AD" clId="Web-{9E595A6E-9469-62FA-6393-37C4BB3510AB}" dt="2021-09-28T11:05:46.442" v="7"/>
          <pc:sldLayoutMkLst>
            <pc:docMk/>
            <pc:sldMasterMk cId="961155687" sldId="2147483660"/>
            <pc:sldLayoutMk cId="2445135586" sldId="2147483677"/>
          </pc:sldLayoutMkLst>
        </pc:sldLayoutChg>
      </pc:sldMasterChg>
      <pc:sldMasterChg chg="add addSldLayout">
        <pc:chgData name="Gede Arya Chandradhana" userId="S::e0407685@u.nus.edu::3c940f53-578f-4b25-adcc-3e10e84d8144" providerId="AD" clId="Web-{9E595A6E-9469-62FA-6393-37C4BB3510AB}" dt="2021-09-28T11:05:46.442" v="7"/>
        <pc:sldMasterMkLst>
          <pc:docMk/>
          <pc:sldMasterMk cId="1146292661" sldId="2147483685"/>
        </pc:sldMasterMkLst>
        <pc:sldLayoutChg chg="add">
          <pc:chgData name="Gede Arya Chandradhana" userId="S::e0407685@u.nus.edu::3c940f53-578f-4b25-adcc-3e10e84d8144" providerId="AD" clId="Web-{9E595A6E-9469-62FA-6393-37C4BB3510AB}" dt="2021-09-28T11:05:46.442" v="7"/>
          <pc:sldLayoutMkLst>
            <pc:docMk/>
            <pc:sldMasterMk cId="1146292661" sldId="2147483685"/>
            <pc:sldLayoutMk cId="4038179749" sldId="2147483678"/>
          </pc:sldLayoutMkLst>
        </pc:sldLayoutChg>
        <pc:sldLayoutChg chg="add">
          <pc:chgData name="Gede Arya Chandradhana" userId="S::e0407685@u.nus.edu::3c940f53-578f-4b25-adcc-3e10e84d8144" providerId="AD" clId="Web-{9E595A6E-9469-62FA-6393-37C4BB3510AB}" dt="2021-09-28T11:05:46.442" v="7"/>
          <pc:sldLayoutMkLst>
            <pc:docMk/>
            <pc:sldMasterMk cId="1146292661" sldId="2147483685"/>
            <pc:sldLayoutMk cId="3043455353" sldId="2147483679"/>
          </pc:sldLayoutMkLst>
        </pc:sldLayoutChg>
        <pc:sldLayoutChg chg="add">
          <pc:chgData name="Gede Arya Chandradhana" userId="S::e0407685@u.nus.edu::3c940f53-578f-4b25-adcc-3e10e84d8144" providerId="AD" clId="Web-{9E595A6E-9469-62FA-6393-37C4BB3510AB}" dt="2021-09-28T11:05:46.442" v="7"/>
          <pc:sldLayoutMkLst>
            <pc:docMk/>
            <pc:sldMasterMk cId="1146292661" sldId="2147483685"/>
            <pc:sldLayoutMk cId="2031408704" sldId="2147483680"/>
          </pc:sldLayoutMkLst>
        </pc:sldLayoutChg>
        <pc:sldLayoutChg chg="add">
          <pc:chgData name="Gede Arya Chandradhana" userId="S::e0407685@u.nus.edu::3c940f53-578f-4b25-adcc-3e10e84d8144" providerId="AD" clId="Web-{9E595A6E-9469-62FA-6393-37C4BB3510AB}" dt="2021-09-28T11:05:46.442" v="7"/>
          <pc:sldLayoutMkLst>
            <pc:docMk/>
            <pc:sldMasterMk cId="1146292661" sldId="2147483685"/>
            <pc:sldLayoutMk cId="3670366211" sldId="2147483681"/>
          </pc:sldLayoutMkLst>
        </pc:sldLayoutChg>
        <pc:sldLayoutChg chg="add">
          <pc:chgData name="Gede Arya Chandradhana" userId="S::e0407685@u.nus.edu::3c940f53-578f-4b25-adcc-3e10e84d8144" providerId="AD" clId="Web-{9E595A6E-9469-62FA-6393-37C4BB3510AB}" dt="2021-09-28T11:05:46.442" v="7"/>
          <pc:sldLayoutMkLst>
            <pc:docMk/>
            <pc:sldMasterMk cId="1146292661" sldId="2147483685"/>
            <pc:sldLayoutMk cId="1991165688" sldId="2147483682"/>
          </pc:sldLayoutMkLst>
        </pc:sldLayoutChg>
        <pc:sldLayoutChg chg="add">
          <pc:chgData name="Gede Arya Chandradhana" userId="S::e0407685@u.nus.edu::3c940f53-578f-4b25-adcc-3e10e84d8144" providerId="AD" clId="Web-{9E595A6E-9469-62FA-6393-37C4BB3510AB}" dt="2021-09-28T11:05:46.442" v="7"/>
          <pc:sldLayoutMkLst>
            <pc:docMk/>
            <pc:sldMasterMk cId="1146292661" sldId="2147483685"/>
            <pc:sldLayoutMk cId="1564770263" sldId="2147483683"/>
          </pc:sldLayoutMkLst>
        </pc:sldLayoutChg>
        <pc:sldLayoutChg chg="add">
          <pc:chgData name="Gede Arya Chandradhana" userId="S::e0407685@u.nus.edu::3c940f53-578f-4b25-adcc-3e10e84d8144" providerId="AD" clId="Web-{9E595A6E-9469-62FA-6393-37C4BB3510AB}" dt="2021-09-28T11:05:46.442" v="7"/>
          <pc:sldLayoutMkLst>
            <pc:docMk/>
            <pc:sldMasterMk cId="1146292661" sldId="2147483685"/>
            <pc:sldLayoutMk cId="605576749" sldId="2147483684"/>
          </pc:sldLayoutMkLst>
        </pc:sldLayoutChg>
        <pc:sldLayoutChg chg="add replId">
          <pc:chgData name="Gede Arya Chandradhana" userId="S::e0407685@u.nus.edu::3c940f53-578f-4b25-adcc-3e10e84d8144" providerId="AD" clId="Web-{9E595A6E-9469-62FA-6393-37C4BB3510AB}" dt="2021-09-28T11:05:46.442" v="7"/>
          <pc:sldLayoutMkLst>
            <pc:docMk/>
            <pc:sldMasterMk cId="1146292661" sldId="2147483685"/>
            <pc:sldLayoutMk cId="3990395393" sldId="2147483686"/>
          </pc:sldLayoutMkLst>
        </pc:sldLayoutChg>
        <pc:sldLayoutChg chg="add replId">
          <pc:chgData name="Gede Arya Chandradhana" userId="S::e0407685@u.nus.edu::3c940f53-578f-4b25-adcc-3e10e84d8144" providerId="AD" clId="Web-{9E595A6E-9469-62FA-6393-37C4BB3510AB}" dt="2021-09-28T11:05:46.442" v="7"/>
          <pc:sldLayoutMkLst>
            <pc:docMk/>
            <pc:sldMasterMk cId="1146292661" sldId="2147483685"/>
            <pc:sldLayoutMk cId="4179559529" sldId="2147483687"/>
          </pc:sldLayoutMkLst>
        </pc:sldLayoutChg>
        <pc:sldLayoutChg chg="add replId">
          <pc:chgData name="Gede Arya Chandradhana" userId="S::e0407685@u.nus.edu::3c940f53-578f-4b25-adcc-3e10e84d8144" providerId="AD" clId="Web-{9E595A6E-9469-62FA-6393-37C4BB3510AB}" dt="2021-09-28T11:05:46.442" v="7"/>
          <pc:sldLayoutMkLst>
            <pc:docMk/>
            <pc:sldMasterMk cId="1146292661" sldId="2147483685"/>
            <pc:sldLayoutMk cId="3599142408" sldId="2147483688"/>
          </pc:sldLayoutMkLst>
        </pc:sldLayoutChg>
        <pc:sldLayoutChg chg="add replId">
          <pc:chgData name="Gede Arya Chandradhana" userId="S::e0407685@u.nus.edu::3c940f53-578f-4b25-adcc-3e10e84d8144" providerId="AD" clId="Web-{9E595A6E-9469-62FA-6393-37C4BB3510AB}" dt="2021-09-28T11:05:46.442" v="7"/>
          <pc:sldLayoutMkLst>
            <pc:docMk/>
            <pc:sldMasterMk cId="1146292661" sldId="2147483685"/>
            <pc:sldLayoutMk cId="1057634425" sldId="21474836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44106F-B767-4B4C-A351-E6F3D2249083}" type="datetimeFigureOut">
              <a:rPr lang="en-SG" smtClean="0"/>
              <a:t>28/9/2021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239572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4106F-B767-4B4C-A351-E6F3D2249083}" type="datetimeFigureOut">
              <a:rPr lang="en-SG" smtClean="0"/>
              <a:t>28/9/2021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32172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4106F-B767-4B4C-A351-E6F3D2249083}" type="datetimeFigureOut">
              <a:rPr lang="en-SG" smtClean="0"/>
              <a:t>28/9/2021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1054204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4106F-B767-4B4C-A351-E6F3D2249083}" type="datetimeFigureOut">
              <a:rPr lang="en-SG" smtClean="0"/>
              <a:t>28/9/2021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DE6C6F-979E-4783-9767-3960FEBBA88B}" type="slidenum">
              <a:rPr lang="en-SG" smtClean="0"/>
              <a:t>‹#›</a:t>
            </a:fld>
            <a:endParaRPr lang="en-SG"/>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23136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4106F-B767-4B4C-A351-E6F3D2249083}" type="datetimeFigureOut">
              <a:rPr lang="en-SG" smtClean="0"/>
              <a:t>28/9/2021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2338189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44106F-B767-4B4C-A351-E6F3D2249083}" type="datetimeFigureOut">
              <a:rPr lang="en-SG" smtClean="0"/>
              <a:t>28/9/2021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1694651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44106F-B767-4B4C-A351-E6F3D2249083}" type="datetimeFigureOut">
              <a:rPr lang="en-SG" smtClean="0"/>
              <a:t>28/9/2021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240923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4106F-B767-4B4C-A351-E6F3D2249083}" type="datetimeFigureOut">
              <a:rPr lang="en-SG" smtClean="0"/>
              <a:t>28/9/2021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2141961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4106F-B767-4B4C-A351-E6F3D2249083}" type="datetimeFigureOut">
              <a:rPr lang="en-SG" smtClean="0"/>
              <a:t>28/9/2021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240133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4106F-B767-4B4C-A351-E6F3D2249083}" type="datetimeFigureOut">
              <a:rPr lang="en-SG" smtClean="0"/>
              <a:t>28/9/2021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295492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4106F-B767-4B4C-A351-E6F3D2249083}" type="datetimeFigureOut">
              <a:rPr lang="en-SG" smtClean="0"/>
              <a:t>28/9/2021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333153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44106F-B767-4B4C-A351-E6F3D2249083}" type="datetimeFigureOut">
              <a:rPr lang="en-SG" smtClean="0"/>
              <a:t>28/9/2021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412003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44106F-B767-4B4C-A351-E6F3D2249083}" type="datetimeFigureOut">
              <a:rPr lang="en-SG" smtClean="0"/>
              <a:t>28/9/2021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333464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44106F-B767-4B4C-A351-E6F3D2249083}" type="datetimeFigureOut">
              <a:rPr lang="en-SG" smtClean="0"/>
              <a:t>28/9/2021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370846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4106F-B767-4B4C-A351-E6F3D2249083}" type="datetimeFigureOut">
              <a:rPr lang="en-SG" smtClean="0"/>
              <a:t>28/9/2021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209635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4106F-B767-4B4C-A351-E6F3D2249083}" type="datetimeFigureOut">
              <a:rPr lang="en-SG" smtClean="0"/>
              <a:t>28/9/2021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85989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4106F-B767-4B4C-A351-E6F3D2249083}" type="datetimeFigureOut">
              <a:rPr lang="en-SG" smtClean="0"/>
              <a:t>28/9/2021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DE6C6F-979E-4783-9767-3960FEBBA88B}" type="slidenum">
              <a:rPr lang="en-SG" smtClean="0"/>
              <a:t>‹#›</a:t>
            </a:fld>
            <a:endParaRPr lang="en-SG"/>
          </a:p>
        </p:txBody>
      </p:sp>
    </p:spTree>
    <p:extLst>
      <p:ext uri="{BB962C8B-B14F-4D97-AF65-F5344CB8AC3E}">
        <p14:creationId xmlns:p14="http://schemas.microsoft.com/office/powerpoint/2010/main" val="331547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D44106F-B767-4B4C-A351-E6F3D2249083}" type="datetimeFigureOut">
              <a:rPr lang="en-SG" smtClean="0"/>
              <a:t>28/9/2021</a:t>
            </a:fld>
            <a:endParaRPr lang="en-SG"/>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SG"/>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E6C6F-979E-4783-9767-3960FEBBA88B}" type="slidenum">
              <a:rPr lang="en-SG" smtClean="0"/>
              <a:t>‹#›</a:t>
            </a:fld>
            <a:endParaRPr lang="en-SG"/>
          </a:p>
        </p:txBody>
      </p:sp>
    </p:spTree>
    <p:extLst>
      <p:ext uri="{BB962C8B-B14F-4D97-AF65-F5344CB8AC3E}">
        <p14:creationId xmlns:p14="http://schemas.microsoft.com/office/powerpoint/2010/main" val="2523210256"/>
      </p:ext>
    </p:extLst>
  </p:cSld>
  <p:clrMap bg1="dk1" tx1="lt1" bg2="dk2" tx2="lt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696" r:id="rId7"/>
    <p:sldLayoutId id="2147483706" r:id="rId8"/>
    <p:sldLayoutId id="2147483705" r:id="rId9"/>
    <p:sldLayoutId id="2147483704" r:id="rId10"/>
    <p:sldLayoutId id="2147483703"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012BD3A-1748-4F78-9885-4A4B29E6DF5B}"/>
              </a:ext>
            </a:extLst>
          </p:cNvPr>
          <p:cNvPicPr>
            <a:picLocks noChangeAspect="1"/>
          </p:cNvPicPr>
          <p:nvPr/>
        </p:nvPicPr>
        <p:blipFill rotWithShape="1">
          <a:blip r:embed="rId2">
            <a:alphaModFix amt="50000"/>
          </a:blip>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72FD4C72-5183-4505-8B3E-E3AB878DB4D1}"/>
              </a:ext>
            </a:extLst>
          </p:cNvPr>
          <p:cNvSpPr>
            <a:spLocks noGrp="1"/>
          </p:cNvSpPr>
          <p:nvPr>
            <p:ph type="ctrTitle"/>
          </p:nvPr>
        </p:nvSpPr>
        <p:spPr>
          <a:xfrm>
            <a:off x="1429612" y="1013984"/>
            <a:ext cx="6952388" cy="3260635"/>
          </a:xfrm>
        </p:spPr>
        <p:txBody>
          <a:bodyPr>
            <a:normAutofit/>
          </a:bodyPr>
          <a:lstStyle/>
          <a:p>
            <a:pPr algn="l"/>
            <a:r>
              <a:rPr lang="en-SG" sz="6000">
                <a:ln>
                  <a:noFill/>
                </a:ln>
                <a:solidFill>
                  <a:schemeClr val="tx1"/>
                </a:solidFill>
                <a:effectLst/>
                <a:latin typeface="Calibri Light"/>
                <a:cs typeface="Calibri Light"/>
              </a:rPr>
              <a:t>EG2401A Tutorial 2</a:t>
            </a:r>
            <a:endParaRPr lang="en-SG">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H SarabunPSK"/>
              <a:cs typeface="TH SarabunPSK"/>
            </a:endParaRPr>
          </a:p>
        </p:txBody>
      </p:sp>
      <p:sp>
        <p:nvSpPr>
          <p:cNvPr id="3" name="Subtitle 2">
            <a:extLst>
              <a:ext uri="{FF2B5EF4-FFF2-40B4-BE49-F238E27FC236}">
                <a16:creationId xmlns:a16="http://schemas.microsoft.com/office/drawing/2014/main" id="{FA50F0E2-53C5-4D16-9D5C-2A51CD90EC40}"/>
              </a:ext>
            </a:extLst>
          </p:cNvPr>
          <p:cNvSpPr>
            <a:spLocks noGrp="1"/>
          </p:cNvSpPr>
          <p:nvPr>
            <p:ph type="subTitle" idx="1"/>
          </p:nvPr>
        </p:nvSpPr>
        <p:spPr>
          <a:xfrm>
            <a:off x="1429612" y="4848464"/>
            <a:ext cx="7714388" cy="1446796"/>
          </a:xfrm>
        </p:spPr>
        <p:txBody>
          <a:bodyPr vert="horz" lIns="91440" tIns="45720" rIns="91440" bIns="45720" rtlCol="0" anchor="t">
            <a:noAutofit/>
          </a:bodyPr>
          <a:lstStyle/>
          <a:p>
            <a:pPr algn="l"/>
            <a:r>
              <a:rPr lang="en-SG" sz="280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rPr>
              <a:t>Gede Arya </a:t>
            </a:r>
          </a:p>
          <a:p>
            <a:pPr algn="l"/>
            <a:r>
              <a:rPr lang="en-SG" sz="280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rPr>
              <a:t>Jevan Goh</a:t>
            </a:r>
          </a:p>
          <a:p>
            <a:pPr algn="l"/>
            <a:r>
              <a:rPr lang="en-SG" sz="280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rPr>
              <a:t>Lock Mei Lin</a:t>
            </a:r>
          </a:p>
        </p:txBody>
      </p:sp>
      <p:cxnSp>
        <p:nvCxnSpPr>
          <p:cNvPr id="11" name="Straight Connector 10">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52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3376-9A10-4016-8144-55FA0BF89C0F}"/>
              </a:ext>
            </a:extLst>
          </p:cNvPr>
          <p:cNvSpPr>
            <a:spLocks noGrp="1"/>
          </p:cNvSpPr>
          <p:nvPr>
            <p:ph type="title"/>
          </p:nvPr>
        </p:nvSpPr>
        <p:spPr/>
        <p:txBody>
          <a:bodyPr/>
          <a:lstStyle/>
          <a:p>
            <a:r>
              <a:rPr lang="en-GB"/>
              <a:t>Action 1</a:t>
            </a:r>
            <a:endParaRPr lang="en-SG"/>
          </a:p>
        </p:txBody>
      </p:sp>
      <p:sp>
        <p:nvSpPr>
          <p:cNvPr id="3" name="Content Placeholder 2">
            <a:extLst>
              <a:ext uri="{FF2B5EF4-FFF2-40B4-BE49-F238E27FC236}">
                <a16:creationId xmlns:a16="http://schemas.microsoft.com/office/drawing/2014/main" id="{DDC82CAE-2421-4A62-A7A9-D5A9A49F7E3E}"/>
              </a:ext>
            </a:extLst>
          </p:cNvPr>
          <p:cNvSpPr>
            <a:spLocks noGrp="1"/>
          </p:cNvSpPr>
          <p:nvPr>
            <p:ph idx="1"/>
          </p:nvPr>
        </p:nvSpPr>
        <p:spPr/>
        <p:txBody>
          <a:bodyPr/>
          <a:lstStyle/>
          <a:p>
            <a:r>
              <a:rPr lang="en-GB"/>
              <a:t>Morton Thiokol recommending the launch of Challenger to proceed, nothing “Lund (of Thiokol) reversed his previous decision and recommended that the launch proceed.”; and additionally noting that Thiokol were already aware of problems with the O-rings;</a:t>
            </a:r>
            <a:endParaRPr lang="en-SG"/>
          </a:p>
        </p:txBody>
      </p:sp>
    </p:spTree>
    <p:extLst>
      <p:ext uri="{BB962C8B-B14F-4D97-AF65-F5344CB8AC3E}">
        <p14:creationId xmlns:p14="http://schemas.microsoft.com/office/powerpoint/2010/main" val="76650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3376-9A10-4016-8144-55FA0BF89C0F}"/>
              </a:ext>
            </a:extLst>
          </p:cNvPr>
          <p:cNvSpPr>
            <a:spLocks noGrp="1"/>
          </p:cNvSpPr>
          <p:nvPr>
            <p:ph type="title"/>
          </p:nvPr>
        </p:nvSpPr>
        <p:spPr>
          <a:xfrm>
            <a:off x="1081746" y="168354"/>
            <a:ext cx="10353762" cy="970450"/>
          </a:xfrm>
        </p:spPr>
        <p:txBody>
          <a:bodyPr/>
          <a:lstStyle/>
          <a:p>
            <a:r>
              <a:rPr lang="en-GB"/>
              <a:t>Action 1</a:t>
            </a:r>
            <a:endParaRPr lang="en-SG"/>
          </a:p>
        </p:txBody>
      </p:sp>
      <p:cxnSp>
        <p:nvCxnSpPr>
          <p:cNvPr id="7" name="Straight Arrow Connector 6">
            <a:extLst>
              <a:ext uri="{FF2B5EF4-FFF2-40B4-BE49-F238E27FC236}">
                <a16:creationId xmlns:a16="http://schemas.microsoft.com/office/drawing/2014/main" id="{91D8176B-A784-4905-9A23-8F63B22A73C2}"/>
              </a:ext>
            </a:extLst>
          </p:cNvPr>
          <p:cNvCxnSpPr/>
          <p:nvPr/>
        </p:nvCxnSpPr>
        <p:spPr>
          <a:xfrm>
            <a:off x="1505633" y="3176422"/>
            <a:ext cx="9575800"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C0A32F6-8ED8-409A-966D-32A67E90EFF2}"/>
              </a:ext>
            </a:extLst>
          </p:cNvPr>
          <p:cNvSpPr/>
          <p:nvPr/>
        </p:nvSpPr>
        <p:spPr>
          <a:xfrm>
            <a:off x="2810760" y="3100051"/>
            <a:ext cx="180000" cy="17814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EC7248CD-50E9-4FA1-8C1B-7158FB31B6F1}"/>
              </a:ext>
            </a:extLst>
          </p:cNvPr>
          <p:cNvSpPr/>
          <p:nvPr/>
        </p:nvSpPr>
        <p:spPr>
          <a:xfrm>
            <a:off x="4941249" y="3113616"/>
            <a:ext cx="180000" cy="17814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71B505DF-1AF5-47D2-98C4-6D4028BD1402}"/>
              </a:ext>
            </a:extLst>
          </p:cNvPr>
          <p:cNvSpPr/>
          <p:nvPr/>
        </p:nvSpPr>
        <p:spPr>
          <a:xfrm>
            <a:off x="8517984" y="3113616"/>
            <a:ext cx="180000" cy="17814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269E1903-8620-410D-9873-4D6DC96C70FE}"/>
              </a:ext>
            </a:extLst>
          </p:cNvPr>
          <p:cNvSpPr txBox="1"/>
          <p:nvPr/>
        </p:nvSpPr>
        <p:spPr>
          <a:xfrm>
            <a:off x="1307364" y="3428784"/>
            <a:ext cx="708151" cy="369332"/>
          </a:xfrm>
          <a:prstGeom prst="rect">
            <a:avLst/>
          </a:prstGeom>
          <a:noFill/>
        </p:spPr>
        <p:txBody>
          <a:bodyPr wrap="square" rtlCol="0">
            <a:spAutoFit/>
          </a:bodyPr>
          <a:lstStyle/>
          <a:p>
            <a:r>
              <a:rPr lang="en-GB"/>
              <a:t>NP</a:t>
            </a:r>
            <a:endParaRPr lang="en-SG"/>
          </a:p>
        </p:txBody>
      </p:sp>
      <p:sp>
        <p:nvSpPr>
          <p:cNvPr id="12" name="TextBox 11">
            <a:extLst>
              <a:ext uri="{FF2B5EF4-FFF2-40B4-BE49-F238E27FC236}">
                <a16:creationId xmlns:a16="http://schemas.microsoft.com/office/drawing/2014/main" id="{D75B93F2-A841-4541-B2C5-3735D0ED9489}"/>
              </a:ext>
            </a:extLst>
          </p:cNvPr>
          <p:cNvSpPr txBox="1"/>
          <p:nvPr/>
        </p:nvSpPr>
        <p:spPr>
          <a:xfrm>
            <a:off x="2683192" y="3411678"/>
            <a:ext cx="708151" cy="369332"/>
          </a:xfrm>
          <a:prstGeom prst="rect">
            <a:avLst/>
          </a:prstGeom>
          <a:noFill/>
        </p:spPr>
        <p:txBody>
          <a:bodyPr wrap="square" rtlCol="0">
            <a:spAutoFit/>
          </a:bodyPr>
          <a:lstStyle/>
          <a:p>
            <a:r>
              <a:rPr lang="en-GB"/>
              <a:t>P1</a:t>
            </a:r>
            <a:endParaRPr lang="en-SG"/>
          </a:p>
        </p:txBody>
      </p:sp>
      <p:sp>
        <p:nvSpPr>
          <p:cNvPr id="13" name="TextBox 12">
            <a:extLst>
              <a:ext uri="{FF2B5EF4-FFF2-40B4-BE49-F238E27FC236}">
                <a16:creationId xmlns:a16="http://schemas.microsoft.com/office/drawing/2014/main" id="{CAE7A1A1-4200-4025-85C8-9B66143D4765}"/>
              </a:ext>
            </a:extLst>
          </p:cNvPr>
          <p:cNvSpPr txBox="1"/>
          <p:nvPr/>
        </p:nvSpPr>
        <p:spPr>
          <a:xfrm>
            <a:off x="4767173" y="3411678"/>
            <a:ext cx="708151" cy="369332"/>
          </a:xfrm>
          <a:prstGeom prst="rect">
            <a:avLst/>
          </a:prstGeom>
          <a:noFill/>
        </p:spPr>
        <p:txBody>
          <a:bodyPr wrap="square" rtlCol="0">
            <a:spAutoFit/>
          </a:bodyPr>
          <a:lstStyle/>
          <a:p>
            <a:r>
              <a:rPr lang="en-GB"/>
              <a:t>P2</a:t>
            </a:r>
            <a:endParaRPr lang="en-SG"/>
          </a:p>
        </p:txBody>
      </p:sp>
      <p:sp>
        <p:nvSpPr>
          <p:cNvPr id="14" name="TextBox 13">
            <a:extLst>
              <a:ext uri="{FF2B5EF4-FFF2-40B4-BE49-F238E27FC236}">
                <a16:creationId xmlns:a16="http://schemas.microsoft.com/office/drawing/2014/main" id="{40E6E041-6379-4D47-BC7C-E7297E506FAE}"/>
              </a:ext>
            </a:extLst>
          </p:cNvPr>
          <p:cNvSpPr txBox="1"/>
          <p:nvPr/>
        </p:nvSpPr>
        <p:spPr>
          <a:xfrm>
            <a:off x="8343908" y="3411678"/>
            <a:ext cx="708151" cy="369332"/>
          </a:xfrm>
          <a:prstGeom prst="rect">
            <a:avLst/>
          </a:prstGeom>
          <a:noFill/>
        </p:spPr>
        <p:txBody>
          <a:bodyPr wrap="square" rtlCol="0">
            <a:spAutoFit/>
          </a:bodyPr>
          <a:lstStyle/>
          <a:p>
            <a:r>
              <a:rPr lang="en-GB"/>
              <a:t>SC1</a:t>
            </a:r>
            <a:endParaRPr lang="en-SG"/>
          </a:p>
        </p:txBody>
      </p:sp>
      <p:sp>
        <p:nvSpPr>
          <p:cNvPr id="15" name="TextBox 14">
            <a:extLst>
              <a:ext uri="{FF2B5EF4-FFF2-40B4-BE49-F238E27FC236}">
                <a16:creationId xmlns:a16="http://schemas.microsoft.com/office/drawing/2014/main" id="{20B7B9D1-88C7-4AC3-8C7B-D8E1F7BD7E89}"/>
              </a:ext>
            </a:extLst>
          </p:cNvPr>
          <p:cNvSpPr txBox="1"/>
          <p:nvPr/>
        </p:nvSpPr>
        <p:spPr>
          <a:xfrm>
            <a:off x="10727357" y="3428784"/>
            <a:ext cx="708151" cy="369332"/>
          </a:xfrm>
          <a:prstGeom prst="rect">
            <a:avLst/>
          </a:prstGeom>
          <a:noFill/>
        </p:spPr>
        <p:txBody>
          <a:bodyPr wrap="square" rtlCol="0">
            <a:spAutoFit/>
          </a:bodyPr>
          <a:lstStyle/>
          <a:p>
            <a:r>
              <a:rPr lang="en-GB"/>
              <a:t>PP</a:t>
            </a:r>
            <a:endParaRPr lang="en-SG"/>
          </a:p>
        </p:txBody>
      </p:sp>
    </p:spTree>
    <p:extLst>
      <p:ext uri="{BB962C8B-B14F-4D97-AF65-F5344CB8AC3E}">
        <p14:creationId xmlns:p14="http://schemas.microsoft.com/office/powerpoint/2010/main" val="373415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3376-9A10-4016-8144-55FA0BF89C0F}"/>
              </a:ext>
            </a:extLst>
          </p:cNvPr>
          <p:cNvSpPr>
            <a:spLocks noGrp="1"/>
          </p:cNvSpPr>
          <p:nvPr>
            <p:ph type="title"/>
          </p:nvPr>
        </p:nvSpPr>
        <p:spPr>
          <a:xfrm>
            <a:off x="1081746" y="168354"/>
            <a:ext cx="10353762" cy="970450"/>
          </a:xfrm>
        </p:spPr>
        <p:txBody>
          <a:bodyPr/>
          <a:lstStyle/>
          <a:p>
            <a:r>
              <a:rPr lang="en-GB"/>
              <a:t>Action 1</a:t>
            </a:r>
            <a:endParaRPr lang="en-SG"/>
          </a:p>
        </p:txBody>
      </p:sp>
      <p:graphicFrame>
        <p:nvGraphicFramePr>
          <p:cNvPr id="16" name="Table 16">
            <a:extLst>
              <a:ext uri="{FF2B5EF4-FFF2-40B4-BE49-F238E27FC236}">
                <a16:creationId xmlns:a16="http://schemas.microsoft.com/office/drawing/2014/main" id="{480F1316-BD85-4269-9A62-8CAC99473626}"/>
              </a:ext>
            </a:extLst>
          </p:cNvPr>
          <p:cNvGraphicFramePr>
            <a:graphicFrameLocks noGrp="1"/>
          </p:cNvGraphicFramePr>
          <p:nvPr>
            <p:extLst>
              <p:ext uri="{D42A27DB-BD31-4B8C-83A1-F6EECF244321}">
                <p14:modId xmlns:p14="http://schemas.microsoft.com/office/powerpoint/2010/main" val="2906973905"/>
              </p:ext>
            </p:extLst>
          </p:nvPr>
        </p:nvGraphicFramePr>
        <p:xfrm>
          <a:off x="883477" y="2221414"/>
          <a:ext cx="10128144" cy="4039062"/>
        </p:xfrm>
        <a:graphic>
          <a:graphicData uri="http://schemas.openxmlformats.org/drawingml/2006/table">
            <a:tbl>
              <a:tblPr firstRow="1" bandRow="1">
                <a:tableStyleId>{5940675A-B579-460E-94D1-54222C63F5DA}</a:tableStyleId>
              </a:tblPr>
              <a:tblGrid>
                <a:gridCol w="988469">
                  <a:extLst>
                    <a:ext uri="{9D8B030D-6E8A-4147-A177-3AD203B41FA5}">
                      <a16:colId xmlns:a16="http://schemas.microsoft.com/office/drawing/2014/main" val="3494553892"/>
                    </a:ext>
                  </a:extLst>
                </a:gridCol>
                <a:gridCol w="7041009">
                  <a:extLst>
                    <a:ext uri="{9D8B030D-6E8A-4147-A177-3AD203B41FA5}">
                      <a16:colId xmlns:a16="http://schemas.microsoft.com/office/drawing/2014/main" val="569072198"/>
                    </a:ext>
                  </a:extLst>
                </a:gridCol>
                <a:gridCol w="2098666">
                  <a:extLst>
                    <a:ext uri="{9D8B030D-6E8A-4147-A177-3AD203B41FA5}">
                      <a16:colId xmlns:a16="http://schemas.microsoft.com/office/drawing/2014/main" val="3977874078"/>
                    </a:ext>
                  </a:extLst>
                </a:gridCol>
              </a:tblGrid>
              <a:tr h="463729">
                <a:tc>
                  <a:txBody>
                    <a:bodyPr/>
                    <a:lstStyle/>
                    <a:p>
                      <a:r>
                        <a:rPr lang="en-GB"/>
                        <a:t>Pt</a:t>
                      </a:r>
                      <a:endParaRPr lang="en-SG"/>
                    </a:p>
                  </a:txBody>
                  <a:tcPr/>
                </a:tc>
                <a:tc>
                  <a:txBody>
                    <a:bodyPr/>
                    <a:lstStyle/>
                    <a:p>
                      <a:r>
                        <a:rPr lang="en-GB"/>
                        <a:t>From POV of Morton Thiokol</a:t>
                      </a:r>
                      <a:endParaRPr lang="en-SG"/>
                    </a:p>
                  </a:txBody>
                  <a:tcPr/>
                </a:tc>
                <a:tc>
                  <a:txBody>
                    <a:bodyPr/>
                    <a:lstStyle/>
                    <a:p>
                      <a:r>
                        <a:rPr lang="en-GB"/>
                        <a:t>Location from left</a:t>
                      </a:r>
                      <a:endParaRPr lang="en-SG"/>
                    </a:p>
                  </a:txBody>
                  <a:tcPr/>
                </a:tc>
                <a:extLst>
                  <a:ext uri="{0D108BD9-81ED-4DB2-BD59-A6C34878D82A}">
                    <a16:rowId xmlns:a16="http://schemas.microsoft.com/office/drawing/2014/main" val="2124024973"/>
                  </a:ext>
                </a:extLst>
              </a:tr>
              <a:tr h="681252">
                <a:tc>
                  <a:txBody>
                    <a:bodyPr/>
                    <a:lstStyle/>
                    <a:p>
                      <a:r>
                        <a:rPr lang="en-GB"/>
                        <a:t>NP</a:t>
                      </a:r>
                      <a:endParaRPr lang="en-SG"/>
                    </a:p>
                  </a:txBody>
                  <a:tcPr/>
                </a:tc>
                <a:tc>
                  <a:txBody>
                    <a:bodyPr/>
                    <a:lstStyle/>
                    <a:p>
                      <a:r>
                        <a:rPr lang="en-GB"/>
                        <a:t>Disregard the O-ring problems and recommending the launch of Challenger, endangering the space crew lives</a:t>
                      </a:r>
                      <a:endParaRPr lang="en-SG"/>
                    </a:p>
                  </a:txBody>
                  <a:tcPr/>
                </a:tc>
                <a:tc>
                  <a:txBody>
                    <a:bodyPr/>
                    <a:lstStyle/>
                    <a:p>
                      <a:r>
                        <a:rPr lang="en-GB"/>
                        <a:t>0/10</a:t>
                      </a:r>
                      <a:endParaRPr lang="en-SG"/>
                    </a:p>
                  </a:txBody>
                  <a:tcPr/>
                </a:tc>
                <a:extLst>
                  <a:ext uri="{0D108BD9-81ED-4DB2-BD59-A6C34878D82A}">
                    <a16:rowId xmlns:a16="http://schemas.microsoft.com/office/drawing/2014/main" val="576792"/>
                  </a:ext>
                </a:extLst>
              </a:tr>
              <a:tr h="973217">
                <a:tc>
                  <a:txBody>
                    <a:bodyPr/>
                    <a:lstStyle/>
                    <a:p>
                      <a:r>
                        <a:rPr lang="en-GB"/>
                        <a:t>P1</a:t>
                      </a:r>
                      <a:endParaRPr lang="en-SG"/>
                    </a:p>
                  </a:txBody>
                  <a:tcPr/>
                </a:tc>
                <a:tc>
                  <a:txBody>
                    <a:bodyPr/>
                    <a:lstStyle/>
                    <a:p>
                      <a:r>
                        <a:rPr lang="en-GB"/>
                        <a:t>One engineer suggested that joint rotation would render the secondary O-ring useless, but Hardy did not forward the memos</a:t>
                      </a:r>
                      <a:endParaRPr lang="en-SG"/>
                    </a:p>
                  </a:txBody>
                  <a:tcPr/>
                </a:tc>
                <a:tc>
                  <a:txBody>
                    <a:bodyPr/>
                    <a:lstStyle/>
                    <a:p>
                      <a:r>
                        <a:rPr lang="en-GB"/>
                        <a:t>3/10</a:t>
                      </a:r>
                      <a:endParaRPr lang="en-SG"/>
                    </a:p>
                  </a:txBody>
                  <a:tcPr/>
                </a:tc>
                <a:extLst>
                  <a:ext uri="{0D108BD9-81ED-4DB2-BD59-A6C34878D82A}">
                    <a16:rowId xmlns:a16="http://schemas.microsoft.com/office/drawing/2014/main" val="2271459744"/>
                  </a:ext>
                </a:extLst>
              </a:tr>
              <a:tr h="681252">
                <a:tc>
                  <a:txBody>
                    <a:bodyPr/>
                    <a:lstStyle/>
                    <a:p>
                      <a:r>
                        <a:rPr lang="en-GB"/>
                        <a:t>P2</a:t>
                      </a:r>
                      <a:endParaRPr lang="en-SG"/>
                    </a:p>
                  </a:txBody>
                  <a:tcPr/>
                </a:tc>
                <a:tc>
                  <a:txBody>
                    <a:bodyPr/>
                    <a:lstStyle/>
                    <a:p>
                      <a:r>
                        <a:rPr lang="en-GB"/>
                        <a:t>By 1985, Thiokol (and </a:t>
                      </a:r>
                      <a:r>
                        <a:rPr lang="en-GB" err="1"/>
                        <a:t>marshall</a:t>
                      </a:r>
                      <a:r>
                        <a:rPr lang="en-GB"/>
                        <a:t>) realised the problem and began redesigning the joint</a:t>
                      </a:r>
                      <a:endParaRPr lang="en-SG"/>
                    </a:p>
                  </a:txBody>
                  <a:tcPr/>
                </a:tc>
                <a:tc>
                  <a:txBody>
                    <a:bodyPr/>
                    <a:lstStyle/>
                    <a:p>
                      <a:r>
                        <a:rPr lang="en-GB"/>
                        <a:t>6/10</a:t>
                      </a:r>
                      <a:endParaRPr lang="en-SG"/>
                    </a:p>
                  </a:txBody>
                  <a:tcPr/>
                </a:tc>
                <a:extLst>
                  <a:ext uri="{0D108BD9-81ED-4DB2-BD59-A6C34878D82A}">
                    <a16:rowId xmlns:a16="http://schemas.microsoft.com/office/drawing/2014/main" val="2119961383"/>
                  </a:ext>
                </a:extLst>
              </a:tr>
              <a:tr h="599532">
                <a:tc>
                  <a:txBody>
                    <a:bodyPr/>
                    <a:lstStyle/>
                    <a:p>
                      <a:r>
                        <a:rPr lang="en-GB"/>
                        <a:t>SC1</a:t>
                      </a:r>
                      <a:endParaRPr lang="en-SG"/>
                    </a:p>
                  </a:txBody>
                  <a:tcPr/>
                </a:tc>
                <a:tc>
                  <a:txBody>
                    <a:bodyPr/>
                    <a:lstStyle/>
                    <a:p>
                      <a:r>
                        <a:rPr lang="en-GB"/>
                        <a:t>Calling for halt to shuttle flights until the joints were redesigned</a:t>
                      </a:r>
                      <a:endParaRPr lang="en-SG"/>
                    </a:p>
                  </a:txBody>
                  <a:tcPr/>
                </a:tc>
                <a:tc>
                  <a:txBody>
                    <a:bodyPr/>
                    <a:lstStyle/>
                    <a:p>
                      <a:r>
                        <a:rPr lang="en-GB"/>
                        <a:t>8/10</a:t>
                      </a:r>
                      <a:endParaRPr lang="en-SG"/>
                    </a:p>
                  </a:txBody>
                  <a:tcPr/>
                </a:tc>
                <a:extLst>
                  <a:ext uri="{0D108BD9-81ED-4DB2-BD59-A6C34878D82A}">
                    <a16:rowId xmlns:a16="http://schemas.microsoft.com/office/drawing/2014/main" val="2763825533"/>
                  </a:ext>
                </a:extLst>
              </a:tr>
              <a:tr h="394694">
                <a:tc>
                  <a:txBody>
                    <a:bodyPr/>
                    <a:lstStyle/>
                    <a:p>
                      <a:r>
                        <a:rPr lang="en-GB"/>
                        <a:t>PP</a:t>
                      </a:r>
                      <a:endParaRPr lang="en-SG"/>
                    </a:p>
                  </a:txBody>
                  <a:tcPr/>
                </a:tc>
                <a:tc>
                  <a:txBody>
                    <a:bodyPr/>
                    <a:lstStyle/>
                    <a:p>
                      <a:r>
                        <a:rPr lang="en-GB" dirty="0"/>
                        <a:t>Fixing the O-ring </a:t>
                      </a:r>
                      <a:r>
                        <a:rPr lang="en-GB"/>
                        <a:t>problem</a:t>
                      </a:r>
                      <a:r>
                        <a:rPr lang="en-GB" dirty="0"/>
                        <a:t> as soon as the issues were discovered and insist on halting all flights until all problems are fixed</a:t>
                      </a:r>
                      <a:endParaRPr lang="en-SG" dirty="0"/>
                    </a:p>
                  </a:txBody>
                  <a:tcPr/>
                </a:tc>
                <a:tc>
                  <a:txBody>
                    <a:bodyPr/>
                    <a:lstStyle/>
                    <a:p>
                      <a:r>
                        <a:rPr lang="en-GB"/>
                        <a:t>10/10</a:t>
                      </a:r>
                      <a:endParaRPr lang="en-SG"/>
                    </a:p>
                  </a:txBody>
                  <a:tcPr/>
                </a:tc>
                <a:extLst>
                  <a:ext uri="{0D108BD9-81ED-4DB2-BD59-A6C34878D82A}">
                    <a16:rowId xmlns:a16="http://schemas.microsoft.com/office/drawing/2014/main" val="2455260809"/>
                  </a:ext>
                </a:extLst>
              </a:tr>
            </a:tbl>
          </a:graphicData>
        </a:graphic>
      </p:graphicFrame>
    </p:spTree>
    <p:extLst>
      <p:ext uri="{BB962C8B-B14F-4D97-AF65-F5344CB8AC3E}">
        <p14:creationId xmlns:p14="http://schemas.microsoft.com/office/powerpoint/2010/main" val="11362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3376-9A10-4016-8144-55FA0BF89C0F}"/>
              </a:ext>
            </a:extLst>
          </p:cNvPr>
          <p:cNvSpPr>
            <a:spLocks noGrp="1"/>
          </p:cNvSpPr>
          <p:nvPr>
            <p:ph type="title"/>
          </p:nvPr>
        </p:nvSpPr>
        <p:spPr/>
        <p:txBody>
          <a:bodyPr/>
          <a:lstStyle/>
          <a:p>
            <a:r>
              <a:rPr lang="en-GB"/>
              <a:t>Action 2</a:t>
            </a:r>
            <a:endParaRPr lang="en-SG"/>
          </a:p>
        </p:txBody>
      </p:sp>
      <p:sp>
        <p:nvSpPr>
          <p:cNvPr id="3" name="Content Placeholder 2">
            <a:extLst>
              <a:ext uri="{FF2B5EF4-FFF2-40B4-BE49-F238E27FC236}">
                <a16:creationId xmlns:a16="http://schemas.microsoft.com/office/drawing/2014/main" id="{DDC82CAE-2421-4A62-A7A9-D5A9A49F7E3E}"/>
              </a:ext>
            </a:extLst>
          </p:cNvPr>
          <p:cNvSpPr>
            <a:spLocks noGrp="1"/>
          </p:cNvSpPr>
          <p:nvPr>
            <p:ph idx="1"/>
          </p:nvPr>
        </p:nvSpPr>
        <p:spPr/>
        <p:txBody>
          <a:bodyPr/>
          <a:lstStyle/>
          <a:p>
            <a:pPr indent="-305435"/>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NASA did not want to postpone the launch, noting “NASA didn’t want to antagonize [Vice-President] Bush, a strong NASA supporter, by postponing the launch due to inclement weather after he had arrived.” [</a:t>
            </a:r>
            <a:r>
              <a:rPr lang="en-GB"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Fleddermann</a:t>
            </a: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4th Ed page 10]; and additionally noting that NASA was already informed that the predicted temperatures (in the low 20’s </a:t>
            </a:r>
            <a:r>
              <a:rPr lang="en-GB"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degF</a:t>
            </a: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was lower than the lowest 53 </a:t>
            </a:r>
            <a:r>
              <a:rPr lang="en-GB"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degF</a:t>
            </a:r>
            <a:r>
              <a:rPr lang="en-GB">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of previous launches where there was already “blow-by” problems of the O-rings.</a:t>
            </a:r>
            <a:endParaRPr lang="en-GB">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GB">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92916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3376-9A10-4016-8144-55FA0BF89C0F}"/>
              </a:ext>
            </a:extLst>
          </p:cNvPr>
          <p:cNvSpPr>
            <a:spLocks noGrp="1"/>
          </p:cNvSpPr>
          <p:nvPr>
            <p:ph type="title"/>
          </p:nvPr>
        </p:nvSpPr>
        <p:spPr>
          <a:xfrm>
            <a:off x="1081746" y="168354"/>
            <a:ext cx="10353762" cy="970450"/>
          </a:xfrm>
        </p:spPr>
        <p:txBody>
          <a:bodyPr/>
          <a:lstStyle/>
          <a:p>
            <a:r>
              <a:rPr lang="en-GB"/>
              <a:t>Action 2</a:t>
            </a:r>
            <a:endParaRPr lang="en-SG"/>
          </a:p>
        </p:txBody>
      </p:sp>
      <p:cxnSp>
        <p:nvCxnSpPr>
          <p:cNvPr id="7" name="Straight Arrow Connector 6">
            <a:extLst>
              <a:ext uri="{FF2B5EF4-FFF2-40B4-BE49-F238E27FC236}">
                <a16:creationId xmlns:a16="http://schemas.microsoft.com/office/drawing/2014/main" id="{91D8176B-A784-4905-9A23-8F63B22A73C2}"/>
              </a:ext>
            </a:extLst>
          </p:cNvPr>
          <p:cNvCxnSpPr/>
          <p:nvPr/>
        </p:nvCxnSpPr>
        <p:spPr>
          <a:xfrm>
            <a:off x="1280015" y="3310951"/>
            <a:ext cx="9575800"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C0A32F6-8ED8-409A-966D-32A67E90EFF2}"/>
              </a:ext>
            </a:extLst>
          </p:cNvPr>
          <p:cNvSpPr/>
          <p:nvPr/>
        </p:nvSpPr>
        <p:spPr>
          <a:xfrm>
            <a:off x="2585142" y="3234580"/>
            <a:ext cx="180000" cy="17814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EC7248CD-50E9-4FA1-8C1B-7158FB31B6F1}"/>
              </a:ext>
            </a:extLst>
          </p:cNvPr>
          <p:cNvSpPr/>
          <p:nvPr/>
        </p:nvSpPr>
        <p:spPr>
          <a:xfrm>
            <a:off x="6791174" y="3248145"/>
            <a:ext cx="180000" cy="17814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71B505DF-1AF5-47D2-98C4-6D4028BD1402}"/>
              </a:ext>
            </a:extLst>
          </p:cNvPr>
          <p:cNvSpPr/>
          <p:nvPr/>
        </p:nvSpPr>
        <p:spPr>
          <a:xfrm>
            <a:off x="9018080" y="3234580"/>
            <a:ext cx="180000" cy="17814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269E1903-8620-410D-9873-4D6DC96C70FE}"/>
              </a:ext>
            </a:extLst>
          </p:cNvPr>
          <p:cNvSpPr txBox="1"/>
          <p:nvPr/>
        </p:nvSpPr>
        <p:spPr>
          <a:xfrm>
            <a:off x="1081746" y="3563313"/>
            <a:ext cx="708151" cy="369332"/>
          </a:xfrm>
          <a:prstGeom prst="rect">
            <a:avLst/>
          </a:prstGeom>
          <a:noFill/>
        </p:spPr>
        <p:txBody>
          <a:bodyPr wrap="square" rtlCol="0">
            <a:spAutoFit/>
          </a:bodyPr>
          <a:lstStyle/>
          <a:p>
            <a:r>
              <a:rPr lang="en-GB"/>
              <a:t>NP</a:t>
            </a:r>
            <a:endParaRPr lang="en-SG"/>
          </a:p>
        </p:txBody>
      </p:sp>
      <p:sp>
        <p:nvSpPr>
          <p:cNvPr id="12" name="TextBox 11">
            <a:extLst>
              <a:ext uri="{FF2B5EF4-FFF2-40B4-BE49-F238E27FC236}">
                <a16:creationId xmlns:a16="http://schemas.microsoft.com/office/drawing/2014/main" id="{D75B93F2-A841-4541-B2C5-3735D0ED9489}"/>
              </a:ext>
            </a:extLst>
          </p:cNvPr>
          <p:cNvSpPr txBox="1"/>
          <p:nvPr/>
        </p:nvSpPr>
        <p:spPr>
          <a:xfrm>
            <a:off x="2457574" y="3546207"/>
            <a:ext cx="708151" cy="369332"/>
          </a:xfrm>
          <a:prstGeom prst="rect">
            <a:avLst/>
          </a:prstGeom>
          <a:noFill/>
        </p:spPr>
        <p:txBody>
          <a:bodyPr wrap="square" rtlCol="0">
            <a:spAutoFit/>
          </a:bodyPr>
          <a:lstStyle/>
          <a:p>
            <a:r>
              <a:rPr lang="en-GB"/>
              <a:t>P1</a:t>
            </a:r>
            <a:endParaRPr lang="en-SG"/>
          </a:p>
        </p:txBody>
      </p:sp>
      <p:sp>
        <p:nvSpPr>
          <p:cNvPr id="13" name="TextBox 12">
            <a:extLst>
              <a:ext uri="{FF2B5EF4-FFF2-40B4-BE49-F238E27FC236}">
                <a16:creationId xmlns:a16="http://schemas.microsoft.com/office/drawing/2014/main" id="{CAE7A1A1-4200-4025-85C8-9B66143D4765}"/>
              </a:ext>
            </a:extLst>
          </p:cNvPr>
          <p:cNvSpPr txBox="1"/>
          <p:nvPr/>
        </p:nvSpPr>
        <p:spPr>
          <a:xfrm>
            <a:off x="6617098" y="3489093"/>
            <a:ext cx="708151" cy="369332"/>
          </a:xfrm>
          <a:prstGeom prst="rect">
            <a:avLst/>
          </a:prstGeom>
          <a:noFill/>
        </p:spPr>
        <p:txBody>
          <a:bodyPr wrap="square" rtlCol="0">
            <a:spAutoFit/>
          </a:bodyPr>
          <a:lstStyle/>
          <a:p>
            <a:r>
              <a:rPr lang="en-GB"/>
              <a:t>SC1</a:t>
            </a:r>
            <a:endParaRPr lang="en-SG"/>
          </a:p>
        </p:txBody>
      </p:sp>
      <p:sp>
        <p:nvSpPr>
          <p:cNvPr id="14" name="TextBox 13">
            <a:extLst>
              <a:ext uri="{FF2B5EF4-FFF2-40B4-BE49-F238E27FC236}">
                <a16:creationId xmlns:a16="http://schemas.microsoft.com/office/drawing/2014/main" id="{40E6E041-6379-4D47-BC7C-E7297E506FAE}"/>
              </a:ext>
            </a:extLst>
          </p:cNvPr>
          <p:cNvSpPr txBox="1"/>
          <p:nvPr/>
        </p:nvSpPr>
        <p:spPr>
          <a:xfrm>
            <a:off x="8844004" y="3519506"/>
            <a:ext cx="708151" cy="369332"/>
          </a:xfrm>
          <a:prstGeom prst="rect">
            <a:avLst/>
          </a:prstGeom>
          <a:noFill/>
        </p:spPr>
        <p:txBody>
          <a:bodyPr wrap="square" rtlCol="0">
            <a:spAutoFit/>
          </a:bodyPr>
          <a:lstStyle/>
          <a:p>
            <a:r>
              <a:rPr lang="en-GB"/>
              <a:t>SC2</a:t>
            </a:r>
            <a:endParaRPr lang="en-SG"/>
          </a:p>
        </p:txBody>
      </p:sp>
      <p:sp>
        <p:nvSpPr>
          <p:cNvPr id="15" name="TextBox 14">
            <a:extLst>
              <a:ext uri="{FF2B5EF4-FFF2-40B4-BE49-F238E27FC236}">
                <a16:creationId xmlns:a16="http://schemas.microsoft.com/office/drawing/2014/main" id="{20B7B9D1-88C7-4AC3-8C7B-D8E1F7BD7E89}"/>
              </a:ext>
            </a:extLst>
          </p:cNvPr>
          <p:cNvSpPr txBox="1"/>
          <p:nvPr/>
        </p:nvSpPr>
        <p:spPr>
          <a:xfrm>
            <a:off x="10643130" y="3429000"/>
            <a:ext cx="708151" cy="369332"/>
          </a:xfrm>
          <a:prstGeom prst="rect">
            <a:avLst/>
          </a:prstGeom>
          <a:noFill/>
        </p:spPr>
        <p:txBody>
          <a:bodyPr wrap="square" rtlCol="0">
            <a:spAutoFit/>
          </a:bodyPr>
          <a:lstStyle/>
          <a:p>
            <a:r>
              <a:rPr lang="en-GB"/>
              <a:t>PP</a:t>
            </a:r>
            <a:endParaRPr lang="en-SG"/>
          </a:p>
        </p:txBody>
      </p:sp>
    </p:spTree>
    <p:extLst>
      <p:ext uri="{BB962C8B-B14F-4D97-AF65-F5344CB8AC3E}">
        <p14:creationId xmlns:p14="http://schemas.microsoft.com/office/powerpoint/2010/main" val="111925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3376-9A10-4016-8144-55FA0BF89C0F}"/>
              </a:ext>
            </a:extLst>
          </p:cNvPr>
          <p:cNvSpPr>
            <a:spLocks noGrp="1"/>
          </p:cNvSpPr>
          <p:nvPr>
            <p:ph type="title"/>
          </p:nvPr>
        </p:nvSpPr>
        <p:spPr>
          <a:xfrm>
            <a:off x="1081746" y="168354"/>
            <a:ext cx="10353762" cy="970450"/>
          </a:xfrm>
        </p:spPr>
        <p:txBody>
          <a:bodyPr/>
          <a:lstStyle/>
          <a:p>
            <a:r>
              <a:rPr lang="en-GB"/>
              <a:t>Action 2</a:t>
            </a:r>
            <a:endParaRPr lang="en-SG"/>
          </a:p>
        </p:txBody>
      </p:sp>
      <p:graphicFrame>
        <p:nvGraphicFramePr>
          <p:cNvPr id="16" name="Table 16">
            <a:extLst>
              <a:ext uri="{FF2B5EF4-FFF2-40B4-BE49-F238E27FC236}">
                <a16:creationId xmlns:a16="http://schemas.microsoft.com/office/drawing/2014/main" id="{FFED3E42-EF51-4234-9DBA-96170BDD8885}"/>
              </a:ext>
            </a:extLst>
          </p:cNvPr>
          <p:cNvGraphicFramePr>
            <a:graphicFrameLocks noGrp="1"/>
          </p:cNvGraphicFramePr>
          <p:nvPr>
            <p:extLst>
              <p:ext uri="{D42A27DB-BD31-4B8C-83A1-F6EECF244321}">
                <p14:modId xmlns:p14="http://schemas.microsoft.com/office/powerpoint/2010/main" val="4149301437"/>
              </p:ext>
            </p:extLst>
          </p:nvPr>
        </p:nvGraphicFramePr>
        <p:xfrm>
          <a:off x="982110" y="1105277"/>
          <a:ext cx="10128144" cy="5584369"/>
        </p:xfrm>
        <a:graphic>
          <a:graphicData uri="http://schemas.openxmlformats.org/drawingml/2006/table">
            <a:tbl>
              <a:tblPr firstRow="1" bandRow="1">
                <a:tableStyleId>{5940675A-B579-460E-94D1-54222C63F5DA}</a:tableStyleId>
              </a:tblPr>
              <a:tblGrid>
                <a:gridCol w="935740">
                  <a:extLst>
                    <a:ext uri="{9D8B030D-6E8A-4147-A177-3AD203B41FA5}">
                      <a16:colId xmlns:a16="http://schemas.microsoft.com/office/drawing/2014/main" val="3494553892"/>
                    </a:ext>
                  </a:extLst>
                </a:gridCol>
                <a:gridCol w="7093738">
                  <a:extLst>
                    <a:ext uri="{9D8B030D-6E8A-4147-A177-3AD203B41FA5}">
                      <a16:colId xmlns:a16="http://schemas.microsoft.com/office/drawing/2014/main" val="569072198"/>
                    </a:ext>
                  </a:extLst>
                </a:gridCol>
                <a:gridCol w="2098666">
                  <a:extLst>
                    <a:ext uri="{9D8B030D-6E8A-4147-A177-3AD203B41FA5}">
                      <a16:colId xmlns:a16="http://schemas.microsoft.com/office/drawing/2014/main" val="3977874078"/>
                    </a:ext>
                  </a:extLst>
                </a:gridCol>
              </a:tblGrid>
              <a:tr h="463729">
                <a:tc>
                  <a:txBody>
                    <a:bodyPr/>
                    <a:lstStyle/>
                    <a:p>
                      <a:r>
                        <a:rPr lang="en-GB"/>
                        <a:t>Pt</a:t>
                      </a:r>
                      <a:endParaRPr lang="en-SG"/>
                    </a:p>
                  </a:txBody>
                  <a:tcPr/>
                </a:tc>
                <a:tc>
                  <a:txBody>
                    <a:bodyPr/>
                    <a:lstStyle/>
                    <a:p>
                      <a:r>
                        <a:rPr lang="en-GB"/>
                        <a:t>From POV of NASA</a:t>
                      </a:r>
                      <a:endParaRPr lang="en-SG"/>
                    </a:p>
                  </a:txBody>
                  <a:tcPr/>
                </a:tc>
                <a:tc>
                  <a:txBody>
                    <a:bodyPr/>
                    <a:lstStyle/>
                    <a:p>
                      <a:r>
                        <a:rPr lang="en-GB"/>
                        <a:t>Location from left</a:t>
                      </a:r>
                      <a:endParaRPr lang="en-SG"/>
                    </a:p>
                  </a:txBody>
                  <a:tcPr/>
                </a:tc>
                <a:extLst>
                  <a:ext uri="{0D108BD9-81ED-4DB2-BD59-A6C34878D82A}">
                    <a16:rowId xmlns:a16="http://schemas.microsoft.com/office/drawing/2014/main" val="2124024973"/>
                  </a:ext>
                </a:extLst>
              </a:tr>
              <a:tr h="681252">
                <a:tc>
                  <a:txBody>
                    <a:bodyPr/>
                    <a:lstStyle/>
                    <a:p>
                      <a:r>
                        <a:rPr lang="en-GB"/>
                        <a:t>NP</a:t>
                      </a:r>
                      <a:endParaRPr lang="en-SG"/>
                    </a:p>
                  </a:txBody>
                  <a:tcPr/>
                </a:tc>
                <a:tc>
                  <a:txBody>
                    <a:bodyPr/>
                    <a:lstStyle/>
                    <a:p>
                      <a:pPr marL="285750" indent="-285750">
                        <a:buFontTx/>
                        <a:buChar char="-"/>
                      </a:pPr>
                      <a:r>
                        <a:rPr lang="en-GB"/>
                        <a:t>Ignoring the issues brought up by Thiokol and pressurise Thiokol into recommending the launch </a:t>
                      </a:r>
                    </a:p>
                    <a:p>
                      <a:pPr marL="285750" indent="-285750">
                        <a:buFontTx/>
                        <a:buChar char="-"/>
                      </a:pPr>
                      <a:endParaRPr lang="en-GB"/>
                    </a:p>
                    <a:p>
                      <a:pPr marL="285750" indent="-285750">
                        <a:buFontTx/>
                        <a:buChar char="-"/>
                      </a:pPr>
                      <a:r>
                        <a:rPr lang="en-GB"/>
                        <a:t>Prioritising the pacifying of vice-president Bush over the risks and the lives of the space crew</a:t>
                      </a:r>
                      <a:endParaRPr lang="en-SG"/>
                    </a:p>
                  </a:txBody>
                  <a:tcPr/>
                </a:tc>
                <a:tc>
                  <a:txBody>
                    <a:bodyPr/>
                    <a:lstStyle/>
                    <a:p>
                      <a:r>
                        <a:rPr lang="en-GB"/>
                        <a:t>0/10</a:t>
                      </a:r>
                      <a:endParaRPr lang="en-SG"/>
                    </a:p>
                  </a:txBody>
                  <a:tcPr/>
                </a:tc>
                <a:extLst>
                  <a:ext uri="{0D108BD9-81ED-4DB2-BD59-A6C34878D82A}">
                    <a16:rowId xmlns:a16="http://schemas.microsoft.com/office/drawing/2014/main" val="576792"/>
                  </a:ext>
                </a:extLst>
              </a:tr>
              <a:tr h="973217">
                <a:tc>
                  <a:txBody>
                    <a:bodyPr/>
                    <a:lstStyle/>
                    <a:p>
                      <a:r>
                        <a:rPr lang="en-GB"/>
                        <a:t>P1</a:t>
                      </a:r>
                      <a:endParaRPr lang="en-SG"/>
                    </a:p>
                  </a:txBody>
                  <a:tcPr/>
                </a:tc>
                <a:tc>
                  <a:txBody>
                    <a:bodyPr/>
                    <a:lstStyle/>
                    <a:p>
                      <a:r>
                        <a:rPr lang="en-GB"/>
                        <a:t>NASA managers disregard of warnings from Thiokol’s engineers about dangers of launching posed by the cold temperatures of that morning and failed to adequately report these technical concerns to their superiors</a:t>
                      </a:r>
                      <a:endParaRPr lang="en-SG"/>
                    </a:p>
                  </a:txBody>
                  <a:tcPr/>
                </a:tc>
                <a:tc>
                  <a:txBody>
                    <a:bodyPr/>
                    <a:lstStyle/>
                    <a:p>
                      <a:r>
                        <a:rPr lang="en-GB"/>
                        <a:t>1/10</a:t>
                      </a:r>
                      <a:endParaRPr lang="en-SG"/>
                    </a:p>
                  </a:txBody>
                  <a:tcPr/>
                </a:tc>
                <a:extLst>
                  <a:ext uri="{0D108BD9-81ED-4DB2-BD59-A6C34878D82A}">
                    <a16:rowId xmlns:a16="http://schemas.microsoft.com/office/drawing/2014/main" val="2271459744"/>
                  </a:ext>
                </a:extLst>
              </a:tr>
              <a:tr h="681252">
                <a:tc>
                  <a:txBody>
                    <a:bodyPr/>
                    <a:lstStyle/>
                    <a:p>
                      <a:r>
                        <a:rPr lang="en-GB"/>
                        <a:t>SC1</a:t>
                      </a:r>
                      <a:endParaRPr lang="en-SG"/>
                    </a:p>
                  </a:txBody>
                  <a:tcPr/>
                </a:tc>
                <a:tc>
                  <a:txBody>
                    <a:bodyPr/>
                    <a:lstStyle/>
                    <a:p>
                      <a:r>
                        <a:rPr lang="en-GB"/>
                        <a:t>NASA considers the risks and comments made by Thiokol engineers and agree to their recommendation of rescheduling the launch to a day with better weather conditions</a:t>
                      </a:r>
                      <a:endParaRPr lang="en-SG"/>
                    </a:p>
                  </a:txBody>
                  <a:tcPr/>
                </a:tc>
                <a:tc>
                  <a:txBody>
                    <a:bodyPr/>
                    <a:lstStyle/>
                    <a:p>
                      <a:r>
                        <a:rPr lang="en-GB"/>
                        <a:t>6/10</a:t>
                      </a:r>
                      <a:endParaRPr lang="en-SG"/>
                    </a:p>
                  </a:txBody>
                  <a:tcPr/>
                </a:tc>
                <a:extLst>
                  <a:ext uri="{0D108BD9-81ED-4DB2-BD59-A6C34878D82A}">
                    <a16:rowId xmlns:a16="http://schemas.microsoft.com/office/drawing/2014/main" val="2119961383"/>
                  </a:ext>
                </a:extLst>
              </a:tr>
              <a:tr h="599532">
                <a:tc>
                  <a:txBody>
                    <a:bodyPr/>
                    <a:lstStyle/>
                    <a:p>
                      <a:r>
                        <a:rPr lang="en-GB"/>
                        <a:t>SC2</a:t>
                      </a:r>
                      <a:endParaRPr lang="en-SG"/>
                    </a:p>
                  </a:txBody>
                  <a:tcPr/>
                </a:tc>
                <a:tc>
                  <a:txBody>
                    <a:bodyPr/>
                    <a:lstStyle/>
                    <a:p>
                      <a:r>
                        <a:rPr lang="en-GB"/>
                        <a:t>Considers the O-ring risks brought up by Thiokol engineers and redesign the O-ring, postponing the flight</a:t>
                      </a:r>
                      <a:endParaRPr lang="en-SG"/>
                    </a:p>
                  </a:txBody>
                  <a:tcPr/>
                </a:tc>
                <a:tc>
                  <a:txBody>
                    <a:bodyPr/>
                    <a:lstStyle/>
                    <a:p>
                      <a:r>
                        <a:rPr lang="en-GB"/>
                        <a:t>8/10</a:t>
                      </a:r>
                      <a:endParaRPr lang="en-SG"/>
                    </a:p>
                  </a:txBody>
                  <a:tcPr/>
                </a:tc>
                <a:extLst>
                  <a:ext uri="{0D108BD9-81ED-4DB2-BD59-A6C34878D82A}">
                    <a16:rowId xmlns:a16="http://schemas.microsoft.com/office/drawing/2014/main" val="2763825533"/>
                  </a:ext>
                </a:extLst>
              </a:tr>
              <a:tr h="394694">
                <a:tc>
                  <a:txBody>
                    <a:bodyPr/>
                    <a:lstStyle/>
                    <a:p>
                      <a:r>
                        <a:rPr lang="en-GB"/>
                        <a:t>PP</a:t>
                      </a:r>
                      <a:endParaRPr lang="en-SG"/>
                    </a:p>
                  </a:txBody>
                  <a:tcPr/>
                </a:tc>
                <a:tc>
                  <a:txBody>
                    <a:bodyPr/>
                    <a:lstStyle/>
                    <a:p>
                      <a:r>
                        <a:rPr lang="en-GB"/>
                        <a:t>Considers and evaluates the risks and considerations brought up by Thiokol engineers and delay the programme to allow time to redesign the new joint system</a:t>
                      </a:r>
                      <a:endParaRPr lang="en-SG"/>
                    </a:p>
                  </a:txBody>
                  <a:tcPr/>
                </a:tc>
                <a:tc>
                  <a:txBody>
                    <a:bodyPr/>
                    <a:lstStyle/>
                    <a:p>
                      <a:r>
                        <a:rPr lang="en-GB"/>
                        <a:t>10/10</a:t>
                      </a:r>
                      <a:endParaRPr lang="en-SG"/>
                    </a:p>
                  </a:txBody>
                  <a:tcPr/>
                </a:tc>
                <a:extLst>
                  <a:ext uri="{0D108BD9-81ED-4DB2-BD59-A6C34878D82A}">
                    <a16:rowId xmlns:a16="http://schemas.microsoft.com/office/drawing/2014/main" val="2455260809"/>
                  </a:ext>
                </a:extLst>
              </a:tr>
            </a:tbl>
          </a:graphicData>
        </a:graphic>
      </p:graphicFrame>
    </p:spTree>
    <p:extLst>
      <p:ext uri="{BB962C8B-B14F-4D97-AF65-F5344CB8AC3E}">
        <p14:creationId xmlns:p14="http://schemas.microsoft.com/office/powerpoint/2010/main" val="2723242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Slate</vt:lpstr>
      <vt:lpstr>EG2401A Tutorial 2</vt:lpstr>
      <vt:lpstr>Action 1</vt:lpstr>
      <vt:lpstr>Action 1</vt:lpstr>
      <vt:lpstr>Action 1</vt:lpstr>
      <vt:lpstr>Action 2</vt:lpstr>
      <vt:lpstr>Action 2</vt:lpstr>
      <vt:lpstr>Action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Javern Goh</dc:creator>
  <cp:revision>6</cp:revision>
  <dcterms:created xsi:type="dcterms:W3CDTF">2021-09-28T11:03:35Z</dcterms:created>
  <dcterms:modified xsi:type="dcterms:W3CDTF">2021-09-28T12:59:01Z</dcterms:modified>
</cp:coreProperties>
</file>