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DCAB9B-C98D-40C3-7D12-9958E6DB4C01}" v="19" dt="2021-10-06T09:33:37.3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h Kheng Xi, Jevan" userId="38b6b64c-cecc-4b78-9228-4ca68902885d" providerId="ADAL" clId="{95809661-3E17-4560-81E6-23364B8D6C6D}"/>
    <pc:docChg chg="undo custSel addSld delSld modSld sldOrd">
      <pc:chgData name="Goh Kheng Xi, Jevan" userId="38b6b64c-cecc-4b78-9228-4ca68902885d" providerId="ADAL" clId="{95809661-3E17-4560-81E6-23364B8D6C6D}" dt="2021-09-28T11:24:15.502" v="1964" actId="1076"/>
      <pc:docMkLst>
        <pc:docMk/>
      </pc:docMkLst>
      <pc:sldChg chg="modSp">
        <pc:chgData name="Goh Kheng Xi, Jevan" userId="38b6b64c-cecc-4b78-9228-4ca68902885d" providerId="ADAL" clId="{95809661-3E17-4560-81E6-23364B8D6C6D}" dt="2021-09-28T11:05:17.929" v="0"/>
        <pc:sldMkLst>
          <pc:docMk/>
          <pc:sldMk cId="3957520108" sldId="256"/>
        </pc:sldMkLst>
        <pc:spChg chg="mod">
          <ac:chgData name="Goh Kheng Xi, Jevan" userId="38b6b64c-cecc-4b78-9228-4ca68902885d" providerId="ADAL" clId="{95809661-3E17-4560-81E6-23364B8D6C6D}" dt="2021-09-28T11:05:17.929" v="0"/>
          <ac:spMkLst>
            <pc:docMk/>
            <pc:sldMk cId="3957520108" sldId="256"/>
            <ac:spMk id="2" creationId="{72FD4C72-5183-4505-8B3E-E3AB878DB4D1}"/>
          </ac:spMkLst>
        </pc:spChg>
        <pc:spChg chg="mod">
          <ac:chgData name="Goh Kheng Xi, Jevan" userId="38b6b64c-cecc-4b78-9228-4ca68902885d" providerId="ADAL" clId="{95809661-3E17-4560-81E6-23364B8D6C6D}" dt="2021-09-28T11:05:17.929" v="0"/>
          <ac:spMkLst>
            <pc:docMk/>
            <pc:sldMk cId="3957520108" sldId="256"/>
            <ac:spMk id="3" creationId="{FA50F0E2-53C5-4D16-9D5C-2A51CD90EC40}"/>
          </ac:spMkLst>
        </pc:spChg>
      </pc:sldChg>
      <pc:sldChg chg="modSp new mod">
        <pc:chgData name="Goh Kheng Xi, Jevan" userId="38b6b64c-cecc-4b78-9228-4ca68902885d" providerId="ADAL" clId="{95809661-3E17-4560-81E6-23364B8D6C6D}" dt="2021-09-28T11:08:58.444" v="329" actId="20577"/>
        <pc:sldMkLst>
          <pc:docMk/>
          <pc:sldMk cId="766505940" sldId="257"/>
        </pc:sldMkLst>
        <pc:spChg chg="mod">
          <ac:chgData name="Goh Kheng Xi, Jevan" userId="38b6b64c-cecc-4b78-9228-4ca68902885d" providerId="ADAL" clId="{95809661-3E17-4560-81E6-23364B8D6C6D}" dt="2021-09-28T11:07:35.791" v="68" actId="20577"/>
          <ac:spMkLst>
            <pc:docMk/>
            <pc:sldMk cId="766505940" sldId="257"/>
            <ac:spMk id="2" creationId="{948E3376-9A10-4016-8144-55FA0BF89C0F}"/>
          </ac:spMkLst>
        </pc:spChg>
        <pc:spChg chg="mod">
          <ac:chgData name="Goh Kheng Xi, Jevan" userId="38b6b64c-cecc-4b78-9228-4ca68902885d" providerId="ADAL" clId="{95809661-3E17-4560-81E6-23364B8D6C6D}" dt="2021-09-28T11:08:58.444" v="329" actId="20577"/>
          <ac:spMkLst>
            <pc:docMk/>
            <pc:sldMk cId="766505940" sldId="257"/>
            <ac:spMk id="3" creationId="{DDC82CAE-2421-4A62-A7A9-D5A9A49F7E3E}"/>
          </ac:spMkLst>
        </pc:spChg>
      </pc:sldChg>
      <pc:sldChg chg="addSp delSp modSp add mod">
        <pc:chgData name="Goh Kheng Xi, Jevan" userId="38b6b64c-cecc-4b78-9228-4ca68902885d" providerId="ADAL" clId="{95809661-3E17-4560-81E6-23364B8D6C6D}" dt="2021-09-28T11:24:15.502" v="1964" actId="1076"/>
        <pc:sldMkLst>
          <pc:docMk/>
          <pc:sldMk cId="3734158965" sldId="258"/>
        </pc:sldMkLst>
        <pc:spChg chg="mod">
          <ac:chgData name="Goh Kheng Xi, Jevan" userId="38b6b64c-cecc-4b78-9228-4ca68902885d" providerId="ADAL" clId="{95809661-3E17-4560-81E6-23364B8D6C6D}" dt="2021-09-28T11:12:42.862" v="389" actId="1076"/>
          <ac:spMkLst>
            <pc:docMk/>
            <pc:sldMk cId="3734158965" sldId="258"/>
            <ac:spMk id="2" creationId="{948E3376-9A10-4016-8144-55FA0BF89C0F}"/>
          </ac:spMkLst>
        </pc:spChg>
        <pc:spChg chg="del">
          <ac:chgData name="Goh Kheng Xi, Jevan" userId="38b6b64c-cecc-4b78-9228-4ca68902885d" providerId="ADAL" clId="{95809661-3E17-4560-81E6-23364B8D6C6D}" dt="2021-09-28T11:09:06.408" v="331" actId="478"/>
          <ac:spMkLst>
            <pc:docMk/>
            <pc:sldMk cId="3734158965" sldId="258"/>
            <ac:spMk id="3" creationId="{DDC82CAE-2421-4A62-A7A9-D5A9A49F7E3E}"/>
          </ac:spMkLst>
        </pc:spChg>
        <pc:spChg chg="add del mod">
          <ac:chgData name="Goh Kheng Xi, Jevan" userId="38b6b64c-cecc-4b78-9228-4ca68902885d" providerId="ADAL" clId="{95809661-3E17-4560-81E6-23364B8D6C6D}" dt="2021-09-28T11:09:26.056" v="333" actId="478"/>
          <ac:spMkLst>
            <pc:docMk/>
            <pc:sldMk cId="3734158965" sldId="258"/>
            <ac:spMk id="5" creationId="{41C40DA8-66BB-4B62-A830-AF3A6DAD6EF6}"/>
          </ac:spMkLst>
        </pc:spChg>
        <pc:spChg chg="add mod">
          <ac:chgData name="Goh Kheng Xi, Jevan" userId="38b6b64c-cecc-4b78-9228-4ca68902885d" providerId="ADAL" clId="{95809661-3E17-4560-81E6-23364B8D6C6D}" dt="2021-09-28T11:24:15.502" v="1964" actId="1076"/>
          <ac:spMkLst>
            <pc:docMk/>
            <pc:sldMk cId="3734158965" sldId="258"/>
            <ac:spMk id="8" creationId="{FC0A32F6-8ED8-409A-966D-32A67E90EFF2}"/>
          </ac:spMkLst>
        </pc:spChg>
        <pc:spChg chg="add mod">
          <ac:chgData name="Goh Kheng Xi, Jevan" userId="38b6b64c-cecc-4b78-9228-4ca68902885d" providerId="ADAL" clId="{95809661-3E17-4560-81E6-23364B8D6C6D}" dt="2021-09-28T11:24:15.502" v="1964" actId="1076"/>
          <ac:spMkLst>
            <pc:docMk/>
            <pc:sldMk cId="3734158965" sldId="258"/>
            <ac:spMk id="9" creationId="{EC7248CD-50E9-4FA1-8C1B-7158FB31B6F1}"/>
          </ac:spMkLst>
        </pc:spChg>
        <pc:spChg chg="add mod">
          <ac:chgData name="Goh Kheng Xi, Jevan" userId="38b6b64c-cecc-4b78-9228-4ca68902885d" providerId="ADAL" clId="{95809661-3E17-4560-81E6-23364B8D6C6D}" dt="2021-09-28T11:24:15.502" v="1964" actId="1076"/>
          <ac:spMkLst>
            <pc:docMk/>
            <pc:sldMk cId="3734158965" sldId="258"/>
            <ac:spMk id="10" creationId="{71B505DF-1AF5-47D2-98C4-6D4028BD1402}"/>
          </ac:spMkLst>
        </pc:spChg>
        <pc:spChg chg="add mod">
          <ac:chgData name="Goh Kheng Xi, Jevan" userId="38b6b64c-cecc-4b78-9228-4ca68902885d" providerId="ADAL" clId="{95809661-3E17-4560-81E6-23364B8D6C6D}" dt="2021-09-28T11:24:15.502" v="1964" actId="1076"/>
          <ac:spMkLst>
            <pc:docMk/>
            <pc:sldMk cId="3734158965" sldId="258"/>
            <ac:spMk id="11" creationId="{269E1903-8620-410D-9873-4D6DC96C70FE}"/>
          </ac:spMkLst>
        </pc:spChg>
        <pc:spChg chg="add mod">
          <ac:chgData name="Goh Kheng Xi, Jevan" userId="38b6b64c-cecc-4b78-9228-4ca68902885d" providerId="ADAL" clId="{95809661-3E17-4560-81E6-23364B8D6C6D}" dt="2021-09-28T11:24:15.502" v="1964" actId="1076"/>
          <ac:spMkLst>
            <pc:docMk/>
            <pc:sldMk cId="3734158965" sldId="258"/>
            <ac:spMk id="12" creationId="{D75B93F2-A841-4541-B2C5-3735D0ED9489}"/>
          </ac:spMkLst>
        </pc:spChg>
        <pc:spChg chg="add mod">
          <ac:chgData name="Goh Kheng Xi, Jevan" userId="38b6b64c-cecc-4b78-9228-4ca68902885d" providerId="ADAL" clId="{95809661-3E17-4560-81E6-23364B8D6C6D}" dt="2021-09-28T11:24:15.502" v="1964" actId="1076"/>
          <ac:spMkLst>
            <pc:docMk/>
            <pc:sldMk cId="3734158965" sldId="258"/>
            <ac:spMk id="13" creationId="{CAE7A1A1-4200-4025-85C8-9B66143D4765}"/>
          </ac:spMkLst>
        </pc:spChg>
        <pc:spChg chg="add mod">
          <ac:chgData name="Goh Kheng Xi, Jevan" userId="38b6b64c-cecc-4b78-9228-4ca68902885d" providerId="ADAL" clId="{95809661-3E17-4560-81E6-23364B8D6C6D}" dt="2021-09-28T11:24:15.502" v="1964" actId="1076"/>
          <ac:spMkLst>
            <pc:docMk/>
            <pc:sldMk cId="3734158965" sldId="258"/>
            <ac:spMk id="14" creationId="{40E6E041-6379-4D47-BC7C-E7297E506FAE}"/>
          </ac:spMkLst>
        </pc:spChg>
        <pc:spChg chg="add mod">
          <ac:chgData name="Goh Kheng Xi, Jevan" userId="38b6b64c-cecc-4b78-9228-4ca68902885d" providerId="ADAL" clId="{95809661-3E17-4560-81E6-23364B8D6C6D}" dt="2021-09-28T11:24:15.502" v="1964" actId="1076"/>
          <ac:spMkLst>
            <pc:docMk/>
            <pc:sldMk cId="3734158965" sldId="258"/>
            <ac:spMk id="15" creationId="{20B7B9D1-88C7-4AC3-8C7B-D8E1F7BD7E89}"/>
          </ac:spMkLst>
        </pc:spChg>
        <pc:graphicFrameChg chg="add del mod modGraphic">
          <ac:chgData name="Goh Kheng Xi, Jevan" userId="38b6b64c-cecc-4b78-9228-4ca68902885d" providerId="ADAL" clId="{95809661-3E17-4560-81E6-23364B8D6C6D}" dt="2021-09-28T11:24:10.690" v="1963" actId="478"/>
          <ac:graphicFrameMkLst>
            <pc:docMk/>
            <pc:sldMk cId="3734158965" sldId="258"/>
            <ac:graphicFrameMk id="16" creationId="{480F1316-BD85-4269-9A62-8CAC99473626}"/>
          </ac:graphicFrameMkLst>
        </pc:graphicFrameChg>
        <pc:cxnChg chg="add mod">
          <ac:chgData name="Goh Kheng Xi, Jevan" userId="38b6b64c-cecc-4b78-9228-4ca68902885d" providerId="ADAL" clId="{95809661-3E17-4560-81E6-23364B8D6C6D}" dt="2021-09-28T11:24:15.502" v="1964" actId="1076"/>
          <ac:cxnSpMkLst>
            <pc:docMk/>
            <pc:sldMk cId="3734158965" sldId="258"/>
            <ac:cxnSpMk id="7" creationId="{91D8176B-A784-4905-9A23-8F63B22A73C2}"/>
          </ac:cxnSpMkLst>
        </pc:cxnChg>
      </pc:sldChg>
      <pc:sldChg chg="delSp modSp add mod ord">
        <pc:chgData name="Goh Kheng Xi, Jevan" userId="38b6b64c-cecc-4b78-9228-4ca68902885d" providerId="ADAL" clId="{95809661-3E17-4560-81E6-23364B8D6C6D}" dt="2021-09-28T11:23:54.501" v="1960" actId="1076"/>
        <pc:sldMkLst>
          <pc:docMk/>
          <pc:sldMk cId="1119250368" sldId="260"/>
        </pc:sldMkLst>
        <pc:spChg chg="mod">
          <ac:chgData name="Goh Kheng Xi, Jevan" userId="38b6b64c-cecc-4b78-9228-4ca68902885d" providerId="ADAL" clId="{95809661-3E17-4560-81E6-23364B8D6C6D}" dt="2021-09-28T11:18:58.775" v="1039" actId="20577"/>
          <ac:spMkLst>
            <pc:docMk/>
            <pc:sldMk cId="1119250368" sldId="260"/>
            <ac:spMk id="2" creationId="{948E3376-9A10-4016-8144-55FA0BF89C0F}"/>
          </ac:spMkLst>
        </pc:spChg>
        <pc:spChg chg="mod">
          <ac:chgData name="Goh Kheng Xi, Jevan" userId="38b6b64c-cecc-4b78-9228-4ca68902885d" providerId="ADAL" clId="{95809661-3E17-4560-81E6-23364B8D6C6D}" dt="2021-09-28T11:23:54.501" v="1960" actId="1076"/>
          <ac:spMkLst>
            <pc:docMk/>
            <pc:sldMk cId="1119250368" sldId="260"/>
            <ac:spMk id="8" creationId="{FC0A32F6-8ED8-409A-966D-32A67E90EFF2}"/>
          </ac:spMkLst>
        </pc:spChg>
        <pc:spChg chg="mod">
          <ac:chgData name="Goh Kheng Xi, Jevan" userId="38b6b64c-cecc-4b78-9228-4ca68902885d" providerId="ADAL" clId="{95809661-3E17-4560-81E6-23364B8D6C6D}" dt="2021-09-28T11:23:54.501" v="1960" actId="1076"/>
          <ac:spMkLst>
            <pc:docMk/>
            <pc:sldMk cId="1119250368" sldId="260"/>
            <ac:spMk id="9" creationId="{EC7248CD-50E9-4FA1-8C1B-7158FB31B6F1}"/>
          </ac:spMkLst>
        </pc:spChg>
        <pc:spChg chg="mod">
          <ac:chgData name="Goh Kheng Xi, Jevan" userId="38b6b64c-cecc-4b78-9228-4ca68902885d" providerId="ADAL" clId="{95809661-3E17-4560-81E6-23364B8D6C6D}" dt="2021-09-28T11:23:54.501" v="1960" actId="1076"/>
          <ac:spMkLst>
            <pc:docMk/>
            <pc:sldMk cId="1119250368" sldId="260"/>
            <ac:spMk id="10" creationId="{71B505DF-1AF5-47D2-98C4-6D4028BD1402}"/>
          </ac:spMkLst>
        </pc:spChg>
        <pc:spChg chg="mod">
          <ac:chgData name="Goh Kheng Xi, Jevan" userId="38b6b64c-cecc-4b78-9228-4ca68902885d" providerId="ADAL" clId="{95809661-3E17-4560-81E6-23364B8D6C6D}" dt="2021-09-28T11:23:54.501" v="1960" actId="1076"/>
          <ac:spMkLst>
            <pc:docMk/>
            <pc:sldMk cId="1119250368" sldId="260"/>
            <ac:spMk id="11" creationId="{269E1903-8620-410D-9873-4D6DC96C70FE}"/>
          </ac:spMkLst>
        </pc:spChg>
        <pc:spChg chg="mod">
          <ac:chgData name="Goh Kheng Xi, Jevan" userId="38b6b64c-cecc-4b78-9228-4ca68902885d" providerId="ADAL" clId="{95809661-3E17-4560-81E6-23364B8D6C6D}" dt="2021-09-28T11:23:54.501" v="1960" actId="1076"/>
          <ac:spMkLst>
            <pc:docMk/>
            <pc:sldMk cId="1119250368" sldId="260"/>
            <ac:spMk id="12" creationId="{D75B93F2-A841-4541-B2C5-3735D0ED9489}"/>
          </ac:spMkLst>
        </pc:spChg>
        <pc:spChg chg="mod">
          <ac:chgData name="Goh Kheng Xi, Jevan" userId="38b6b64c-cecc-4b78-9228-4ca68902885d" providerId="ADAL" clId="{95809661-3E17-4560-81E6-23364B8D6C6D}" dt="2021-09-28T11:23:54.501" v="1960" actId="1076"/>
          <ac:spMkLst>
            <pc:docMk/>
            <pc:sldMk cId="1119250368" sldId="260"/>
            <ac:spMk id="13" creationId="{CAE7A1A1-4200-4025-85C8-9B66143D4765}"/>
          </ac:spMkLst>
        </pc:spChg>
        <pc:spChg chg="mod">
          <ac:chgData name="Goh Kheng Xi, Jevan" userId="38b6b64c-cecc-4b78-9228-4ca68902885d" providerId="ADAL" clId="{95809661-3E17-4560-81E6-23364B8D6C6D}" dt="2021-09-28T11:23:54.501" v="1960" actId="1076"/>
          <ac:spMkLst>
            <pc:docMk/>
            <pc:sldMk cId="1119250368" sldId="260"/>
            <ac:spMk id="14" creationId="{40E6E041-6379-4D47-BC7C-E7297E506FAE}"/>
          </ac:spMkLst>
        </pc:spChg>
        <pc:spChg chg="mod">
          <ac:chgData name="Goh Kheng Xi, Jevan" userId="38b6b64c-cecc-4b78-9228-4ca68902885d" providerId="ADAL" clId="{95809661-3E17-4560-81E6-23364B8D6C6D}" dt="2021-09-28T11:23:54.501" v="1960" actId="1076"/>
          <ac:spMkLst>
            <pc:docMk/>
            <pc:sldMk cId="1119250368" sldId="260"/>
            <ac:spMk id="15" creationId="{20B7B9D1-88C7-4AC3-8C7B-D8E1F7BD7E89}"/>
          </ac:spMkLst>
        </pc:spChg>
        <pc:graphicFrameChg chg="del mod modGraphic">
          <ac:chgData name="Goh Kheng Xi, Jevan" userId="38b6b64c-cecc-4b78-9228-4ca68902885d" providerId="ADAL" clId="{95809661-3E17-4560-81E6-23364B8D6C6D}" dt="2021-09-28T11:23:28.166" v="1951" actId="21"/>
          <ac:graphicFrameMkLst>
            <pc:docMk/>
            <pc:sldMk cId="1119250368" sldId="260"/>
            <ac:graphicFrameMk id="16" creationId="{480F1316-BD85-4269-9A62-8CAC99473626}"/>
          </ac:graphicFrameMkLst>
        </pc:graphicFrameChg>
        <pc:cxnChg chg="mod">
          <ac:chgData name="Goh Kheng Xi, Jevan" userId="38b6b64c-cecc-4b78-9228-4ca68902885d" providerId="ADAL" clId="{95809661-3E17-4560-81E6-23364B8D6C6D}" dt="2021-09-28T11:23:54.501" v="1960" actId="1076"/>
          <ac:cxnSpMkLst>
            <pc:docMk/>
            <pc:sldMk cId="1119250368" sldId="260"/>
            <ac:cxnSpMk id="7" creationId="{91D8176B-A784-4905-9A23-8F63B22A73C2}"/>
          </ac:cxnSpMkLst>
        </pc:cxnChg>
      </pc:sldChg>
      <pc:sldChg chg="add del">
        <pc:chgData name="Goh Kheng Xi, Jevan" userId="38b6b64c-cecc-4b78-9228-4ca68902885d" providerId="ADAL" clId="{95809661-3E17-4560-81E6-23364B8D6C6D}" dt="2021-09-28T11:18:51.377" v="1034" actId="47"/>
        <pc:sldMkLst>
          <pc:docMk/>
          <pc:sldMk cId="2846127573" sldId="260"/>
        </pc:sldMkLst>
      </pc:sldChg>
      <pc:sldChg chg="new del">
        <pc:chgData name="Goh Kheng Xi, Jevan" userId="38b6b64c-cecc-4b78-9228-4ca68902885d" providerId="ADAL" clId="{95809661-3E17-4560-81E6-23364B8D6C6D}" dt="2021-09-28T11:23:32.222" v="1953" actId="680"/>
        <pc:sldMkLst>
          <pc:docMk/>
          <pc:sldMk cId="2400807960" sldId="261"/>
        </pc:sldMkLst>
      </pc:sldChg>
      <pc:sldChg chg="addSp delSp modSp add mod">
        <pc:chgData name="Goh Kheng Xi, Jevan" userId="38b6b64c-cecc-4b78-9228-4ca68902885d" providerId="ADAL" clId="{95809661-3E17-4560-81E6-23364B8D6C6D}" dt="2021-09-28T11:23:47.784" v="1959" actId="1076"/>
        <pc:sldMkLst>
          <pc:docMk/>
          <pc:sldMk cId="2723242345" sldId="261"/>
        </pc:sldMkLst>
        <pc:spChg chg="del">
          <ac:chgData name="Goh Kheng Xi, Jevan" userId="38b6b64c-cecc-4b78-9228-4ca68902885d" providerId="ADAL" clId="{95809661-3E17-4560-81E6-23364B8D6C6D}" dt="2021-09-28T11:23:41.789" v="1957" actId="478"/>
          <ac:spMkLst>
            <pc:docMk/>
            <pc:sldMk cId="2723242345" sldId="261"/>
            <ac:spMk id="8" creationId="{FC0A32F6-8ED8-409A-966D-32A67E90EFF2}"/>
          </ac:spMkLst>
        </pc:spChg>
        <pc:spChg chg="del">
          <ac:chgData name="Goh Kheng Xi, Jevan" userId="38b6b64c-cecc-4b78-9228-4ca68902885d" providerId="ADAL" clId="{95809661-3E17-4560-81E6-23364B8D6C6D}" dt="2021-09-28T11:23:41.789" v="1957" actId="478"/>
          <ac:spMkLst>
            <pc:docMk/>
            <pc:sldMk cId="2723242345" sldId="261"/>
            <ac:spMk id="9" creationId="{EC7248CD-50E9-4FA1-8C1B-7158FB31B6F1}"/>
          </ac:spMkLst>
        </pc:spChg>
        <pc:spChg chg="del">
          <ac:chgData name="Goh Kheng Xi, Jevan" userId="38b6b64c-cecc-4b78-9228-4ca68902885d" providerId="ADAL" clId="{95809661-3E17-4560-81E6-23364B8D6C6D}" dt="2021-09-28T11:23:41.789" v="1957" actId="478"/>
          <ac:spMkLst>
            <pc:docMk/>
            <pc:sldMk cId="2723242345" sldId="261"/>
            <ac:spMk id="10" creationId="{71B505DF-1AF5-47D2-98C4-6D4028BD1402}"/>
          </ac:spMkLst>
        </pc:spChg>
        <pc:spChg chg="del">
          <ac:chgData name="Goh Kheng Xi, Jevan" userId="38b6b64c-cecc-4b78-9228-4ca68902885d" providerId="ADAL" clId="{95809661-3E17-4560-81E6-23364B8D6C6D}" dt="2021-09-28T11:23:41.789" v="1957" actId="478"/>
          <ac:spMkLst>
            <pc:docMk/>
            <pc:sldMk cId="2723242345" sldId="261"/>
            <ac:spMk id="11" creationId="{269E1903-8620-410D-9873-4D6DC96C70FE}"/>
          </ac:spMkLst>
        </pc:spChg>
        <pc:spChg chg="del">
          <ac:chgData name="Goh Kheng Xi, Jevan" userId="38b6b64c-cecc-4b78-9228-4ca68902885d" providerId="ADAL" clId="{95809661-3E17-4560-81E6-23364B8D6C6D}" dt="2021-09-28T11:23:41.789" v="1957" actId="478"/>
          <ac:spMkLst>
            <pc:docMk/>
            <pc:sldMk cId="2723242345" sldId="261"/>
            <ac:spMk id="12" creationId="{D75B93F2-A841-4541-B2C5-3735D0ED9489}"/>
          </ac:spMkLst>
        </pc:spChg>
        <pc:spChg chg="del">
          <ac:chgData name="Goh Kheng Xi, Jevan" userId="38b6b64c-cecc-4b78-9228-4ca68902885d" providerId="ADAL" clId="{95809661-3E17-4560-81E6-23364B8D6C6D}" dt="2021-09-28T11:23:41.789" v="1957" actId="478"/>
          <ac:spMkLst>
            <pc:docMk/>
            <pc:sldMk cId="2723242345" sldId="261"/>
            <ac:spMk id="13" creationId="{CAE7A1A1-4200-4025-85C8-9B66143D4765}"/>
          </ac:spMkLst>
        </pc:spChg>
        <pc:spChg chg="del">
          <ac:chgData name="Goh Kheng Xi, Jevan" userId="38b6b64c-cecc-4b78-9228-4ca68902885d" providerId="ADAL" clId="{95809661-3E17-4560-81E6-23364B8D6C6D}" dt="2021-09-28T11:23:41.789" v="1957" actId="478"/>
          <ac:spMkLst>
            <pc:docMk/>
            <pc:sldMk cId="2723242345" sldId="261"/>
            <ac:spMk id="14" creationId="{40E6E041-6379-4D47-BC7C-E7297E506FAE}"/>
          </ac:spMkLst>
        </pc:spChg>
        <pc:spChg chg="del">
          <ac:chgData name="Goh Kheng Xi, Jevan" userId="38b6b64c-cecc-4b78-9228-4ca68902885d" providerId="ADAL" clId="{95809661-3E17-4560-81E6-23364B8D6C6D}" dt="2021-09-28T11:23:41.789" v="1957" actId="478"/>
          <ac:spMkLst>
            <pc:docMk/>
            <pc:sldMk cId="2723242345" sldId="261"/>
            <ac:spMk id="15" creationId="{20B7B9D1-88C7-4AC3-8C7B-D8E1F7BD7E89}"/>
          </ac:spMkLst>
        </pc:spChg>
        <pc:graphicFrameChg chg="add mod modGraphic">
          <ac:chgData name="Goh Kheng Xi, Jevan" userId="38b6b64c-cecc-4b78-9228-4ca68902885d" providerId="ADAL" clId="{95809661-3E17-4560-81E6-23364B8D6C6D}" dt="2021-09-28T11:23:47.784" v="1959" actId="1076"/>
          <ac:graphicFrameMkLst>
            <pc:docMk/>
            <pc:sldMk cId="2723242345" sldId="261"/>
            <ac:graphicFrameMk id="16" creationId="{FFED3E42-EF51-4234-9DBA-96170BDD8885}"/>
          </ac:graphicFrameMkLst>
        </pc:graphicFrameChg>
        <pc:cxnChg chg="del">
          <ac:chgData name="Goh Kheng Xi, Jevan" userId="38b6b64c-cecc-4b78-9228-4ca68902885d" providerId="ADAL" clId="{95809661-3E17-4560-81E6-23364B8D6C6D}" dt="2021-09-28T11:23:38.322" v="1956" actId="478"/>
          <ac:cxnSpMkLst>
            <pc:docMk/>
            <pc:sldMk cId="2723242345" sldId="261"/>
            <ac:cxnSpMk id="7" creationId="{91D8176B-A784-4905-9A23-8F63B22A73C2}"/>
          </ac:cxnSpMkLst>
        </pc:cxnChg>
      </pc:sldChg>
      <pc:sldChg chg="delSp add mod">
        <pc:chgData name="Goh Kheng Xi, Jevan" userId="38b6b64c-cecc-4b78-9228-4ca68902885d" providerId="ADAL" clId="{95809661-3E17-4560-81E6-23364B8D6C6D}" dt="2021-09-28T11:24:05.922" v="1962" actId="478"/>
        <pc:sldMkLst>
          <pc:docMk/>
          <pc:sldMk cId="113627262" sldId="262"/>
        </pc:sldMkLst>
        <pc:spChg chg="del">
          <ac:chgData name="Goh Kheng Xi, Jevan" userId="38b6b64c-cecc-4b78-9228-4ca68902885d" providerId="ADAL" clId="{95809661-3E17-4560-81E6-23364B8D6C6D}" dt="2021-09-28T11:24:05.922" v="1962" actId="478"/>
          <ac:spMkLst>
            <pc:docMk/>
            <pc:sldMk cId="113627262" sldId="262"/>
            <ac:spMk id="8" creationId="{FC0A32F6-8ED8-409A-966D-32A67E90EFF2}"/>
          </ac:spMkLst>
        </pc:spChg>
        <pc:spChg chg="del">
          <ac:chgData name="Goh Kheng Xi, Jevan" userId="38b6b64c-cecc-4b78-9228-4ca68902885d" providerId="ADAL" clId="{95809661-3E17-4560-81E6-23364B8D6C6D}" dt="2021-09-28T11:24:05.922" v="1962" actId="478"/>
          <ac:spMkLst>
            <pc:docMk/>
            <pc:sldMk cId="113627262" sldId="262"/>
            <ac:spMk id="9" creationId="{EC7248CD-50E9-4FA1-8C1B-7158FB31B6F1}"/>
          </ac:spMkLst>
        </pc:spChg>
        <pc:spChg chg="del">
          <ac:chgData name="Goh Kheng Xi, Jevan" userId="38b6b64c-cecc-4b78-9228-4ca68902885d" providerId="ADAL" clId="{95809661-3E17-4560-81E6-23364B8D6C6D}" dt="2021-09-28T11:24:05.922" v="1962" actId="478"/>
          <ac:spMkLst>
            <pc:docMk/>
            <pc:sldMk cId="113627262" sldId="262"/>
            <ac:spMk id="10" creationId="{71B505DF-1AF5-47D2-98C4-6D4028BD1402}"/>
          </ac:spMkLst>
        </pc:spChg>
        <pc:spChg chg="del">
          <ac:chgData name="Goh Kheng Xi, Jevan" userId="38b6b64c-cecc-4b78-9228-4ca68902885d" providerId="ADAL" clId="{95809661-3E17-4560-81E6-23364B8D6C6D}" dt="2021-09-28T11:24:05.922" v="1962" actId="478"/>
          <ac:spMkLst>
            <pc:docMk/>
            <pc:sldMk cId="113627262" sldId="262"/>
            <ac:spMk id="11" creationId="{269E1903-8620-410D-9873-4D6DC96C70FE}"/>
          </ac:spMkLst>
        </pc:spChg>
        <pc:spChg chg="del">
          <ac:chgData name="Goh Kheng Xi, Jevan" userId="38b6b64c-cecc-4b78-9228-4ca68902885d" providerId="ADAL" clId="{95809661-3E17-4560-81E6-23364B8D6C6D}" dt="2021-09-28T11:24:05.922" v="1962" actId="478"/>
          <ac:spMkLst>
            <pc:docMk/>
            <pc:sldMk cId="113627262" sldId="262"/>
            <ac:spMk id="12" creationId="{D75B93F2-A841-4541-B2C5-3735D0ED9489}"/>
          </ac:spMkLst>
        </pc:spChg>
        <pc:spChg chg="del">
          <ac:chgData name="Goh Kheng Xi, Jevan" userId="38b6b64c-cecc-4b78-9228-4ca68902885d" providerId="ADAL" clId="{95809661-3E17-4560-81E6-23364B8D6C6D}" dt="2021-09-28T11:24:05.922" v="1962" actId="478"/>
          <ac:spMkLst>
            <pc:docMk/>
            <pc:sldMk cId="113627262" sldId="262"/>
            <ac:spMk id="13" creationId="{CAE7A1A1-4200-4025-85C8-9B66143D4765}"/>
          </ac:spMkLst>
        </pc:spChg>
        <pc:spChg chg="del">
          <ac:chgData name="Goh Kheng Xi, Jevan" userId="38b6b64c-cecc-4b78-9228-4ca68902885d" providerId="ADAL" clId="{95809661-3E17-4560-81E6-23364B8D6C6D}" dt="2021-09-28T11:24:05.922" v="1962" actId="478"/>
          <ac:spMkLst>
            <pc:docMk/>
            <pc:sldMk cId="113627262" sldId="262"/>
            <ac:spMk id="14" creationId="{40E6E041-6379-4D47-BC7C-E7297E506FAE}"/>
          </ac:spMkLst>
        </pc:spChg>
        <pc:spChg chg="del">
          <ac:chgData name="Goh Kheng Xi, Jevan" userId="38b6b64c-cecc-4b78-9228-4ca68902885d" providerId="ADAL" clId="{95809661-3E17-4560-81E6-23364B8D6C6D}" dt="2021-09-28T11:24:05.922" v="1962" actId="478"/>
          <ac:spMkLst>
            <pc:docMk/>
            <pc:sldMk cId="113627262" sldId="262"/>
            <ac:spMk id="15" creationId="{20B7B9D1-88C7-4AC3-8C7B-D8E1F7BD7E89}"/>
          </ac:spMkLst>
        </pc:spChg>
        <pc:cxnChg chg="del">
          <ac:chgData name="Goh Kheng Xi, Jevan" userId="38b6b64c-cecc-4b78-9228-4ca68902885d" providerId="ADAL" clId="{95809661-3E17-4560-81E6-23364B8D6C6D}" dt="2021-09-28T11:24:05.922" v="1962" actId="478"/>
          <ac:cxnSpMkLst>
            <pc:docMk/>
            <pc:sldMk cId="113627262" sldId="262"/>
            <ac:cxnSpMk id="7" creationId="{91D8176B-A784-4905-9A23-8F63B22A73C2}"/>
          </ac:cxnSpMkLst>
        </pc:cxnChg>
      </pc:sldChg>
    </pc:docChg>
  </pc:docChgLst>
  <pc:docChgLst>
    <pc:chgData name="Gede Arya Chandradhana" userId="S::e0407685@u.nus.edu::3c940f53-578f-4b25-adcc-3e10e84d8144" providerId="AD" clId="Web-{E9F3EE71-A2A5-D809-3B02-5D789E9E1FD1}"/>
    <pc:docChg chg="modSld">
      <pc:chgData name="Gede Arya Chandradhana" userId="S::e0407685@u.nus.edu::3c940f53-578f-4b25-adcc-3e10e84d8144" providerId="AD" clId="Web-{E9F3EE71-A2A5-D809-3B02-5D789E9E1FD1}" dt="2021-09-28T12:58:55.158" v="66"/>
      <pc:docMkLst>
        <pc:docMk/>
      </pc:docMkLst>
      <pc:sldChg chg="modSp">
        <pc:chgData name="Gede Arya Chandradhana" userId="S::e0407685@u.nus.edu::3c940f53-578f-4b25-adcc-3e10e84d8144" providerId="AD" clId="Web-{E9F3EE71-A2A5-D809-3B02-5D789E9E1FD1}" dt="2021-09-28T12:58:20.938" v="40" actId="20577"/>
        <pc:sldMkLst>
          <pc:docMk/>
          <pc:sldMk cId="3957520108" sldId="256"/>
        </pc:sldMkLst>
        <pc:spChg chg="mod">
          <ac:chgData name="Gede Arya Chandradhana" userId="S::e0407685@u.nus.edu::3c940f53-578f-4b25-adcc-3e10e84d8144" providerId="AD" clId="Web-{E9F3EE71-A2A5-D809-3B02-5D789E9E1FD1}" dt="2021-09-28T11:06:46.499" v="9" actId="20577"/>
          <ac:spMkLst>
            <pc:docMk/>
            <pc:sldMk cId="3957520108" sldId="256"/>
            <ac:spMk id="2" creationId="{72FD4C72-5183-4505-8B3E-E3AB878DB4D1}"/>
          </ac:spMkLst>
        </pc:spChg>
        <pc:spChg chg="mod">
          <ac:chgData name="Gede Arya Chandradhana" userId="S::e0407685@u.nus.edu::3c940f53-578f-4b25-adcc-3e10e84d8144" providerId="AD" clId="Web-{E9F3EE71-A2A5-D809-3B02-5D789E9E1FD1}" dt="2021-09-28T12:58:20.938" v="40" actId="20577"/>
          <ac:spMkLst>
            <pc:docMk/>
            <pc:sldMk cId="3957520108" sldId="256"/>
            <ac:spMk id="3" creationId="{FA50F0E2-53C5-4D16-9D5C-2A51CD90EC40}"/>
          </ac:spMkLst>
        </pc:spChg>
      </pc:sldChg>
      <pc:sldChg chg="modSp">
        <pc:chgData name="Gede Arya Chandradhana" userId="S::e0407685@u.nus.edu::3c940f53-578f-4b25-adcc-3e10e84d8144" providerId="AD" clId="Web-{E9F3EE71-A2A5-D809-3B02-5D789E9E1FD1}" dt="2021-09-28T12:58:55.158" v="66"/>
        <pc:sldMkLst>
          <pc:docMk/>
          <pc:sldMk cId="113627262" sldId="262"/>
        </pc:sldMkLst>
        <pc:graphicFrameChg chg="mod modGraphic">
          <ac:chgData name="Gede Arya Chandradhana" userId="S::e0407685@u.nus.edu::3c940f53-578f-4b25-adcc-3e10e84d8144" providerId="AD" clId="Web-{E9F3EE71-A2A5-D809-3B02-5D789E9E1FD1}" dt="2021-09-28T12:58:55.158" v="66"/>
          <ac:graphicFrameMkLst>
            <pc:docMk/>
            <pc:sldMk cId="113627262" sldId="262"/>
            <ac:graphicFrameMk id="16" creationId="{480F1316-BD85-4269-9A62-8CAC99473626}"/>
          </ac:graphicFrameMkLst>
        </pc:graphicFrameChg>
      </pc:sldChg>
    </pc:docChg>
  </pc:docChgLst>
  <pc:docChgLst>
    <pc:chgData name="Lock Mei Lin" userId="S::e0424674@u.nus.edu::35520ffa-9c2a-4d69-beb8-beab5de665b1" providerId="AD" clId="Web-{1ED0DDCA-7504-E73E-B782-EF812C5A22B1}"/>
    <pc:docChg chg="addSld modSld sldOrd">
      <pc:chgData name="Lock Mei Lin" userId="S::e0424674@u.nus.edu::35520ffa-9c2a-4d69-beb8-beab5de665b1" providerId="AD" clId="Web-{1ED0DDCA-7504-E73E-B782-EF812C5A22B1}" dt="2021-09-28T11:18:27.044" v="50"/>
      <pc:docMkLst>
        <pc:docMk/>
      </pc:docMkLst>
      <pc:sldChg chg="modSp">
        <pc:chgData name="Lock Mei Lin" userId="S::e0424674@u.nus.edu::35520ffa-9c2a-4d69-beb8-beab5de665b1" providerId="AD" clId="Web-{1ED0DDCA-7504-E73E-B782-EF812C5A22B1}" dt="2021-09-28T11:18:27.044" v="50"/>
        <pc:sldMkLst>
          <pc:docMk/>
          <pc:sldMk cId="3734158965" sldId="258"/>
        </pc:sldMkLst>
        <pc:graphicFrameChg chg="mod modGraphic">
          <ac:chgData name="Lock Mei Lin" userId="S::e0424674@u.nus.edu::35520ffa-9c2a-4d69-beb8-beab5de665b1" providerId="AD" clId="Web-{1ED0DDCA-7504-E73E-B782-EF812C5A22B1}" dt="2021-09-28T11:18:27.044" v="50"/>
          <ac:graphicFrameMkLst>
            <pc:docMk/>
            <pc:sldMk cId="3734158965" sldId="258"/>
            <ac:graphicFrameMk id="16" creationId="{480F1316-BD85-4269-9A62-8CAC99473626}"/>
          </ac:graphicFrameMkLst>
        </pc:graphicFrameChg>
      </pc:sldChg>
      <pc:sldChg chg="modSp add ord replId">
        <pc:chgData name="Lock Mei Lin" userId="S::e0424674@u.nus.edu::35520ffa-9c2a-4d69-beb8-beab5de665b1" providerId="AD" clId="Web-{1ED0DDCA-7504-E73E-B782-EF812C5A22B1}" dt="2021-09-28T11:16:05.682" v="38" actId="20577"/>
        <pc:sldMkLst>
          <pc:docMk/>
          <pc:sldMk cId="3929169156" sldId="259"/>
        </pc:sldMkLst>
        <pc:spChg chg="mod">
          <ac:chgData name="Lock Mei Lin" userId="S::e0424674@u.nus.edu::35520ffa-9c2a-4d69-beb8-beab5de665b1" providerId="AD" clId="Web-{1ED0DDCA-7504-E73E-B782-EF812C5A22B1}" dt="2021-09-28T11:15:10.743" v="19" actId="20577"/>
          <ac:spMkLst>
            <pc:docMk/>
            <pc:sldMk cId="3929169156" sldId="259"/>
            <ac:spMk id="2" creationId="{948E3376-9A10-4016-8144-55FA0BF89C0F}"/>
          </ac:spMkLst>
        </pc:spChg>
        <pc:spChg chg="mod">
          <ac:chgData name="Lock Mei Lin" userId="S::e0424674@u.nus.edu::35520ffa-9c2a-4d69-beb8-beab5de665b1" providerId="AD" clId="Web-{1ED0DDCA-7504-E73E-B782-EF812C5A22B1}" dt="2021-09-28T11:16:05.682" v="38" actId="20577"/>
          <ac:spMkLst>
            <pc:docMk/>
            <pc:sldMk cId="3929169156" sldId="259"/>
            <ac:spMk id="3" creationId="{DDC82CAE-2421-4A62-A7A9-D5A9A49F7E3E}"/>
          </ac:spMkLst>
        </pc:spChg>
      </pc:sldChg>
    </pc:docChg>
  </pc:docChgLst>
  <pc:docChgLst>
    <pc:chgData name="Gede Arya Chandradhana" userId="S::e0407685@u.nus.edu::3c940f53-578f-4b25-adcc-3e10e84d8144" providerId="AD" clId="Web-{E6DCAB9B-C98D-40C3-7D12-9958E6DB4C01}"/>
    <pc:docChg chg="modSld">
      <pc:chgData name="Gede Arya Chandradhana" userId="S::e0407685@u.nus.edu::3c940f53-578f-4b25-adcc-3e10e84d8144" providerId="AD" clId="Web-{E6DCAB9B-C98D-40C3-7D12-9958E6DB4C01}" dt="2021-10-06T09:33:37.311" v="18" actId="1076"/>
      <pc:docMkLst>
        <pc:docMk/>
      </pc:docMkLst>
      <pc:sldChg chg="modSp">
        <pc:chgData name="Gede Arya Chandradhana" userId="S::e0407685@u.nus.edu::3c940f53-578f-4b25-adcc-3e10e84d8144" providerId="AD" clId="Web-{E6DCAB9B-C98D-40C3-7D12-9958E6DB4C01}" dt="2021-10-06T09:33:37.311" v="18" actId="1076"/>
        <pc:sldMkLst>
          <pc:docMk/>
          <pc:sldMk cId="3957520108" sldId="256"/>
        </pc:sldMkLst>
        <pc:picChg chg="mod">
          <ac:chgData name="Gede Arya Chandradhana" userId="S::e0407685@u.nus.edu::3c940f53-578f-4b25-adcc-3e10e84d8144" providerId="AD" clId="Web-{E6DCAB9B-C98D-40C3-7D12-9958E6DB4C01}" dt="2021-10-06T09:33:37.311" v="18" actId="1076"/>
          <ac:picMkLst>
            <pc:docMk/>
            <pc:sldMk cId="3957520108" sldId="256"/>
            <ac:picMk id="4" creationId="{6012BD3A-1748-4F78-9885-4A4B29E6DF5B}"/>
          </ac:picMkLst>
        </pc:picChg>
      </pc:sldChg>
      <pc:sldChg chg="modSp">
        <pc:chgData name="Gede Arya Chandradhana" userId="S::e0407685@u.nus.edu::3c940f53-578f-4b25-adcc-3e10e84d8144" providerId="AD" clId="Web-{E6DCAB9B-C98D-40C3-7D12-9958E6DB4C01}" dt="2021-10-06T09:22:12.595" v="16" actId="20577"/>
        <pc:sldMkLst>
          <pc:docMk/>
          <pc:sldMk cId="25788141" sldId="258"/>
        </pc:sldMkLst>
        <pc:spChg chg="mod">
          <ac:chgData name="Gede Arya Chandradhana" userId="S::e0407685@u.nus.edu::3c940f53-578f-4b25-adcc-3e10e84d8144" providerId="AD" clId="Web-{E6DCAB9B-C98D-40C3-7D12-9958E6DB4C01}" dt="2021-10-06T09:22:12.595" v="16" actId="20577"/>
          <ac:spMkLst>
            <pc:docMk/>
            <pc:sldMk cId="25788141" sldId="258"/>
            <ac:spMk id="3" creationId="{DDC82CAE-2421-4A62-A7A9-D5A9A49F7E3E}"/>
          </ac:spMkLst>
        </pc:spChg>
      </pc:sldChg>
    </pc:docChg>
  </pc:docChgLst>
  <pc:docChgLst>
    <pc:chgData name="Gede Arya Chandradhana" userId="S::e0407685@u.nus.edu::3c940f53-578f-4b25-adcc-3e10e84d8144" providerId="AD" clId="Web-{9E595A6E-9469-62FA-6393-37C4BB3510AB}"/>
    <pc:docChg chg="modSld addMainMaster delMainMaster">
      <pc:chgData name="Gede Arya Chandradhana" userId="S::e0407685@u.nus.edu::3c940f53-578f-4b25-adcc-3e10e84d8144" providerId="AD" clId="Web-{9E595A6E-9469-62FA-6393-37C4BB3510AB}" dt="2021-09-28T11:06:00.676" v="10" actId="20577"/>
      <pc:docMkLst>
        <pc:docMk/>
      </pc:docMkLst>
      <pc:sldChg chg="addSp modSp mod setBg modClrScheme chgLayout">
        <pc:chgData name="Gede Arya Chandradhana" userId="S::e0407685@u.nus.edu::3c940f53-578f-4b25-adcc-3e10e84d8144" providerId="AD" clId="Web-{9E595A6E-9469-62FA-6393-37C4BB3510AB}" dt="2021-09-28T11:06:00.676" v="10" actId="20577"/>
        <pc:sldMkLst>
          <pc:docMk/>
          <pc:sldMk cId="3957520108" sldId="256"/>
        </pc:sldMkLst>
        <pc:spChg chg="mod ord">
          <ac:chgData name="Gede Arya Chandradhana" userId="S::e0407685@u.nus.edu::3c940f53-578f-4b25-adcc-3e10e84d8144" providerId="AD" clId="Web-{9E595A6E-9469-62FA-6393-37C4BB3510AB}" dt="2021-09-28T11:06:00.676" v="10" actId="20577"/>
          <ac:spMkLst>
            <pc:docMk/>
            <pc:sldMk cId="3957520108" sldId="256"/>
            <ac:spMk id="2" creationId="{72FD4C72-5183-4505-8B3E-E3AB878DB4D1}"/>
          </ac:spMkLst>
        </pc:spChg>
        <pc:spChg chg="mod ord">
          <ac:chgData name="Gede Arya Chandradhana" userId="S::e0407685@u.nus.edu::3c940f53-578f-4b25-adcc-3e10e84d8144" providerId="AD" clId="Web-{9E595A6E-9469-62FA-6393-37C4BB3510AB}" dt="2021-09-28T11:05:46.442" v="7"/>
          <ac:spMkLst>
            <pc:docMk/>
            <pc:sldMk cId="3957520108" sldId="256"/>
            <ac:spMk id="3" creationId="{FA50F0E2-53C5-4D16-9D5C-2A51CD90EC40}"/>
          </ac:spMkLst>
        </pc:spChg>
        <pc:spChg chg="add">
          <ac:chgData name="Gede Arya Chandradhana" userId="S::e0407685@u.nus.edu::3c940f53-578f-4b25-adcc-3e10e84d8144" providerId="AD" clId="Web-{9E595A6E-9469-62FA-6393-37C4BB3510AB}" dt="2021-09-28T11:05:46.442" v="7"/>
          <ac:spMkLst>
            <pc:docMk/>
            <pc:sldMk cId="3957520108" sldId="256"/>
            <ac:spMk id="9" creationId="{B1C3281D-A46F-4842-9340-4CBC29E1B260}"/>
          </ac:spMkLst>
        </pc:spChg>
        <pc:picChg chg="add">
          <ac:chgData name="Gede Arya Chandradhana" userId="S::e0407685@u.nus.edu::3c940f53-578f-4b25-adcc-3e10e84d8144" providerId="AD" clId="Web-{9E595A6E-9469-62FA-6393-37C4BB3510AB}" dt="2021-09-28T11:05:46.442" v="7"/>
          <ac:picMkLst>
            <pc:docMk/>
            <pc:sldMk cId="3957520108" sldId="256"/>
            <ac:picMk id="4" creationId="{6012BD3A-1748-4F78-9885-4A4B29E6DF5B}"/>
          </ac:picMkLst>
        </pc:picChg>
        <pc:cxnChg chg="add">
          <ac:chgData name="Gede Arya Chandradhana" userId="S::e0407685@u.nus.edu::3c940f53-578f-4b25-adcc-3e10e84d8144" providerId="AD" clId="Web-{9E595A6E-9469-62FA-6393-37C4BB3510AB}" dt="2021-09-28T11:05:46.442" v="7"/>
          <ac:cxnSpMkLst>
            <pc:docMk/>
            <pc:sldMk cId="3957520108" sldId="256"/>
            <ac:cxnSpMk id="11" creationId="{313FECB8-44EE-4A45-9F7B-66ECF1C3C888}"/>
          </ac:cxnSpMkLst>
        </pc:cxnChg>
      </pc:sldChg>
      <pc:sldMasterChg chg="del delSldLayout">
        <pc:chgData name="Gede Arya Chandradhana" userId="S::e0407685@u.nus.edu::3c940f53-578f-4b25-adcc-3e10e84d8144" providerId="AD" clId="Web-{9E595A6E-9469-62FA-6393-37C4BB3510AB}" dt="2021-09-28T11:05:39.473" v="6"/>
        <pc:sldMasterMkLst>
          <pc:docMk/>
          <pc:sldMasterMk cId="3170563792" sldId="2147483648"/>
        </pc:sldMasterMkLst>
        <pc:sldLayoutChg chg="del">
          <pc:chgData name="Gede Arya Chandradhana" userId="S::e0407685@u.nus.edu::3c940f53-578f-4b25-adcc-3e10e84d8144" providerId="AD" clId="Web-{9E595A6E-9469-62FA-6393-37C4BB3510AB}" dt="2021-09-28T11:05:39.473" v="6"/>
          <pc:sldLayoutMkLst>
            <pc:docMk/>
            <pc:sldMasterMk cId="3170563792" sldId="2147483648"/>
            <pc:sldLayoutMk cId="2763708383" sldId="2147483649"/>
          </pc:sldLayoutMkLst>
        </pc:sldLayoutChg>
        <pc:sldLayoutChg chg="del">
          <pc:chgData name="Gede Arya Chandradhana" userId="S::e0407685@u.nus.edu::3c940f53-578f-4b25-adcc-3e10e84d8144" providerId="AD" clId="Web-{9E595A6E-9469-62FA-6393-37C4BB3510AB}" dt="2021-09-28T11:05:39.473" v="6"/>
          <pc:sldLayoutMkLst>
            <pc:docMk/>
            <pc:sldMasterMk cId="3170563792" sldId="2147483648"/>
            <pc:sldLayoutMk cId="3740410756" sldId="2147483650"/>
          </pc:sldLayoutMkLst>
        </pc:sldLayoutChg>
        <pc:sldLayoutChg chg="del">
          <pc:chgData name="Gede Arya Chandradhana" userId="S::e0407685@u.nus.edu::3c940f53-578f-4b25-adcc-3e10e84d8144" providerId="AD" clId="Web-{9E595A6E-9469-62FA-6393-37C4BB3510AB}" dt="2021-09-28T11:05:39.473" v="6"/>
          <pc:sldLayoutMkLst>
            <pc:docMk/>
            <pc:sldMasterMk cId="3170563792" sldId="2147483648"/>
            <pc:sldLayoutMk cId="1529607161" sldId="2147483651"/>
          </pc:sldLayoutMkLst>
        </pc:sldLayoutChg>
        <pc:sldLayoutChg chg="del">
          <pc:chgData name="Gede Arya Chandradhana" userId="S::e0407685@u.nus.edu::3c940f53-578f-4b25-adcc-3e10e84d8144" providerId="AD" clId="Web-{9E595A6E-9469-62FA-6393-37C4BB3510AB}" dt="2021-09-28T11:05:39.473" v="6"/>
          <pc:sldLayoutMkLst>
            <pc:docMk/>
            <pc:sldMasterMk cId="3170563792" sldId="2147483648"/>
            <pc:sldLayoutMk cId="3908372540" sldId="2147483652"/>
          </pc:sldLayoutMkLst>
        </pc:sldLayoutChg>
        <pc:sldLayoutChg chg="del">
          <pc:chgData name="Gede Arya Chandradhana" userId="S::e0407685@u.nus.edu::3c940f53-578f-4b25-adcc-3e10e84d8144" providerId="AD" clId="Web-{9E595A6E-9469-62FA-6393-37C4BB3510AB}" dt="2021-09-28T11:05:39.473" v="6"/>
          <pc:sldLayoutMkLst>
            <pc:docMk/>
            <pc:sldMasterMk cId="3170563792" sldId="2147483648"/>
            <pc:sldLayoutMk cId="2155872020" sldId="2147483653"/>
          </pc:sldLayoutMkLst>
        </pc:sldLayoutChg>
        <pc:sldLayoutChg chg="del">
          <pc:chgData name="Gede Arya Chandradhana" userId="S::e0407685@u.nus.edu::3c940f53-578f-4b25-adcc-3e10e84d8144" providerId="AD" clId="Web-{9E595A6E-9469-62FA-6393-37C4BB3510AB}" dt="2021-09-28T11:05:39.473" v="6"/>
          <pc:sldLayoutMkLst>
            <pc:docMk/>
            <pc:sldMasterMk cId="3170563792" sldId="2147483648"/>
            <pc:sldLayoutMk cId="513072302" sldId="2147483654"/>
          </pc:sldLayoutMkLst>
        </pc:sldLayoutChg>
        <pc:sldLayoutChg chg="del">
          <pc:chgData name="Gede Arya Chandradhana" userId="S::e0407685@u.nus.edu::3c940f53-578f-4b25-adcc-3e10e84d8144" providerId="AD" clId="Web-{9E595A6E-9469-62FA-6393-37C4BB3510AB}" dt="2021-09-28T11:05:39.473" v="6"/>
          <pc:sldLayoutMkLst>
            <pc:docMk/>
            <pc:sldMasterMk cId="3170563792" sldId="2147483648"/>
            <pc:sldLayoutMk cId="4257041748" sldId="2147483655"/>
          </pc:sldLayoutMkLst>
        </pc:sldLayoutChg>
        <pc:sldLayoutChg chg="del">
          <pc:chgData name="Gede Arya Chandradhana" userId="S::e0407685@u.nus.edu::3c940f53-578f-4b25-adcc-3e10e84d8144" providerId="AD" clId="Web-{9E595A6E-9469-62FA-6393-37C4BB3510AB}" dt="2021-09-28T11:05:39.473" v="6"/>
          <pc:sldLayoutMkLst>
            <pc:docMk/>
            <pc:sldMasterMk cId="3170563792" sldId="2147483648"/>
            <pc:sldLayoutMk cId="3287374435" sldId="2147483656"/>
          </pc:sldLayoutMkLst>
        </pc:sldLayoutChg>
        <pc:sldLayoutChg chg="del">
          <pc:chgData name="Gede Arya Chandradhana" userId="S::e0407685@u.nus.edu::3c940f53-578f-4b25-adcc-3e10e84d8144" providerId="AD" clId="Web-{9E595A6E-9469-62FA-6393-37C4BB3510AB}" dt="2021-09-28T11:05:39.473" v="6"/>
          <pc:sldLayoutMkLst>
            <pc:docMk/>
            <pc:sldMasterMk cId="3170563792" sldId="2147483648"/>
            <pc:sldLayoutMk cId="283662362" sldId="2147483657"/>
          </pc:sldLayoutMkLst>
        </pc:sldLayoutChg>
        <pc:sldLayoutChg chg="del">
          <pc:chgData name="Gede Arya Chandradhana" userId="S::e0407685@u.nus.edu::3c940f53-578f-4b25-adcc-3e10e84d8144" providerId="AD" clId="Web-{9E595A6E-9469-62FA-6393-37C4BB3510AB}" dt="2021-09-28T11:05:39.473" v="6"/>
          <pc:sldLayoutMkLst>
            <pc:docMk/>
            <pc:sldMasterMk cId="3170563792" sldId="2147483648"/>
            <pc:sldLayoutMk cId="2801417059" sldId="2147483658"/>
          </pc:sldLayoutMkLst>
        </pc:sldLayoutChg>
        <pc:sldLayoutChg chg="del">
          <pc:chgData name="Gede Arya Chandradhana" userId="S::e0407685@u.nus.edu::3c940f53-578f-4b25-adcc-3e10e84d8144" providerId="AD" clId="Web-{9E595A6E-9469-62FA-6393-37C4BB3510AB}" dt="2021-09-28T11:05:39.473" v="6"/>
          <pc:sldLayoutMkLst>
            <pc:docMk/>
            <pc:sldMasterMk cId="3170563792" sldId="2147483648"/>
            <pc:sldLayoutMk cId="1393279651" sldId="2147483659"/>
          </pc:sldLayoutMkLst>
        </pc:sldLayoutChg>
      </pc:sldMasterChg>
      <pc:sldMasterChg chg="add del addSldLayout delSldLayout modSldLayout">
        <pc:chgData name="Gede Arya Chandradhana" userId="S::e0407685@u.nus.edu::3c940f53-578f-4b25-adcc-3e10e84d8144" providerId="AD" clId="Web-{9E595A6E-9469-62FA-6393-37C4BB3510AB}" dt="2021-09-28T11:05:46.442" v="7"/>
        <pc:sldMasterMkLst>
          <pc:docMk/>
          <pc:sldMasterMk cId="961155687" sldId="2147483660"/>
        </pc:sldMasterMkLst>
        <pc:sldLayoutChg chg="add del mod replId">
          <pc:chgData name="Gede Arya Chandradhana" userId="S::e0407685@u.nus.edu::3c940f53-578f-4b25-adcc-3e10e84d8144" providerId="AD" clId="Web-{9E595A6E-9469-62FA-6393-37C4BB3510AB}" dt="2021-09-28T11:05:46.442" v="7"/>
          <pc:sldLayoutMkLst>
            <pc:docMk/>
            <pc:sldMasterMk cId="961155687" sldId="2147483660"/>
            <pc:sldLayoutMk cId="2291389114" sldId="2147483661"/>
          </pc:sldLayoutMkLst>
        </pc:sldLayoutChg>
        <pc:sldLayoutChg chg="add del mod replId">
          <pc:chgData name="Gede Arya Chandradhana" userId="S::e0407685@u.nus.edu::3c940f53-578f-4b25-adcc-3e10e84d8144" providerId="AD" clId="Web-{9E595A6E-9469-62FA-6393-37C4BB3510AB}" dt="2021-09-28T11:05:46.442" v="7"/>
          <pc:sldLayoutMkLst>
            <pc:docMk/>
            <pc:sldMasterMk cId="961155687" sldId="2147483660"/>
            <pc:sldLayoutMk cId="2823098288" sldId="2147483662"/>
          </pc:sldLayoutMkLst>
        </pc:sldLayoutChg>
        <pc:sldLayoutChg chg="add del mod replId">
          <pc:chgData name="Gede Arya Chandradhana" userId="S::e0407685@u.nus.edu::3c940f53-578f-4b25-adcc-3e10e84d8144" providerId="AD" clId="Web-{9E595A6E-9469-62FA-6393-37C4BB3510AB}" dt="2021-09-28T11:05:46.442" v="7"/>
          <pc:sldLayoutMkLst>
            <pc:docMk/>
            <pc:sldMasterMk cId="961155687" sldId="2147483660"/>
            <pc:sldLayoutMk cId="3695201275" sldId="2147483663"/>
          </pc:sldLayoutMkLst>
        </pc:sldLayoutChg>
        <pc:sldLayoutChg chg="add del mod replId">
          <pc:chgData name="Gede Arya Chandradhana" userId="S::e0407685@u.nus.edu::3c940f53-578f-4b25-adcc-3e10e84d8144" providerId="AD" clId="Web-{9E595A6E-9469-62FA-6393-37C4BB3510AB}" dt="2021-09-28T11:05:46.442" v="7"/>
          <pc:sldLayoutMkLst>
            <pc:docMk/>
            <pc:sldMasterMk cId="961155687" sldId="2147483660"/>
            <pc:sldLayoutMk cId="663781335" sldId="2147483664"/>
          </pc:sldLayoutMkLst>
        </pc:sldLayoutChg>
        <pc:sldLayoutChg chg="add del mod replId">
          <pc:chgData name="Gede Arya Chandradhana" userId="S::e0407685@u.nus.edu::3c940f53-578f-4b25-adcc-3e10e84d8144" providerId="AD" clId="Web-{9E595A6E-9469-62FA-6393-37C4BB3510AB}" dt="2021-09-28T11:05:46.442" v="7"/>
          <pc:sldLayoutMkLst>
            <pc:docMk/>
            <pc:sldMasterMk cId="961155687" sldId="2147483660"/>
            <pc:sldLayoutMk cId="1038596649" sldId="2147483665"/>
          </pc:sldLayoutMkLst>
        </pc:sldLayoutChg>
        <pc:sldLayoutChg chg="add del mod replId">
          <pc:chgData name="Gede Arya Chandradhana" userId="S::e0407685@u.nus.edu::3c940f53-578f-4b25-adcc-3e10e84d8144" providerId="AD" clId="Web-{9E595A6E-9469-62FA-6393-37C4BB3510AB}" dt="2021-09-28T11:05:46.442" v="7"/>
          <pc:sldLayoutMkLst>
            <pc:docMk/>
            <pc:sldMasterMk cId="961155687" sldId="2147483660"/>
            <pc:sldLayoutMk cId="538810891" sldId="2147483666"/>
          </pc:sldLayoutMkLst>
        </pc:sldLayoutChg>
        <pc:sldLayoutChg chg="add del mod replId">
          <pc:chgData name="Gede Arya Chandradhana" userId="S::e0407685@u.nus.edu::3c940f53-578f-4b25-adcc-3e10e84d8144" providerId="AD" clId="Web-{9E595A6E-9469-62FA-6393-37C4BB3510AB}" dt="2021-09-28T11:05:46.442" v="7"/>
          <pc:sldLayoutMkLst>
            <pc:docMk/>
            <pc:sldMasterMk cId="961155687" sldId="2147483660"/>
            <pc:sldLayoutMk cId="3658104620" sldId="2147483667"/>
          </pc:sldLayoutMkLst>
        </pc:sldLayoutChg>
        <pc:sldLayoutChg chg="add del mod replId">
          <pc:chgData name="Gede Arya Chandradhana" userId="S::e0407685@u.nus.edu::3c940f53-578f-4b25-adcc-3e10e84d8144" providerId="AD" clId="Web-{9E595A6E-9469-62FA-6393-37C4BB3510AB}" dt="2021-09-28T11:05:46.442" v="7"/>
          <pc:sldLayoutMkLst>
            <pc:docMk/>
            <pc:sldMasterMk cId="961155687" sldId="2147483660"/>
            <pc:sldLayoutMk cId="950298477" sldId="2147483668"/>
          </pc:sldLayoutMkLst>
        </pc:sldLayoutChg>
        <pc:sldLayoutChg chg="add del mod replId">
          <pc:chgData name="Gede Arya Chandradhana" userId="S::e0407685@u.nus.edu::3c940f53-578f-4b25-adcc-3e10e84d8144" providerId="AD" clId="Web-{9E595A6E-9469-62FA-6393-37C4BB3510AB}" dt="2021-09-28T11:05:46.442" v="7"/>
          <pc:sldLayoutMkLst>
            <pc:docMk/>
            <pc:sldMasterMk cId="961155687" sldId="2147483660"/>
            <pc:sldLayoutMk cId="1927418282" sldId="2147483669"/>
          </pc:sldLayoutMkLst>
        </pc:sldLayoutChg>
        <pc:sldLayoutChg chg="add del mod replId">
          <pc:chgData name="Gede Arya Chandradhana" userId="S::e0407685@u.nus.edu::3c940f53-578f-4b25-adcc-3e10e84d8144" providerId="AD" clId="Web-{9E595A6E-9469-62FA-6393-37C4BB3510AB}" dt="2021-09-28T11:05:46.442" v="7"/>
          <pc:sldLayoutMkLst>
            <pc:docMk/>
            <pc:sldMasterMk cId="961155687" sldId="2147483660"/>
            <pc:sldLayoutMk cId="55110964" sldId="2147483670"/>
          </pc:sldLayoutMkLst>
        </pc:sldLayoutChg>
        <pc:sldLayoutChg chg="add del mod replId">
          <pc:chgData name="Gede Arya Chandradhana" userId="S::e0407685@u.nus.edu::3c940f53-578f-4b25-adcc-3e10e84d8144" providerId="AD" clId="Web-{9E595A6E-9469-62FA-6393-37C4BB3510AB}" dt="2021-09-28T11:05:46.442" v="7"/>
          <pc:sldLayoutMkLst>
            <pc:docMk/>
            <pc:sldMasterMk cId="961155687" sldId="2147483660"/>
            <pc:sldLayoutMk cId="3129953760" sldId="2147483671"/>
          </pc:sldLayoutMkLst>
        </pc:sldLayoutChg>
        <pc:sldLayoutChg chg="add del mod replId">
          <pc:chgData name="Gede Arya Chandradhana" userId="S::e0407685@u.nus.edu::3c940f53-578f-4b25-adcc-3e10e84d8144" providerId="AD" clId="Web-{9E595A6E-9469-62FA-6393-37C4BB3510AB}" dt="2021-09-28T11:05:46.442" v="7"/>
          <pc:sldLayoutMkLst>
            <pc:docMk/>
            <pc:sldMasterMk cId="961155687" sldId="2147483660"/>
            <pc:sldLayoutMk cId="1444338661" sldId="2147483672"/>
          </pc:sldLayoutMkLst>
        </pc:sldLayoutChg>
        <pc:sldLayoutChg chg="add del mod replId">
          <pc:chgData name="Gede Arya Chandradhana" userId="S::e0407685@u.nus.edu::3c940f53-578f-4b25-adcc-3e10e84d8144" providerId="AD" clId="Web-{9E595A6E-9469-62FA-6393-37C4BB3510AB}" dt="2021-09-28T11:05:46.442" v="7"/>
          <pc:sldLayoutMkLst>
            <pc:docMk/>
            <pc:sldMasterMk cId="961155687" sldId="2147483660"/>
            <pc:sldLayoutMk cId="784212875" sldId="2147483673"/>
          </pc:sldLayoutMkLst>
        </pc:sldLayoutChg>
        <pc:sldLayoutChg chg="add del mod replId">
          <pc:chgData name="Gede Arya Chandradhana" userId="S::e0407685@u.nus.edu::3c940f53-578f-4b25-adcc-3e10e84d8144" providerId="AD" clId="Web-{9E595A6E-9469-62FA-6393-37C4BB3510AB}" dt="2021-09-28T11:05:46.442" v="7"/>
          <pc:sldLayoutMkLst>
            <pc:docMk/>
            <pc:sldMasterMk cId="961155687" sldId="2147483660"/>
            <pc:sldLayoutMk cId="2499218288" sldId="2147483674"/>
          </pc:sldLayoutMkLst>
        </pc:sldLayoutChg>
        <pc:sldLayoutChg chg="add del mod replId">
          <pc:chgData name="Gede Arya Chandradhana" userId="S::e0407685@u.nus.edu::3c940f53-578f-4b25-adcc-3e10e84d8144" providerId="AD" clId="Web-{9E595A6E-9469-62FA-6393-37C4BB3510AB}" dt="2021-09-28T11:05:46.442" v="7"/>
          <pc:sldLayoutMkLst>
            <pc:docMk/>
            <pc:sldMasterMk cId="961155687" sldId="2147483660"/>
            <pc:sldLayoutMk cId="1504828187" sldId="2147483675"/>
          </pc:sldLayoutMkLst>
        </pc:sldLayoutChg>
        <pc:sldLayoutChg chg="add del mod replId">
          <pc:chgData name="Gede Arya Chandradhana" userId="S::e0407685@u.nus.edu::3c940f53-578f-4b25-adcc-3e10e84d8144" providerId="AD" clId="Web-{9E595A6E-9469-62FA-6393-37C4BB3510AB}" dt="2021-09-28T11:05:46.442" v="7"/>
          <pc:sldLayoutMkLst>
            <pc:docMk/>
            <pc:sldMasterMk cId="961155687" sldId="2147483660"/>
            <pc:sldLayoutMk cId="3997296341" sldId="2147483676"/>
          </pc:sldLayoutMkLst>
        </pc:sldLayoutChg>
        <pc:sldLayoutChg chg="add del mod replId">
          <pc:chgData name="Gede Arya Chandradhana" userId="S::e0407685@u.nus.edu::3c940f53-578f-4b25-adcc-3e10e84d8144" providerId="AD" clId="Web-{9E595A6E-9469-62FA-6393-37C4BB3510AB}" dt="2021-09-28T11:05:46.442" v="7"/>
          <pc:sldLayoutMkLst>
            <pc:docMk/>
            <pc:sldMasterMk cId="961155687" sldId="2147483660"/>
            <pc:sldLayoutMk cId="2445135586" sldId="2147483677"/>
          </pc:sldLayoutMkLst>
        </pc:sldLayoutChg>
      </pc:sldMasterChg>
      <pc:sldMasterChg chg="add addSldLayout">
        <pc:chgData name="Gede Arya Chandradhana" userId="S::e0407685@u.nus.edu::3c940f53-578f-4b25-adcc-3e10e84d8144" providerId="AD" clId="Web-{9E595A6E-9469-62FA-6393-37C4BB3510AB}" dt="2021-09-28T11:05:46.442" v="7"/>
        <pc:sldMasterMkLst>
          <pc:docMk/>
          <pc:sldMasterMk cId="1146292661" sldId="2147483685"/>
        </pc:sldMasterMkLst>
        <pc:sldLayoutChg chg="add">
          <pc:chgData name="Gede Arya Chandradhana" userId="S::e0407685@u.nus.edu::3c940f53-578f-4b25-adcc-3e10e84d8144" providerId="AD" clId="Web-{9E595A6E-9469-62FA-6393-37C4BB3510AB}" dt="2021-09-28T11:05:46.442" v="7"/>
          <pc:sldLayoutMkLst>
            <pc:docMk/>
            <pc:sldMasterMk cId="1146292661" sldId="2147483685"/>
            <pc:sldLayoutMk cId="4038179749" sldId="2147483678"/>
          </pc:sldLayoutMkLst>
        </pc:sldLayoutChg>
        <pc:sldLayoutChg chg="add">
          <pc:chgData name="Gede Arya Chandradhana" userId="S::e0407685@u.nus.edu::3c940f53-578f-4b25-adcc-3e10e84d8144" providerId="AD" clId="Web-{9E595A6E-9469-62FA-6393-37C4BB3510AB}" dt="2021-09-28T11:05:46.442" v="7"/>
          <pc:sldLayoutMkLst>
            <pc:docMk/>
            <pc:sldMasterMk cId="1146292661" sldId="2147483685"/>
            <pc:sldLayoutMk cId="3043455353" sldId="2147483679"/>
          </pc:sldLayoutMkLst>
        </pc:sldLayoutChg>
        <pc:sldLayoutChg chg="add">
          <pc:chgData name="Gede Arya Chandradhana" userId="S::e0407685@u.nus.edu::3c940f53-578f-4b25-adcc-3e10e84d8144" providerId="AD" clId="Web-{9E595A6E-9469-62FA-6393-37C4BB3510AB}" dt="2021-09-28T11:05:46.442" v="7"/>
          <pc:sldLayoutMkLst>
            <pc:docMk/>
            <pc:sldMasterMk cId="1146292661" sldId="2147483685"/>
            <pc:sldLayoutMk cId="2031408704" sldId="2147483680"/>
          </pc:sldLayoutMkLst>
        </pc:sldLayoutChg>
        <pc:sldLayoutChg chg="add">
          <pc:chgData name="Gede Arya Chandradhana" userId="S::e0407685@u.nus.edu::3c940f53-578f-4b25-adcc-3e10e84d8144" providerId="AD" clId="Web-{9E595A6E-9469-62FA-6393-37C4BB3510AB}" dt="2021-09-28T11:05:46.442" v="7"/>
          <pc:sldLayoutMkLst>
            <pc:docMk/>
            <pc:sldMasterMk cId="1146292661" sldId="2147483685"/>
            <pc:sldLayoutMk cId="3670366211" sldId="2147483681"/>
          </pc:sldLayoutMkLst>
        </pc:sldLayoutChg>
        <pc:sldLayoutChg chg="add">
          <pc:chgData name="Gede Arya Chandradhana" userId="S::e0407685@u.nus.edu::3c940f53-578f-4b25-adcc-3e10e84d8144" providerId="AD" clId="Web-{9E595A6E-9469-62FA-6393-37C4BB3510AB}" dt="2021-09-28T11:05:46.442" v="7"/>
          <pc:sldLayoutMkLst>
            <pc:docMk/>
            <pc:sldMasterMk cId="1146292661" sldId="2147483685"/>
            <pc:sldLayoutMk cId="1991165688" sldId="2147483682"/>
          </pc:sldLayoutMkLst>
        </pc:sldLayoutChg>
        <pc:sldLayoutChg chg="add">
          <pc:chgData name="Gede Arya Chandradhana" userId="S::e0407685@u.nus.edu::3c940f53-578f-4b25-adcc-3e10e84d8144" providerId="AD" clId="Web-{9E595A6E-9469-62FA-6393-37C4BB3510AB}" dt="2021-09-28T11:05:46.442" v="7"/>
          <pc:sldLayoutMkLst>
            <pc:docMk/>
            <pc:sldMasterMk cId="1146292661" sldId="2147483685"/>
            <pc:sldLayoutMk cId="1564770263" sldId="2147483683"/>
          </pc:sldLayoutMkLst>
        </pc:sldLayoutChg>
        <pc:sldLayoutChg chg="add">
          <pc:chgData name="Gede Arya Chandradhana" userId="S::e0407685@u.nus.edu::3c940f53-578f-4b25-adcc-3e10e84d8144" providerId="AD" clId="Web-{9E595A6E-9469-62FA-6393-37C4BB3510AB}" dt="2021-09-28T11:05:46.442" v="7"/>
          <pc:sldLayoutMkLst>
            <pc:docMk/>
            <pc:sldMasterMk cId="1146292661" sldId="2147483685"/>
            <pc:sldLayoutMk cId="605576749" sldId="2147483684"/>
          </pc:sldLayoutMkLst>
        </pc:sldLayoutChg>
        <pc:sldLayoutChg chg="add replId">
          <pc:chgData name="Gede Arya Chandradhana" userId="S::e0407685@u.nus.edu::3c940f53-578f-4b25-adcc-3e10e84d8144" providerId="AD" clId="Web-{9E595A6E-9469-62FA-6393-37C4BB3510AB}" dt="2021-09-28T11:05:46.442" v="7"/>
          <pc:sldLayoutMkLst>
            <pc:docMk/>
            <pc:sldMasterMk cId="1146292661" sldId="2147483685"/>
            <pc:sldLayoutMk cId="3990395393" sldId="2147483686"/>
          </pc:sldLayoutMkLst>
        </pc:sldLayoutChg>
        <pc:sldLayoutChg chg="add replId">
          <pc:chgData name="Gede Arya Chandradhana" userId="S::e0407685@u.nus.edu::3c940f53-578f-4b25-adcc-3e10e84d8144" providerId="AD" clId="Web-{9E595A6E-9469-62FA-6393-37C4BB3510AB}" dt="2021-09-28T11:05:46.442" v="7"/>
          <pc:sldLayoutMkLst>
            <pc:docMk/>
            <pc:sldMasterMk cId="1146292661" sldId="2147483685"/>
            <pc:sldLayoutMk cId="4179559529" sldId="2147483687"/>
          </pc:sldLayoutMkLst>
        </pc:sldLayoutChg>
        <pc:sldLayoutChg chg="add replId">
          <pc:chgData name="Gede Arya Chandradhana" userId="S::e0407685@u.nus.edu::3c940f53-578f-4b25-adcc-3e10e84d8144" providerId="AD" clId="Web-{9E595A6E-9469-62FA-6393-37C4BB3510AB}" dt="2021-09-28T11:05:46.442" v="7"/>
          <pc:sldLayoutMkLst>
            <pc:docMk/>
            <pc:sldMasterMk cId="1146292661" sldId="2147483685"/>
            <pc:sldLayoutMk cId="3599142408" sldId="2147483688"/>
          </pc:sldLayoutMkLst>
        </pc:sldLayoutChg>
        <pc:sldLayoutChg chg="add replId">
          <pc:chgData name="Gede Arya Chandradhana" userId="S::e0407685@u.nus.edu::3c940f53-578f-4b25-adcc-3e10e84d8144" providerId="AD" clId="Web-{9E595A6E-9469-62FA-6393-37C4BB3510AB}" dt="2021-09-28T11:05:46.442" v="7"/>
          <pc:sldLayoutMkLst>
            <pc:docMk/>
            <pc:sldMasterMk cId="1146292661" sldId="2147483685"/>
            <pc:sldLayoutMk cId="1057634425" sldId="2147483689"/>
          </pc:sldLayoutMkLst>
        </pc:sldLayoutChg>
      </pc:sldMasterChg>
    </pc:docChg>
  </pc:docChgLst>
  <pc:docChgLst>
    <pc:chgData name="Goh Kheng Xi, Jevan" userId="38b6b64c-cecc-4b78-9228-4ca68902885d" providerId="ADAL" clId="{BC841754-CAB9-4A20-902E-66B0A8E88A58}"/>
    <pc:docChg chg="undo custSel addSld delSld modSld">
      <pc:chgData name="Goh Kheng Xi, Jevan" userId="38b6b64c-cecc-4b78-9228-4ca68902885d" providerId="ADAL" clId="{BC841754-CAB9-4A20-902E-66B0A8E88A58}" dt="2021-10-02T22:08:49.086" v="2808" actId="120"/>
      <pc:docMkLst>
        <pc:docMk/>
      </pc:docMkLst>
      <pc:sldChg chg="modSp mod">
        <pc:chgData name="Goh Kheng Xi, Jevan" userId="38b6b64c-cecc-4b78-9228-4ca68902885d" providerId="ADAL" clId="{BC841754-CAB9-4A20-902E-66B0A8E88A58}" dt="2021-10-02T21:32:58.819" v="1" actId="20577"/>
        <pc:sldMkLst>
          <pc:docMk/>
          <pc:sldMk cId="3957520108" sldId="256"/>
        </pc:sldMkLst>
        <pc:spChg chg="mod">
          <ac:chgData name="Goh Kheng Xi, Jevan" userId="38b6b64c-cecc-4b78-9228-4ca68902885d" providerId="ADAL" clId="{BC841754-CAB9-4A20-902E-66B0A8E88A58}" dt="2021-10-02T21:32:58.819" v="1" actId="20577"/>
          <ac:spMkLst>
            <pc:docMk/>
            <pc:sldMk cId="3957520108" sldId="256"/>
            <ac:spMk id="2" creationId="{72FD4C72-5183-4505-8B3E-E3AB878DB4D1}"/>
          </ac:spMkLst>
        </pc:spChg>
      </pc:sldChg>
      <pc:sldChg chg="modSp add del mod">
        <pc:chgData name="Goh Kheng Xi, Jevan" userId="38b6b64c-cecc-4b78-9228-4ca68902885d" providerId="ADAL" clId="{BC841754-CAB9-4A20-902E-66B0A8E88A58}" dt="2021-10-02T22:00:18.989" v="1809" actId="20577"/>
        <pc:sldMkLst>
          <pc:docMk/>
          <pc:sldMk cId="766505940" sldId="257"/>
        </pc:sldMkLst>
        <pc:spChg chg="mod">
          <ac:chgData name="Goh Kheng Xi, Jevan" userId="38b6b64c-cecc-4b78-9228-4ca68902885d" providerId="ADAL" clId="{BC841754-CAB9-4A20-902E-66B0A8E88A58}" dt="2021-10-02T21:33:10.305" v="13" actId="20577"/>
          <ac:spMkLst>
            <pc:docMk/>
            <pc:sldMk cId="766505940" sldId="257"/>
            <ac:spMk id="2" creationId="{948E3376-9A10-4016-8144-55FA0BF89C0F}"/>
          </ac:spMkLst>
        </pc:spChg>
        <pc:spChg chg="mod">
          <ac:chgData name="Goh Kheng Xi, Jevan" userId="38b6b64c-cecc-4b78-9228-4ca68902885d" providerId="ADAL" clId="{BC841754-CAB9-4A20-902E-66B0A8E88A58}" dt="2021-10-02T22:00:18.989" v="1809" actId="20577"/>
          <ac:spMkLst>
            <pc:docMk/>
            <pc:sldMk cId="766505940" sldId="257"/>
            <ac:spMk id="3" creationId="{DDC82CAE-2421-4A62-A7A9-D5A9A49F7E3E}"/>
          </ac:spMkLst>
        </pc:spChg>
      </pc:sldChg>
      <pc:sldChg chg="modSp add mod">
        <pc:chgData name="Goh Kheng Xi, Jevan" userId="38b6b64c-cecc-4b78-9228-4ca68902885d" providerId="ADAL" clId="{BC841754-CAB9-4A20-902E-66B0A8E88A58}" dt="2021-10-02T22:06:06.410" v="2450" actId="20577"/>
        <pc:sldMkLst>
          <pc:docMk/>
          <pc:sldMk cId="25788141" sldId="258"/>
        </pc:sldMkLst>
        <pc:spChg chg="mod">
          <ac:chgData name="Goh Kheng Xi, Jevan" userId="38b6b64c-cecc-4b78-9228-4ca68902885d" providerId="ADAL" clId="{BC841754-CAB9-4A20-902E-66B0A8E88A58}" dt="2021-10-02T22:06:06.410" v="2450" actId="20577"/>
          <ac:spMkLst>
            <pc:docMk/>
            <pc:sldMk cId="25788141" sldId="258"/>
            <ac:spMk id="3" creationId="{DDC82CAE-2421-4A62-A7A9-D5A9A49F7E3E}"/>
          </ac:spMkLst>
        </pc:spChg>
      </pc:sldChg>
      <pc:sldChg chg="add del">
        <pc:chgData name="Goh Kheng Xi, Jevan" userId="38b6b64c-cecc-4b78-9228-4ca68902885d" providerId="ADAL" clId="{BC841754-CAB9-4A20-902E-66B0A8E88A58}" dt="2021-10-02T21:44:47.752" v="390" actId="47"/>
        <pc:sldMkLst>
          <pc:docMk/>
          <pc:sldMk cId="3734158965" sldId="258"/>
        </pc:sldMkLst>
      </pc:sldChg>
      <pc:sldChg chg="modSp add mod">
        <pc:chgData name="Goh Kheng Xi, Jevan" userId="38b6b64c-cecc-4b78-9228-4ca68902885d" providerId="ADAL" clId="{BC841754-CAB9-4A20-902E-66B0A8E88A58}" dt="2021-10-02T22:08:49.086" v="2808" actId="120"/>
        <pc:sldMkLst>
          <pc:docMk/>
          <pc:sldMk cId="7054463" sldId="259"/>
        </pc:sldMkLst>
        <pc:spChg chg="mod">
          <ac:chgData name="Goh Kheng Xi, Jevan" userId="38b6b64c-cecc-4b78-9228-4ca68902885d" providerId="ADAL" clId="{BC841754-CAB9-4A20-902E-66B0A8E88A58}" dt="2021-10-02T22:08:49.086" v="2808" actId="120"/>
          <ac:spMkLst>
            <pc:docMk/>
            <pc:sldMk cId="7054463" sldId="259"/>
            <ac:spMk id="3" creationId="{DDC82CAE-2421-4A62-A7A9-D5A9A49F7E3E}"/>
          </ac:spMkLst>
        </pc:spChg>
      </pc:sldChg>
      <pc:sldChg chg="add del">
        <pc:chgData name="Goh Kheng Xi, Jevan" userId="38b6b64c-cecc-4b78-9228-4ca68902885d" providerId="ADAL" clId="{BC841754-CAB9-4A20-902E-66B0A8E88A58}" dt="2021-10-02T21:44:47.752" v="390" actId="47"/>
        <pc:sldMkLst>
          <pc:docMk/>
          <pc:sldMk cId="3929169156" sldId="259"/>
        </pc:sldMkLst>
      </pc:sldChg>
      <pc:sldChg chg="add del">
        <pc:chgData name="Goh Kheng Xi, Jevan" userId="38b6b64c-cecc-4b78-9228-4ca68902885d" providerId="ADAL" clId="{BC841754-CAB9-4A20-902E-66B0A8E88A58}" dt="2021-10-02T21:44:47.752" v="390" actId="47"/>
        <pc:sldMkLst>
          <pc:docMk/>
          <pc:sldMk cId="1119250368" sldId="260"/>
        </pc:sldMkLst>
      </pc:sldChg>
      <pc:sldChg chg="add del">
        <pc:chgData name="Goh Kheng Xi, Jevan" userId="38b6b64c-cecc-4b78-9228-4ca68902885d" providerId="ADAL" clId="{BC841754-CAB9-4A20-902E-66B0A8E88A58}" dt="2021-10-02T21:44:47.752" v="390" actId="47"/>
        <pc:sldMkLst>
          <pc:docMk/>
          <pc:sldMk cId="2723242345" sldId="261"/>
        </pc:sldMkLst>
      </pc:sldChg>
      <pc:sldChg chg="add del">
        <pc:chgData name="Goh Kheng Xi, Jevan" userId="38b6b64c-cecc-4b78-9228-4ca68902885d" providerId="ADAL" clId="{BC841754-CAB9-4A20-902E-66B0A8E88A58}" dt="2021-10-02T21:44:47.752" v="390" actId="47"/>
        <pc:sldMkLst>
          <pc:docMk/>
          <pc:sldMk cId="113627262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106F-B767-4B4C-A351-E6F3D2249083}" type="datetimeFigureOut">
              <a:rPr lang="en-SG" smtClean="0"/>
              <a:t>6/10/2021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6C6F-979E-4783-9767-3960FEBBA8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572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106F-B767-4B4C-A351-E6F3D2249083}" type="datetimeFigureOut">
              <a:rPr lang="en-SG" smtClean="0"/>
              <a:t>6/10/2021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6C6F-979E-4783-9767-3960FEBBA8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72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106F-B767-4B4C-A351-E6F3D2249083}" type="datetimeFigureOut">
              <a:rPr lang="en-SG" smtClean="0"/>
              <a:t>6/10/2021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6C6F-979E-4783-9767-3960FEBBA8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4204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106F-B767-4B4C-A351-E6F3D2249083}" type="datetimeFigureOut">
              <a:rPr lang="en-SG" smtClean="0"/>
              <a:t>6/10/2021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6C6F-979E-4783-9767-3960FEBBA88B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136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106F-B767-4B4C-A351-E6F3D2249083}" type="datetimeFigureOut">
              <a:rPr lang="en-SG" smtClean="0"/>
              <a:t>6/10/2021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6C6F-979E-4783-9767-3960FEBBA8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8189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106F-B767-4B4C-A351-E6F3D2249083}" type="datetimeFigureOut">
              <a:rPr lang="en-SG" smtClean="0"/>
              <a:t>6/10/2021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6C6F-979E-4783-9767-3960FEBBA8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4651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106F-B767-4B4C-A351-E6F3D2249083}" type="datetimeFigureOut">
              <a:rPr lang="en-SG" smtClean="0"/>
              <a:t>6/10/2021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6C6F-979E-4783-9767-3960FEBBA8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9239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106F-B767-4B4C-A351-E6F3D2249083}" type="datetimeFigureOut">
              <a:rPr lang="en-SG" smtClean="0"/>
              <a:t>6/10/2021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6C6F-979E-4783-9767-3960FEBBA8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1961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106F-B767-4B4C-A351-E6F3D2249083}" type="datetimeFigureOut">
              <a:rPr lang="en-SG" smtClean="0"/>
              <a:t>6/10/2021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6C6F-979E-4783-9767-3960FEBBA8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133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106F-B767-4B4C-A351-E6F3D2249083}" type="datetimeFigureOut">
              <a:rPr lang="en-SG" smtClean="0"/>
              <a:t>6/10/2021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6C6F-979E-4783-9767-3960FEBBA8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492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106F-B767-4B4C-A351-E6F3D2249083}" type="datetimeFigureOut">
              <a:rPr lang="en-SG" smtClean="0"/>
              <a:t>6/10/2021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6C6F-979E-4783-9767-3960FEBBA8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153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106F-B767-4B4C-A351-E6F3D2249083}" type="datetimeFigureOut">
              <a:rPr lang="en-SG" smtClean="0"/>
              <a:t>6/10/2021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6C6F-979E-4783-9767-3960FEBBA8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003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106F-B767-4B4C-A351-E6F3D2249083}" type="datetimeFigureOut">
              <a:rPr lang="en-SG" smtClean="0"/>
              <a:t>6/10/2021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6C6F-979E-4783-9767-3960FEBBA8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464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106F-B767-4B4C-A351-E6F3D2249083}" type="datetimeFigureOut">
              <a:rPr lang="en-SG" smtClean="0"/>
              <a:t>6/10/2021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6C6F-979E-4783-9767-3960FEBBA8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46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106F-B767-4B4C-A351-E6F3D2249083}" type="datetimeFigureOut">
              <a:rPr lang="en-SG" smtClean="0"/>
              <a:t>6/10/2021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6C6F-979E-4783-9767-3960FEBBA8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635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106F-B767-4B4C-A351-E6F3D2249083}" type="datetimeFigureOut">
              <a:rPr lang="en-SG" smtClean="0"/>
              <a:t>6/10/2021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6C6F-979E-4783-9767-3960FEBBA8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989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106F-B767-4B4C-A351-E6F3D2249083}" type="datetimeFigureOut">
              <a:rPr lang="en-SG" smtClean="0"/>
              <a:t>6/10/2021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6C6F-979E-4783-9767-3960FEBBA8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547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D44106F-B767-4B4C-A351-E6F3D2249083}" type="datetimeFigureOut">
              <a:rPr lang="en-SG" smtClean="0"/>
              <a:t>6/10/2021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2DE6C6F-979E-4783-9767-3960FEBBA8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3210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696" r:id="rId7"/>
    <p:sldLayoutId id="2147483706" r:id="rId8"/>
    <p:sldLayoutId id="2147483705" r:id="rId9"/>
    <p:sldLayoutId id="2147483704" r:id="rId10"/>
    <p:sldLayoutId id="2147483703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2BD3A-1748-4F78-9885-4A4B29E6DF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FD4C72-5183-4505-8B3E-E3AB878DB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6952388" cy="3260635"/>
          </a:xfrm>
        </p:spPr>
        <p:txBody>
          <a:bodyPr>
            <a:normAutofit/>
          </a:bodyPr>
          <a:lstStyle/>
          <a:p>
            <a:pPr algn="l"/>
            <a:r>
              <a:rPr lang="en-SG" sz="6000">
                <a:ln>
                  <a:noFill/>
                </a:ln>
                <a:solidFill>
                  <a:schemeClr val="tx1"/>
                </a:solidFill>
                <a:effectLst/>
                <a:latin typeface="Calibri Light"/>
                <a:cs typeface="Calibri Light"/>
              </a:rPr>
              <a:t>EG2401A Tutorial 3</a:t>
            </a:r>
            <a:endParaRPr lang="en-SG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TH SarabunPSK"/>
              <a:cs typeface="TH SarabunPSK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0F0E2-53C5-4D16-9D5C-2A51CD90E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44679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SG" sz="28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Gede Arya </a:t>
            </a:r>
          </a:p>
          <a:p>
            <a:pPr algn="l"/>
            <a:r>
              <a:rPr lang="en-SG" sz="28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Jevan Goh</a:t>
            </a:r>
          </a:p>
          <a:p>
            <a:pPr algn="l"/>
            <a:r>
              <a:rPr lang="en-SG" sz="28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Lock Mei Lin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52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3376-9A10-4016-8144-55FA0BF8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 2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82CAE-2421-4A62-A7A9-D5A9A49F7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It is ethical as he have followed the guidelines stated in the NSPE Code of ethics.</a:t>
            </a:r>
          </a:p>
          <a:p>
            <a:pPr marL="36900" indent="0">
              <a:buNone/>
            </a:pPr>
            <a:endParaRPr lang="en-GB"/>
          </a:p>
          <a:p>
            <a:r>
              <a:rPr lang="en-GB"/>
              <a:t>From an engineering point of view, it might indeed be more feasible to develop the nuclear plant on an undeveloped land (Parcel 1) than to demolish and develop it on a reasonably developed land (Parcel 2) This satisfy the NSPE code of ethics guideline:</a:t>
            </a:r>
          </a:p>
          <a:p>
            <a:endParaRPr lang="en-GB"/>
          </a:p>
          <a:p>
            <a:pPr marL="36900" indent="0" algn="ctr">
              <a:buNone/>
            </a:pPr>
            <a:r>
              <a:rPr lang="en-GB"/>
              <a:t>“Engineers shall at all times strive to serve public interest”</a:t>
            </a:r>
          </a:p>
          <a:p>
            <a:pPr marL="36900" indent="0" algn="ctr">
              <a:buNone/>
            </a:pPr>
            <a:endParaRPr lang="en-GB"/>
          </a:p>
          <a:p>
            <a:r>
              <a:rPr lang="en-GB"/>
              <a:t>Hence, from an engineering point of view, Dr Ong recommended Parcel 1 for the interest of the public</a:t>
            </a:r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650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3376-9A10-4016-8144-55FA0BF8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 2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82CAE-2421-4A62-A7A9-D5A9A49F7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-305435"/>
            <a:r>
              <a:rPr lang="en-GB"/>
              <a:t>There are conflicting interests if Dr Ong were to choose Parcel 2 for the development as Dr Ong owns Parcel 2. Hence, this might compel Dr Ong to choose Parcel 1 for development.</a:t>
            </a:r>
            <a:endParaRPr lang="en-US"/>
          </a:p>
          <a:p>
            <a:pPr indent="-305435"/>
            <a:endParaRPr lang="en-GB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GB"/>
              <a:t>However, Dr Ong was honest about his ownership of Parcel 2 and disclose this information before making the recommendations. This satisfy the NSPE Code of ethics II.(3) guideline:</a:t>
            </a:r>
            <a:endParaRPr lang="en-GB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en-GB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6830" indent="0" algn="ctr">
              <a:buNone/>
            </a:pPr>
            <a:r>
              <a:rPr lang="en-GB"/>
              <a:t>“Engineers shall issue public statements only in an objective and truthful manner”</a:t>
            </a:r>
            <a:endParaRPr lang="en-GB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6830" indent="0" algn="ctr">
              <a:buNone/>
            </a:pPr>
            <a:endParaRPr lang="en-GB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GB"/>
              <a:t>By disclosing such information before he made the recommendation, he is informing the URA to take into consideration this information such that the URA can have a better judgement of his recommendation.</a:t>
            </a:r>
            <a:endParaRPr lang="en-GB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en-SG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8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3376-9A10-4016-8144-55FA0BF8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 2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82CAE-2421-4A62-A7A9-D5A9A49F7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Hence, by disclosing his ownership of Parcel 2 but also providing the engineering reasons for his recommendation of Parcel 1 to be developed upon, he satisfy the guideline:</a:t>
            </a:r>
          </a:p>
          <a:p>
            <a:endParaRPr lang="en-GB"/>
          </a:p>
          <a:p>
            <a:pPr marL="36900" indent="0" algn="ctr">
              <a:buNone/>
            </a:pPr>
            <a:r>
              <a:rPr lang="en-GB"/>
              <a:t>“Engineers shall not be influenced in their professional duties by conflicting interests”</a:t>
            </a:r>
          </a:p>
          <a:p>
            <a:pPr marL="36900" indent="0" algn="ctr">
              <a:buNone/>
            </a:pPr>
            <a:endParaRPr lang="en-GB"/>
          </a:p>
          <a:p>
            <a:pPr marL="36900" indent="0">
              <a:buNone/>
            </a:pPr>
            <a:endParaRPr lang="en-GB"/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54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Slate</vt:lpstr>
      <vt:lpstr>EG2401A Tutorial 3</vt:lpstr>
      <vt:lpstr>Question 2</vt:lpstr>
      <vt:lpstr>Question 2</vt:lpstr>
      <vt:lpstr>Question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Javern Goh</dc:creator>
  <cp:revision>1</cp:revision>
  <dcterms:created xsi:type="dcterms:W3CDTF">2021-09-28T11:03:35Z</dcterms:created>
  <dcterms:modified xsi:type="dcterms:W3CDTF">2021-10-06T09:34:15Z</dcterms:modified>
</cp:coreProperties>
</file>