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85437-43A4-4224-A406-DEEE9B2060DB}" v="58" dt="2021-03-02T14:06:01.674"/>
    <p1510:client id="{4F7679B5-7F8C-4A4F-8B22-E1AED385B6D1}" v="2029" dt="2021-03-02T14:01:35.232"/>
    <p1510:client id="{BEB9309C-C5A8-4E32-8032-C7025FA3A0DC}" v="8" dt="2021-03-03T09:26:33.939"/>
    <p1510:client id="{C81FB328-9F59-4996-839C-15EBE0F431C3}" v="611" dt="2021-03-02T13:41:06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" y="2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theme" Target="theme/theme1.xml" Id="rId13" /><Relationship Type="http://schemas.openxmlformats.org/officeDocument/2006/relationships/customXml" Target="../customXml/item3.xml" Id="rId3" /><Relationship Type="http://schemas.openxmlformats.org/officeDocument/2006/relationships/slide" Target="slides/slide3.xml" Id="rId7" /><Relationship Type="http://schemas.openxmlformats.org/officeDocument/2006/relationships/viewProps" Target="viewProps.xml" Id="rId12" /><Relationship Type="http://schemas.openxmlformats.org/officeDocument/2006/relationships/customXml" Target="../customXml/item2.xml" Id="rId2" /><Relationship Type="http://schemas.microsoft.com/office/2015/10/relationships/revisionInfo" Target="revisionInfo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presProps" Target="presProps.xml" Id="rId11" /><Relationship Type="http://schemas.openxmlformats.org/officeDocument/2006/relationships/slide" Target="slides/slide1.xml" Id="rId5" /><Relationship Type="http://schemas.openxmlformats.org/officeDocument/2006/relationships/slide" Target="slides/slide6.xml" Id="rId10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usa3d.com/prusaslic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9F60-3E79-4C37-B68F-182AD27C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3D printing Workflow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E1A3-17E8-4ADD-94BB-81683128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Design the part in </a:t>
            </a:r>
            <a:r>
              <a:rPr lang="en-US" err="1">
                <a:cs typeface="Calibri"/>
              </a:rPr>
              <a:t>Solidworks</a:t>
            </a:r>
            <a:r>
              <a:rPr lang="en-US">
                <a:cs typeface="Calibri"/>
              </a:rPr>
              <a:t> 2020 &amp; check for clearance using an assembly in SW 2020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Upload SW file (.</a:t>
            </a:r>
            <a:r>
              <a:rPr lang="en-US" err="1">
                <a:ea typeface="+mn-lt"/>
                <a:cs typeface="+mn-lt"/>
              </a:rPr>
              <a:t>sldprt</a:t>
            </a:r>
            <a:r>
              <a:rPr lang="en-US">
                <a:ea typeface="+mn-lt"/>
                <a:cs typeface="+mn-lt"/>
              </a:rPr>
              <a:t>) to respective teams subgroups (</a:t>
            </a:r>
            <a:r>
              <a:rPr lang="en-US" err="1">
                <a:ea typeface="+mn-lt"/>
                <a:cs typeface="+mn-lt"/>
              </a:rPr>
              <a:t>eg.</a:t>
            </a:r>
            <a:r>
              <a:rPr lang="en-US">
                <a:ea typeface="+mn-lt"/>
                <a:cs typeface="+mn-lt"/>
              </a:rPr>
              <a:t> If you are group 6, upload to Group 6 subgroup under 2110 Teams page)</a:t>
            </a:r>
          </a:p>
          <a:p>
            <a:pPr marL="971550" lvl="1" indent="-514350">
              <a:buAutoNum type="alphaLcParenR"/>
            </a:pPr>
            <a:r>
              <a:rPr lang="en-US">
                <a:ea typeface="+mn-lt"/>
                <a:cs typeface="+mn-lt"/>
              </a:rPr>
              <a:t>Naming convention:   </a:t>
            </a:r>
            <a:r>
              <a:rPr lang="en-US" err="1">
                <a:ea typeface="+mn-lt"/>
                <a:cs typeface="+mn-lt"/>
              </a:rPr>
              <a:t>ddmmyy_grpno_filename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Make a message on Teams subgroup and tag Badri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Wait for Badri's feedback &amp; collect </a:t>
            </a:r>
            <a:r>
              <a:rPr lang="en-US" err="1">
                <a:ea typeface="+mn-lt"/>
                <a:cs typeface="+mn-lt"/>
              </a:rPr>
              <a:t>thumbdrive</a:t>
            </a:r>
            <a:r>
              <a:rPr lang="en-US">
                <a:ea typeface="+mn-lt"/>
                <a:cs typeface="+mn-lt"/>
              </a:rPr>
              <a:t> (for printing)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Use </a:t>
            </a:r>
            <a:r>
              <a:rPr lang="en-US" err="1">
                <a:ea typeface="+mn-lt"/>
                <a:cs typeface="+mn-lt"/>
              </a:rPr>
              <a:t>PrusaSlicer</a:t>
            </a:r>
            <a:r>
              <a:rPr lang="en-US">
                <a:ea typeface="+mn-lt"/>
                <a:cs typeface="+mn-lt"/>
              </a:rPr>
              <a:t> to slice and generate </a:t>
            </a:r>
            <a:r>
              <a:rPr lang="en-US" err="1">
                <a:ea typeface="+mn-lt"/>
                <a:cs typeface="+mn-lt"/>
              </a:rPr>
              <a:t>gcode</a:t>
            </a:r>
            <a:r>
              <a:rPr lang="en-US">
                <a:ea typeface="+mn-lt"/>
                <a:cs typeface="+mn-lt"/>
              </a:rPr>
              <a:t> for printing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Export </a:t>
            </a:r>
            <a:r>
              <a:rPr lang="en-US" err="1">
                <a:cs typeface="Calibri"/>
              </a:rPr>
              <a:t>gcode</a:t>
            </a:r>
            <a:r>
              <a:rPr lang="en-US">
                <a:cs typeface="Calibri"/>
              </a:rPr>
              <a:t> to </a:t>
            </a:r>
            <a:r>
              <a:rPr lang="en-US" err="1">
                <a:cs typeface="Calibri"/>
              </a:rPr>
              <a:t>thumbdrive</a:t>
            </a:r>
            <a:r>
              <a:rPr lang="en-US">
                <a:cs typeface="Calibri"/>
              </a:rPr>
              <a:t> and start print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0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98C-CA2F-4BE6-B824-78063D7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PrusaSlicer</a:t>
            </a:r>
            <a:r>
              <a:rPr lang="en-US">
                <a:cs typeface="Calibri Light"/>
              </a:rPr>
              <a:t> Set-up Guide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1933-5D0F-4617-8FD9-BEAE735F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err="1">
                <a:ea typeface="+mn-lt"/>
                <a:cs typeface="+mn-lt"/>
              </a:rPr>
              <a:t>PursaSlicer</a:t>
            </a:r>
            <a:r>
              <a:rPr lang="en-US" sz="2000">
                <a:ea typeface="+mn-lt"/>
                <a:cs typeface="+mn-lt"/>
              </a:rPr>
              <a:t> software and video guides can be found </a:t>
            </a:r>
            <a:r>
              <a:rPr lang="en-US" sz="2000">
                <a:ea typeface="+mn-lt"/>
                <a:cs typeface="+mn-lt"/>
                <a:hlinkClick r:id="rId2"/>
              </a:rPr>
              <a:t>here</a:t>
            </a:r>
            <a:endParaRPr lang="en-US" sz="2000">
              <a:ea typeface="+mn-lt"/>
              <a:cs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ea typeface="+mn-lt"/>
                <a:cs typeface="+mn-lt"/>
              </a:rPr>
              <a:t>On the first launch of the software you would be asked to add the printer &amp; configure the settings. Under the </a:t>
            </a:r>
            <a:r>
              <a:rPr lang="en-US" sz="2000">
                <a:cs typeface="Calibri"/>
              </a:rPr>
              <a:t>PRUSA FFF tab, select </a:t>
            </a:r>
            <a:r>
              <a:rPr lang="en-US" sz="2000" b="1" err="1">
                <a:cs typeface="Calibri"/>
              </a:rPr>
              <a:t>Prusa</a:t>
            </a:r>
            <a:r>
              <a:rPr lang="en-US" sz="2000" b="1">
                <a:cs typeface="Calibri"/>
              </a:rPr>
              <a:t> MINI (0.4mm nozzle)</a:t>
            </a:r>
          </a:p>
          <a:p>
            <a:pPr marL="514350" indent="-514350">
              <a:buFont typeface="+mj-lt"/>
              <a:buAutoNum type="arabicPeriod"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iagram of a machine&#10;&#10;Description automatically generated with low confidence">
            <a:extLst>
              <a:ext uri="{FF2B5EF4-FFF2-40B4-BE49-F238E27FC236}">
                <a16:creationId xmlns:a16="http://schemas.microsoft.com/office/drawing/2014/main" id="{E36D860E-2249-445A-82C5-FD491322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06783"/>
            <a:ext cx="6019331" cy="5041188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FD949-AE2F-491B-96DE-14938E43DE0F}"/>
              </a:ext>
            </a:extLst>
          </p:cNvPr>
          <p:cNvSpPr/>
          <p:nvPr/>
        </p:nvSpPr>
        <p:spPr>
          <a:xfrm>
            <a:off x="6512388" y="2892353"/>
            <a:ext cx="963680" cy="282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A90953-59B8-4BBC-A0A8-08B5D34BEEAA}"/>
              </a:ext>
            </a:extLst>
          </p:cNvPr>
          <p:cNvCxnSpPr>
            <a:stCxn id="3" idx="3"/>
          </p:cNvCxnSpPr>
          <p:nvPr/>
        </p:nvCxnSpPr>
        <p:spPr>
          <a:xfrm flipV="1">
            <a:off x="4154425" y="3026833"/>
            <a:ext cx="2297175" cy="13042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98C-CA2F-4BE6-B824-78063D7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PrusaSlicer</a:t>
            </a:r>
            <a:r>
              <a:rPr lang="en-US">
                <a:cs typeface="Calibri Light"/>
              </a:rPr>
              <a:t> Set-up Guide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1933-5D0F-4617-8FD9-BEAE735F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115146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>
                <a:ea typeface="+mn-lt"/>
                <a:cs typeface="+mn-lt"/>
              </a:rPr>
              <a:t>Skip until you reach the </a:t>
            </a:r>
            <a:r>
              <a:rPr lang="en-US" sz="2000" b="1">
                <a:ea typeface="+mn-lt"/>
                <a:cs typeface="+mn-lt"/>
              </a:rPr>
              <a:t>Filaments</a:t>
            </a:r>
            <a:r>
              <a:rPr lang="en-US" sz="2000">
                <a:ea typeface="+mn-lt"/>
                <a:cs typeface="+mn-lt"/>
              </a:rPr>
              <a:t> tab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>
                <a:ea typeface="+mn-lt"/>
                <a:cs typeface="+mn-lt"/>
              </a:rPr>
              <a:t>Select the </a:t>
            </a:r>
            <a:r>
              <a:rPr lang="en-US" sz="2000" b="1" err="1"/>
              <a:t>Prusament</a:t>
            </a:r>
            <a:r>
              <a:rPr lang="en-US" sz="2000" b="1"/>
              <a:t> PLA</a:t>
            </a:r>
            <a:endParaRPr lang="en-US" sz="2000" b="1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E1726A3-5E49-4302-B8C1-1EB374B7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02" y="629266"/>
            <a:ext cx="6513651" cy="5475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A90953-59B8-4BBC-A0A8-08B5D34BEEA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54425" y="1320800"/>
            <a:ext cx="2267542" cy="1693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43CA3-BA95-4512-ACA6-22E976FB6A08}"/>
              </a:ext>
            </a:extLst>
          </p:cNvPr>
          <p:cNvSpPr/>
          <p:nvPr/>
        </p:nvSpPr>
        <p:spPr>
          <a:xfrm>
            <a:off x="6424757" y="1179476"/>
            <a:ext cx="5191509" cy="369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98C-CA2F-4BE6-B824-78063D7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PrusaSlicer</a:t>
            </a:r>
            <a:r>
              <a:rPr lang="en-US">
                <a:cs typeface="Calibri Light"/>
              </a:rPr>
              <a:t> Set-up Guide</a:t>
            </a:r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3AE1933-5D0F-4617-8FD9-BEAE735F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>
                <a:cs typeface="Calibri"/>
              </a:rPr>
              <a:t>Once you finish the set-up you would come to this page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>
                <a:cs typeface="Calibri"/>
              </a:rPr>
              <a:t>To import a STL file to </a:t>
            </a:r>
            <a:r>
              <a:rPr lang="en-US" sz="2000" err="1">
                <a:cs typeface="Calibri"/>
              </a:rPr>
              <a:t>PrusaSlicer</a:t>
            </a:r>
            <a:r>
              <a:rPr lang="en-US" sz="2000">
                <a:cs typeface="Calibri"/>
              </a:rPr>
              <a:t>, go to File </a:t>
            </a:r>
            <a:r>
              <a:rPr lang="en-US" sz="2000">
                <a:cs typeface="Calibri"/>
                <a:sym typeface="Wingdings" panose="05000000000000000000" pitchFamily="2" charset="2"/>
              </a:rPr>
              <a:t> Import  STL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>
                <a:cs typeface="Calibri"/>
              </a:rPr>
              <a:t>Once you have imported you can reorient the STL file using the translucent tab on the left</a:t>
            </a:r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89133AB-F978-41B9-B0DF-22F2AC0B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06529"/>
            <a:ext cx="6019331" cy="3641695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BFB27C3-D046-434B-8768-6B4A0431EE91}"/>
              </a:ext>
            </a:extLst>
          </p:cNvPr>
          <p:cNvSpPr/>
          <p:nvPr/>
        </p:nvSpPr>
        <p:spPr>
          <a:xfrm>
            <a:off x="5405862" y="2912532"/>
            <a:ext cx="275271" cy="1147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EDA02A-D152-4F73-B76F-0B3252EA47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787877" y="3427377"/>
            <a:ext cx="1617985" cy="13266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98C-CA2F-4BE6-B824-78063D7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PrusaSlicer</a:t>
            </a:r>
            <a:r>
              <a:rPr lang="en-US">
                <a:cs typeface="Calibri Light"/>
              </a:rPr>
              <a:t> Set-up Guide</a:t>
            </a:r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3AE1933-5D0F-4617-8FD9-BEAE735F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>
                <a:cs typeface="Calibri"/>
              </a:rPr>
              <a:t>The settings to the right of the screen indicate the print quality settings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>
                <a:cs typeface="Calibri"/>
              </a:rPr>
              <a:t>As a rule of thumb do keep the settings preview to simple or advanced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>
                <a:cs typeface="Calibri"/>
              </a:rPr>
              <a:t>Print settings 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>
                <a:cs typeface="Calibri"/>
              </a:rPr>
              <a:t>Print settings : </a:t>
            </a:r>
            <a:r>
              <a:rPr lang="en-US" sz="1600" b="1">
                <a:cs typeface="Calibri"/>
              </a:rPr>
              <a:t>User defined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>
                <a:cs typeface="Calibri"/>
              </a:rPr>
              <a:t>Filament : </a:t>
            </a:r>
            <a:r>
              <a:rPr lang="en-US" sz="1600" err="1">
                <a:cs typeface="Calibri"/>
              </a:rPr>
              <a:t>Prusament</a:t>
            </a:r>
            <a:r>
              <a:rPr lang="en-US" sz="1600">
                <a:cs typeface="Calibri"/>
              </a:rPr>
              <a:t> PLA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>
                <a:cs typeface="Calibri"/>
              </a:rPr>
              <a:t>Printer: Original </a:t>
            </a:r>
            <a:r>
              <a:rPr lang="en-US" sz="1600" err="1">
                <a:cs typeface="Calibri"/>
              </a:rPr>
              <a:t>Pursa</a:t>
            </a:r>
            <a:r>
              <a:rPr lang="en-US" sz="1600">
                <a:cs typeface="Calibri"/>
              </a:rPr>
              <a:t> MINI &amp; MINI+</a:t>
            </a:r>
          </a:p>
          <a:p>
            <a:pPr marL="914400" lvl="1" indent="-457200">
              <a:buAutoNum type="alphaLcParenR"/>
            </a:pPr>
            <a:r>
              <a:rPr lang="en-US" sz="1600">
                <a:cs typeface="Calibri"/>
              </a:rPr>
              <a:t>Supports : </a:t>
            </a:r>
            <a:r>
              <a:rPr lang="en-US" sz="1600" b="1">
                <a:cs typeface="Calibri"/>
              </a:rPr>
              <a:t>User defined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>
                <a:cs typeface="Calibri"/>
              </a:rPr>
              <a:t>Infill : </a:t>
            </a:r>
            <a:r>
              <a:rPr lang="en-US" sz="1600" b="1">
                <a:cs typeface="Calibri"/>
              </a:rPr>
              <a:t>User defined </a:t>
            </a:r>
            <a:r>
              <a:rPr lang="en-US" sz="1600">
                <a:cs typeface="Calibri"/>
              </a:rPr>
              <a:t>(for prototyping typically 15% is sufficient)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>
                <a:cs typeface="Calibri"/>
              </a:rPr>
              <a:t>Brim: Ticked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000">
              <a:cs typeface="Calibri"/>
            </a:endParaRPr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89133AB-F978-41B9-B0DF-22F2AC0B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06529"/>
            <a:ext cx="6019331" cy="3641695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BFB27C3-D046-434B-8768-6B4A0431EE91}"/>
              </a:ext>
            </a:extLst>
          </p:cNvPr>
          <p:cNvSpPr/>
          <p:nvPr/>
        </p:nvSpPr>
        <p:spPr>
          <a:xfrm>
            <a:off x="10079567" y="1566332"/>
            <a:ext cx="1345626" cy="36416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CB342C-D90D-456E-A445-6A422067A25B}"/>
              </a:ext>
            </a:extLst>
          </p:cNvPr>
          <p:cNvCxnSpPr>
            <a:cxnSpLocks/>
          </p:cNvCxnSpPr>
          <p:nvPr/>
        </p:nvCxnSpPr>
        <p:spPr>
          <a:xfrm flipV="1">
            <a:off x="4072380" y="2167467"/>
            <a:ext cx="6007187" cy="9342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9F60-3E79-4C37-B68F-182AD27C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PrusaSlicer</a:t>
            </a:r>
            <a:r>
              <a:rPr lang="en-US">
                <a:cs typeface="Calibri Light"/>
              </a:rPr>
              <a:t> Set-up Guide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E1A3-17E8-4ADD-94BB-81683128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2000">
                <a:cs typeface="Calibri"/>
              </a:rPr>
              <a:t>Press the slice button on the bottom right to slice the STL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>
                <a:cs typeface="Calibri"/>
              </a:rPr>
              <a:t>You can scroll through the layers using the orange arrow marker found on the left of the print settings section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>
                <a:cs typeface="Calibri"/>
              </a:rPr>
              <a:t>Press “Export </a:t>
            </a:r>
            <a:r>
              <a:rPr lang="en-US" sz="2000" err="1">
                <a:cs typeface="Calibri"/>
              </a:rPr>
              <a:t>gcode</a:t>
            </a:r>
            <a:r>
              <a:rPr lang="en-US" sz="2000">
                <a:cs typeface="Calibri"/>
              </a:rPr>
              <a:t>” button to save the file to the </a:t>
            </a:r>
            <a:r>
              <a:rPr lang="en-US" sz="2000" err="1">
                <a:cs typeface="Calibri"/>
              </a:rPr>
              <a:t>thumbdrive</a:t>
            </a:r>
            <a:endParaRPr lang="en-US" sz="2000">
              <a:cs typeface="Calibri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>
                <a:cs typeface="Calibri"/>
              </a:rPr>
              <a:t>Naming convention:   </a:t>
            </a:r>
            <a:r>
              <a:rPr lang="en-US" sz="1600" err="1">
                <a:cs typeface="Calibri"/>
              </a:rPr>
              <a:t>ddmmyy_grpno_filename</a:t>
            </a:r>
            <a:endParaRPr lang="en-US" sz="1600">
              <a:cs typeface="Calibri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000">
                <a:cs typeface="Calibri"/>
              </a:rPr>
              <a:t>Plug the </a:t>
            </a:r>
            <a:r>
              <a:rPr lang="en-US" sz="2000" err="1">
                <a:cs typeface="Calibri"/>
              </a:rPr>
              <a:t>thumbdrive</a:t>
            </a:r>
            <a:r>
              <a:rPr lang="en-US" sz="2000">
                <a:cs typeface="Calibri"/>
              </a:rPr>
              <a:t> into the </a:t>
            </a:r>
            <a:r>
              <a:rPr lang="en-US" sz="2000" err="1">
                <a:cs typeface="Calibri"/>
              </a:rPr>
              <a:t>Prusa</a:t>
            </a:r>
            <a:r>
              <a:rPr lang="en-US" sz="2000">
                <a:cs typeface="Calibri"/>
              </a:rPr>
              <a:t> MINI and start the print 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9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C4065D0509634C9DB4C9D68E9C0B3E" ma:contentTypeVersion="3" ma:contentTypeDescription="Create a new document." ma:contentTypeScope="" ma:versionID="6197ef6fbd7307ae764e828d2ffa6477">
  <xsd:schema xmlns:xsd="http://www.w3.org/2001/XMLSchema" xmlns:xs="http://www.w3.org/2001/XMLSchema" xmlns:p="http://schemas.microsoft.com/office/2006/metadata/properties" xmlns:ns2="239f2dde-187d-4f45-90df-a4618bace78e" targetNamespace="http://schemas.microsoft.com/office/2006/metadata/properties" ma:root="true" ma:fieldsID="b4af87ac40d2797c968c08be887a6a3f" ns2:_="">
    <xsd:import namespace="239f2dde-187d-4f45-90df-a4618bace7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f2dde-187d-4f45-90df-a4618bac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13E55-7D2F-46D5-B809-737720AF688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46840aeb-d955-4ec0-815f-0042c804ebd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D8A12E-87CF-41F7-A9BF-9B3DCA62918E}"/>
</file>

<file path=customXml/itemProps3.xml><?xml version="1.0" encoding="utf-8"?>
<ds:datastoreItem xmlns:ds="http://schemas.openxmlformats.org/officeDocument/2006/customXml" ds:itemID="{5816A4EB-8C52-4FF6-8F8D-DB82B40F57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3D printing Workflow</vt:lpstr>
      <vt:lpstr>PrusaSlicer Set-up Guide</vt:lpstr>
      <vt:lpstr>PrusaSlicer Set-up Guide</vt:lpstr>
      <vt:lpstr>PrusaSlicer Set-up Guide</vt:lpstr>
      <vt:lpstr>PrusaSlicer Set-up Guide</vt:lpstr>
      <vt:lpstr>PrusaSlicer Set-up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Narayanan Ravichandran</dc:creator>
  <cp:lastModifiedBy>Badri Narayanan Ravichandran</cp:lastModifiedBy>
  <cp:revision>1</cp:revision>
  <dcterms:created xsi:type="dcterms:W3CDTF">2021-02-18T03:52:54Z</dcterms:created>
  <dcterms:modified xsi:type="dcterms:W3CDTF">2021-03-03T09:27:00Z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0x01010095C4065D0509634C9DB4C9D68E9C0B3E</vt:lpwstr>
  </property>
</Properties>
</file>