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8476-5837-4BF5-B024-AFAEC5D8C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2A581-D439-44BA-A0D1-3BDE6AE22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0248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A14DB16112C0488553738331AD5FF4" ma:contentTypeVersion="7" ma:contentTypeDescription="Create a new document." ma:contentTypeScope="" ma:versionID="d10d565996a451bcb12cbc681a9adb74">
  <xsd:schema xmlns:xsd="http://www.w3.org/2001/XMLSchema" xmlns:xs="http://www.w3.org/2001/XMLSchema" xmlns:p="http://schemas.microsoft.com/office/2006/metadata/properties" xmlns:ns3="a7078646-1e16-413a-a799-e2e9519c6c04" xmlns:ns4="4bc6697e-e11a-4dd2-bb48-07f3ef68b3fb" targetNamespace="http://schemas.microsoft.com/office/2006/metadata/properties" ma:root="true" ma:fieldsID="8db90b5240ad95ff20de4474f2a87efe" ns3:_="" ns4:_="">
    <xsd:import namespace="a7078646-1e16-413a-a799-e2e9519c6c04"/>
    <xsd:import namespace="4bc6697e-e11a-4dd2-bb48-07f3ef68b3f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78646-1e16-413a-a799-e2e9519c6c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c6697e-e11a-4dd2-bb48-07f3ef68b3f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343916-0A7D-4654-AED1-390AD31613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078646-1e16-413a-a799-e2e9519c6c04"/>
    <ds:schemaRef ds:uri="4bc6697e-e11a-4dd2-bb48-07f3ef68b3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165EB3-F43E-48BB-A07C-539D620E28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D32C29-FCEB-456D-BC1D-A1C68FA9F2FD}">
  <ds:schemaRefs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4bc6697e-e11a-4dd2-bb48-07f3ef68b3fb"/>
    <ds:schemaRef ds:uri="a7078646-1e16-413a-a799-e2e9519c6c0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Javern Goh</dc:creator>
  <cp:lastModifiedBy>Javern Goh</cp:lastModifiedBy>
  <cp:revision>1</cp:revision>
  <dcterms:created xsi:type="dcterms:W3CDTF">2021-03-09T09:14:17Z</dcterms:created>
  <dcterms:modified xsi:type="dcterms:W3CDTF">2021-03-09T09:15:32Z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0x01010017A14DB16112C0488553738331AD5FF4</vt:lpwstr>
  </property>
</Properties>
</file>