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1" r:id="rId5"/>
    <p:sldId id="332" r:id="rId6"/>
    <p:sldId id="333" r:id="rId7"/>
    <p:sldId id="334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0D6C4-B409-8E2D-0829-9C1BC3612A77}" v="643" dt="2021-03-09T13:18:58.804"/>
    <p1510:client id="{B887B29F-70D5-0000-8CCE-62C3A14E8346}" v="160" dt="2021-03-09T09:38:59.707"/>
    <p1510:client id="{ED18AF3B-D027-4260-BA8E-BBA8940B76E7}" v="1421" dt="2021-03-09T13:51:3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theme" Target="theme/theme1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viewProps" Target="viewProps.xml" Id="rId12" /><Relationship Type="http://schemas.openxmlformats.org/officeDocument/2006/relationships/customXml" Target="../customXml/item2.xml" Id="rId2" /><Relationship Type="http://schemas.microsoft.com/office/2015/10/relationships/revisionInfo" Target="revisionInfo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presProps" Target="presProps.xml" Id="rId11" /><Relationship Type="http://schemas.openxmlformats.org/officeDocument/2006/relationships/slide" Target="slides/slide1.xml" Id="rId5" /><Relationship Type="http://schemas.openxmlformats.org/officeDocument/2006/relationships/handoutMaster" Target="handoutMasters/handoutMaster1.xml" Id="rId10" /><Relationship Type="http://schemas.openxmlformats.org/officeDocument/2006/relationships/slideMaster" Target="slideMasters/slideMaster1.xml" Id="rId4" /><Relationship Type="http://schemas.openxmlformats.org/officeDocument/2006/relationships/notesMaster" Target="notesMasters/notesMaster1.xml" Id="rId9" /><Relationship Type="http://schemas.openxmlformats.org/officeDocument/2006/relationships/tableStyles" Target="tableStyles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986C37-4641-5D44-8AE4-E517695510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096EBA-6367-E24A-A851-B88585E15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B00C8B-0703-3649-ADEF-5EBCBA3B0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18B40E5-CD84-1146-ACC6-C68CB46237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FD374B58-76A5-4098-AE90-180AA992F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CC1F04-CBFE-4C43-8D46-50D254FB4E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E5C3FE-3B99-A744-A7F8-6919D9A9E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5574B75-7896-461B-AAFB-878C6F444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FBDF197-F6D2-F944-A551-26A203E81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9D3E477-2500-EF43-B2CD-199D36527D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A4A10ACC-F0BC-4145-8676-909DABDBA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1866A3-5E53-467F-A7E7-86F96A508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F306-E3BF-A241-9021-82A401942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BFB0-7545-3F46-B6A8-D407E5B6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124E8-3C8C-4CB2-B850-4F327DAED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B1D1C8-FBBB-4340-841B-407CF7DE0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EB90EA-5147-49B7-9A4D-3E703CA55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357C3-3EAB-4E6A-AD4D-07494FFE57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1CD-BCB7-7742-9022-8768DF8B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1FC31-0C5E-D44C-A44B-8660E111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EA8B6E-BAB7-437E-9168-639020821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7D4E0-B805-4649-A623-47870C1DF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85C63-0AF1-4F7C-ADE1-C928B9558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2BCAB-2877-41AE-AE1B-B20CA4FA3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043CF-AD95-1144-B2C2-C5F4127B5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8E6-74B8-BD47-A312-68CC92B4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AE149C-CCC6-4819-9685-D281ECCA2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C9D8C5-D42E-49FE-9846-949C47621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8285BB-DFE5-4238-9933-9900744F3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E0F71-D284-4627-A9AE-04B3D24A5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7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605-5DCF-354E-8723-371DB52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D0FB-0467-DC47-BD80-74C270E6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D4AC9-B98D-4A86-B5E0-BC7E9483E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E5DFB9-03CC-4382-A8B9-155E4A529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1B3B82-23E5-4701-BAC4-10820DBEF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2252B-C3CE-4B66-A2C2-EEF8631D7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6B0-821A-884E-B6B3-99B1A5C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B70-B66D-BB4E-B35B-03678172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B666F-60C0-41C1-9D76-F450F1687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EB218-A13A-4803-B8B3-5C6FBACB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F5D742-4AFD-4A4B-99BA-43F66BBBA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21397-7F6A-4D80-8B1B-D35BF4489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14B-0BB0-7042-826B-A168056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481D-7C9C-BB40-9848-40F8F6D95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232D-C365-6E46-848C-DF6D9E8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C4983-8662-4BBE-991C-232A017BE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5E25-FDE8-4380-9855-8D8FE5F24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9B0DD-BA04-4ECA-BED9-18C4DF270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7DBFF-B873-4954-8FEF-C1DDC7E86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2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5C0-A1A0-E544-A760-6B6882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4FCA-EAF2-054D-B361-62A42722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993A-47F1-234A-AF60-A860D35B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9500-46C1-6045-815E-F688E968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8B44-7E73-9D4D-BA4F-CFDC454A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345AB-CB98-42F2-B972-37C14925E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3223AD-C1BB-4D6D-BF26-D9C219E23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1B1F81-7AFD-4ACF-9945-188A9E0D6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1A922-1945-44D7-85B6-6331155F2B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2B72-E8E8-2E4D-B1EE-581440EC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78239D-B523-4CD1-B94F-B6AC2822A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E41026-D28C-40D3-837C-ABF3F4C97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3261EB-6FF0-4E60-B24F-8B66A328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087DF-60EC-4DCF-9F8D-D104BF7D72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4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F3D020-CF6C-4799-BCE3-4A781EE15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0A680A-1B29-42CC-B1A1-2BC65835C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C970C-FE06-47E6-91F9-9D03A9161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4052A-F90B-405C-8BEF-E5C85C4A1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48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4DB6-8CFF-1549-A0BA-8B14A80D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B60C-DE0C-6D4C-94A5-7D7592C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580D-7559-7C49-BE23-96893E5D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40040-14E3-4646-AFD0-90E9A82B2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2EBCB-B5D7-42C4-9B07-B763AD8D8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21CA1-3636-4837-9DC7-422520FB1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05560-AE5A-485A-8C53-828A16E6A3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E750-4322-954B-ABCF-4DB572FF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F4C2-28DC-974F-8E2D-FB0F7BF1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06C5-8AB4-4C48-897D-32D0E704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2BD9-CD26-4904-AE9E-A54B5FA67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96E57-2E4C-49E1-80E2-8C026EBEF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93DF9-4898-44D9-9D84-30B61B5F0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EEEFA-1915-4EB3-8BC1-BE0D2D004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5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A728FA-7001-404B-B2F8-4ED09618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18911A-58C5-460F-A8A5-6192D417C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44531F-3FF4-DF4B-BE8F-C176B3156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F73EBE-A7C1-0B45-AE62-DE1887CA6B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B1DF50-9CD3-0145-AC16-743219FC1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5646B47-ADCB-4850-88DA-1316E01A09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9">
            <a:extLst>
              <a:ext uri="{FF2B5EF4-FFF2-40B4-BE49-F238E27FC236}">
                <a16:creationId xmlns:a16="http://schemas.microsoft.com/office/drawing/2014/main" id="{6C074B6C-7FE7-4C72-9760-2C8BCD25E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9" y="6562725"/>
            <a:ext cx="8909957" cy="0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20">
            <a:extLst>
              <a:ext uri="{FF2B5EF4-FFF2-40B4-BE49-F238E27FC236}">
                <a16:creationId xmlns:a16="http://schemas.microsoft.com/office/drawing/2014/main" id="{E256A09F-C1BB-4EA3-AE1B-031E747D0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"/>
            <a:ext cx="0" cy="6562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21">
            <a:extLst>
              <a:ext uri="{FF2B5EF4-FFF2-40B4-BE49-F238E27FC236}">
                <a16:creationId xmlns:a16="http://schemas.microsoft.com/office/drawing/2014/main" id="{E01DC7ED-FE37-4F49-8373-6CCEACB1F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46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22">
            <a:extLst>
              <a:ext uri="{FF2B5EF4-FFF2-40B4-BE49-F238E27FC236}">
                <a16:creationId xmlns:a16="http://schemas.microsoft.com/office/drawing/2014/main" id="{CF3D674E-1571-4831-9B08-083FAAFD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74158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SITREP</a:t>
            </a:r>
          </a:p>
        </p:txBody>
      </p:sp>
      <p:sp>
        <p:nvSpPr>
          <p:cNvPr id="18442" name="Text Box 23">
            <a:extLst>
              <a:ext uri="{FF2B5EF4-FFF2-40B4-BE49-F238E27FC236}">
                <a16:creationId xmlns:a16="http://schemas.microsoft.com/office/drawing/2014/main" id="{7EC99262-5CDE-4737-BCDD-B7ABFC1F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3759200"/>
            <a:ext cx="339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Key Milestones/Results</a:t>
            </a:r>
          </a:p>
        </p:txBody>
      </p:sp>
      <p:sp>
        <p:nvSpPr>
          <p:cNvPr id="18443" name="Text Box 24">
            <a:extLst>
              <a:ext uri="{FF2B5EF4-FFF2-40B4-BE49-F238E27FC236}">
                <a16:creationId xmlns:a16="http://schemas.microsoft.com/office/drawing/2014/main" id="{B123FA2D-04FD-4390-943A-156E736A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759200"/>
            <a:ext cx="2095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Issue(s) &amp; Reflections</a:t>
            </a:r>
          </a:p>
        </p:txBody>
      </p:sp>
      <p:sp>
        <p:nvSpPr>
          <p:cNvPr id="18447" name="Text Box 23">
            <a:extLst>
              <a:ext uri="{FF2B5EF4-FFF2-40B4-BE49-F238E27FC236}">
                <a16:creationId xmlns:a16="http://schemas.microsoft.com/office/drawing/2014/main" id="{3909FD88-97E6-4DCD-96F4-951FB8BC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6571"/>
            <a:ext cx="4267200" cy="2868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What was done to date.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Piezoelectric Disc </a:t>
            </a:r>
            <a:r>
              <a:rPr lang="en-US" altLang="en-US" sz="1200" err="1">
                <a:latin typeface="Arial"/>
                <a:cs typeface="Arial"/>
              </a:rPr>
              <a:t>Characterisation</a:t>
            </a:r>
            <a:r>
              <a:rPr lang="en-US" altLang="en-US" sz="1200">
                <a:latin typeface="Arial"/>
                <a:cs typeface="Arial"/>
              </a:rPr>
              <a:t> (data: deflections)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Who did what and why.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 b="1">
                <a:latin typeface="Arial"/>
                <a:cs typeface="Arial"/>
              </a:rPr>
              <a:t>Assembly and test subgroup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Thomas, Jiaying: </a:t>
            </a:r>
            <a:r>
              <a:rPr lang="en-US" altLang="en-US" sz="1200" err="1">
                <a:latin typeface="Arial"/>
                <a:cs typeface="Arial"/>
              </a:rPr>
              <a:t>Familiarisation</a:t>
            </a:r>
            <a:endParaRPr lang="en-US" alt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Adrianne, May Chee: Piezoelectric disc characterization (increasing voltage from –10V to 10V and decreasing voltage from 10V to –10V)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Results: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1.1448μm/V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 b="1">
                <a:latin typeface="Arial"/>
                <a:cs typeface="Arial"/>
              </a:rPr>
              <a:t>Fabrication subgroup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Amanda: </a:t>
            </a:r>
            <a:r>
              <a:rPr lang="en-US" altLang="en-US" sz="1200" err="1">
                <a:latin typeface="Arial"/>
                <a:cs typeface="Arial"/>
              </a:rPr>
              <a:t>Familiarisation</a:t>
            </a:r>
            <a:endParaRPr lang="en-US" alt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Miles: Download of CAD files and installation of </a:t>
            </a:r>
            <a:r>
              <a:rPr lang="en-US" altLang="en-US" sz="1200" err="1">
                <a:latin typeface="Arial"/>
                <a:cs typeface="Arial"/>
              </a:rPr>
              <a:t>Solidworks</a:t>
            </a:r>
            <a:endParaRPr lang="en-US" altLang="en-US" sz="1200">
              <a:latin typeface="Arial"/>
              <a:cs typeface="Arial"/>
            </a:endParaRPr>
          </a:p>
        </p:txBody>
      </p:sp>
      <p:sp>
        <p:nvSpPr>
          <p:cNvPr id="18448" name="Text Box 73">
            <a:extLst>
              <a:ext uri="{FF2B5EF4-FFF2-40B4-BE49-F238E27FC236}">
                <a16:creationId xmlns:a16="http://schemas.microsoft.com/office/drawing/2014/main" id="{E6D2DFD9-E996-4115-B99A-3B5173B1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25900"/>
            <a:ext cx="4191000" cy="257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are the problems encountered &amp; what will be the response?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b="1">
                <a:latin typeface="Arial"/>
                <a:cs typeface="Arial"/>
              </a:rPr>
              <a:t>Problem(s):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Negative gradient when decreasing voltage during piezoelectric disc characterization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b="1">
                <a:latin typeface="Arial"/>
                <a:cs typeface="Arial"/>
              </a:rPr>
              <a:t>Response: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Do more research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could have been done differently, with the benefit of hindsight?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Point anomalies due to switching off the voltage supply before changing of voltage.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Directly changing the voltage with the supply connected to the disc</a:t>
            </a:r>
          </a:p>
        </p:txBody>
      </p:sp>
      <p:sp>
        <p:nvSpPr>
          <p:cNvPr id="18451" name="Rectangle 79">
            <a:extLst>
              <a:ext uri="{FF2B5EF4-FFF2-40B4-BE49-F238E27FC236}">
                <a16:creationId xmlns:a16="http://schemas.microsoft.com/office/drawing/2014/main" id="{4D370395-F1FB-4385-8C06-6E8972E7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4021138"/>
            <a:ext cx="449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marL="119063" indent="-1190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/>
                <a:cs typeface="Arial"/>
              </a:rPr>
              <a:t>Milestone #1                                                                05/03</a:t>
            </a:r>
            <a:endParaRPr lang="en-US">
              <a:latin typeface="Arial"/>
              <a:cs typeface="Arial"/>
            </a:endParaRP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/>
                <a:cs typeface="Arial"/>
              </a:rPr>
              <a:t>Piezo result obtained                                                   05/03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Milestone #3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Mark I Setup Complete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Milestone #5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Stability Measurement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 err="1">
                <a:latin typeface="Arial"/>
                <a:cs typeface="Arial"/>
              </a:rPr>
              <a:t>etc</a:t>
            </a:r>
            <a:endParaRPr lang="en-US" altLang="en-US" sz="1200">
              <a:latin typeface="Arial"/>
              <a:cs typeface="Arial"/>
            </a:endParaRPr>
          </a:p>
        </p:txBody>
      </p:sp>
      <p:sp>
        <p:nvSpPr>
          <p:cNvPr id="18452" name="Text Box 97">
            <a:extLst>
              <a:ext uri="{FF2B5EF4-FFF2-40B4-BE49-F238E27FC236}">
                <a16:creationId xmlns:a16="http://schemas.microsoft.com/office/drawing/2014/main" id="{DC2A48A8-0CEF-4E29-ABFA-AA447278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" y="6578600"/>
            <a:ext cx="8909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latin typeface="Arial"/>
                <a:cs typeface="Arial"/>
              </a:rPr>
              <a:t>Group 3 Week 1 DDMMYYYY by Name 1, Name 2, Name 3, Name 4.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8DC9F96A-DFBC-4C19-A206-885AF7C5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74158"/>
            <a:ext cx="184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Assembly State</a:t>
            </a:r>
          </a:p>
        </p:txBody>
      </p:sp>
      <p:sp>
        <p:nvSpPr>
          <p:cNvPr id="25" name="Text Box 73">
            <a:extLst>
              <a:ext uri="{FF2B5EF4-FFF2-40B4-BE49-F238E27FC236}">
                <a16:creationId xmlns:a16="http://schemas.microsoft.com/office/drawing/2014/main" id="{8FA223B1-B984-406C-90B7-4ADD223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40858"/>
            <a:ext cx="41910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How is your current setup? NA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is going to be fabricated?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tip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piezoelectric disc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sample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buAutoNum type="arabicPeriod"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What is to be done: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Tracing of PCBs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Calculating transfer function for the close loop system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AFE3F-F8BA-4C9A-8248-D799F9972025}"/>
              </a:ext>
            </a:extLst>
          </p:cNvPr>
          <p:cNvSpPr txBox="1"/>
          <p:nvPr/>
        </p:nvSpPr>
        <p:spPr>
          <a:xfrm>
            <a:off x="479394" y="550416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What has been done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7D392-8723-4F2D-9D53-2C0A9EFDFBE3}"/>
              </a:ext>
            </a:extLst>
          </p:cNvPr>
          <p:cNvSpPr txBox="1"/>
          <p:nvPr/>
        </p:nvSpPr>
        <p:spPr>
          <a:xfrm>
            <a:off x="932155" y="1589103"/>
            <a:ext cx="7403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- Piezoelectric disc characterisation</a:t>
            </a:r>
          </a:p>
          <a:p>
            <a:endParaRPr lang="en-SG"/>
          </a:p>
          <a:p>
            <a:r>
              <a:rPr lang="en-SG"/>
              <a:t>- Downloading of CAD files for tip holder, piezoelectric   disc holder and sample holder</a:t>
            </a:r>
          </a:p>
        </p:txBody>
      </p:sp>
    </p:spTree>
    <p:extLst>
      <p:ext uri="{BB962C8B-B14F-4D97-AF65-F5344CB8AC3E}">
        <p14:creationId xmlns:p14="http://schemas.microsoft.com/office/powerpoint/2010/main" val="6144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D2C0-8CDE-4CD6-A790-EA8C8A0D5125}"/>
              </a:ext>
            </a:extLst>
          </p:cNvPr>
          <p:cNvSpPr txBox="1"/>
          <p:nvPr/>
        </p:nvSpPr>
        <p:spPr>
          <a:xfrm>
            <a:off x="479394" y="550416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What needs to be done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4B29AF-3B24-4F7B-AF9F-3D3C116B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02" y="1482571"/>
            <a:ext cx="5164737" cy="235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9AF37-BB10-4B14-90E4-DD82D86C6AA3}"/>
              </a:ext>
            </a:extLst>
          </p:cNvPr>
          <p:cNvSpPr txBox="1"/>
          <p:nvPr/>
        </p:nvSpPr>
        <p:spPr>
          <a:xfrm>
            <a:off x="1134107" y="4180344"/>
            <a:ext cx="6529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SG"/>
              <a:t>Printing of the tip holder [1], piezoelectric disc holder [2] and the sample holder [3]</a:t>
            </a:r>
          </a:p>
          <a:p>
            <a:pPr marL="457200" indent="-457200">
              <a:buAutoNum type="arabicPeriod"/>
            </a:pPr>
            <a:endParaRPr lang="en-SG"/>
          </a:p>
          <a:p>
            <a:pPr marL="457200" indent="-457200">
              <a:buAutoNum type="arabicPeriod"/>
            </a:pPr>
            <a:r>
              <a:rPr lang="en-SG"/>
              <a:t>Tracing of the PCBs</a:t>
            </a:r>
          </a:p>
          <a:p>
            <a:pPr marL="457200" indent="-457200">
              <a:buAutoNum type="arabicPeriod"/>
            </a:pPr>
            <a:endParaRPr lang="en-SG"/>
          </a:p>
          <a:p>
            <a:pPr marL="457200" indent="-457200">
              <a:buAutoNum type="arabicPeriod"/>
            </a:pPr>
            <a:r>
              <a:rPr lang="en-SG"/>
              <a:t>Calculating of the transfer function for the close loop system</a:t>
            </a:r>
          </a:p>
        </p:txBody>
      </p:sp>
    </p:spTree>
    <p:extLst>
      <p:ext uri="{BB962C8B-B14F-4D97-AF65-F5344CB8AC3E}">
        <p14:creationId xmlns:p14="http://schemas.microsoft.com/office/powerpoint/2010/main" val="264454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18E83-D1C0-4BEC-B7F5-6BA1D6FA2359}"/>
              </a:ext>
            </a:extLst>
          </p:cNvPr>
          <p:cNvSpPr txBox="1"/>
          <p:nvPr/>
        </p:nvSpPr>
        <p:spPr>
          <a:xfrm>
            <a:off x="479394" y="550416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F71D-3BE2-4A81-9105-78E7E6EB9F89}"/>
              </a:ext>
            </a:extLst>
          </p:cNvPr>
          <p:cNvSpPr txBox="1"/>
          <p:nvPr/>
        </p:nvSpPr>
        <p:spPr>
          <a:xfrm>
            <a:off x="701335" y="1340528"/>
            <a:ext cx="803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Problem: System isolation from external disturbances to maintain constant voltage</a:t>
            </a:r>
          </a:p>
          <a:p>
            <a:endParaRPr lang="en-SG"/>
          </a:p>
          <a:p>
            <a:endParaRPr lang="en-SG"/>
          </a:p>
          <a:p>
            <a:r>
              <a:rPr lang="en-SG"/>
              <a:t>Proposed solution: Damping system (springs?)</a:t>
            </a:r>
          </a:p>
        </p:txBody>
      </p:sp>
    </p:spTree>
    <p:extLst>
      <p:ext uri="{BB962C8B-B14F-4D97-AF65-F5344CB8AC3E}">
        <p14:creationId xmlns:p14="http://schemas.microsoft.com/office/powerpoint/2010/main" val="35532948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4C6D3B849224BBA58F20635BA45FF" ma:contentTypeVersion="2" ma:contentTypeDescription="Create a new document." ma:contentTypeScope="" ma:versionID="ad960caff5e907024d65ccbd7e118c66">
  <xsd:schema xmlns:xsd="http://www.w3.org/2001/XMLSchema" xmlns:xs="http://www.w3.org/2001/XMLSchema" xmlns:p="http://schemas.microsoft.com/office/2006/metadata/properties" xmlns:ns2="cf248a25-8446-4e69-b37e-32dfd1090e1d" targetNamespace="http://schemas.microsoft.com/office/2006/metadata/properties" ma:root="true" ma:fieldsID="4ad1e4ffb3c57c434cd4351fd6f3683c" ns2:_="">
    <xsd:import namespace="cf248a25-8446-4e69-b37e-32dfd1090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8a25-8446-4e69-b37e-32dfd1090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4FD9B-C2D6-4698-B32C-01206168D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1FCA7-B001-4BA8-9776-5EBF49CD3F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5DB1F9-4257-4B79-A3F2-3BE6DDBF8FE8}">
  <ds:schemaRefs>
    <ds:schemaRef ds:uri="cf248a25-8446-4e69-b37e-32dfd1090e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Pasciuto</dc:creator>
  <cp:revision>1</cp:revision>
  <dcterms:created xsi:type="dcterms:W3CDTF">2003-12-10T15:04:02Z</dcterms:created>
  <dcterms:modified xsi:type="dcterms:W3CDTF">2021-03-09T13:51:34Z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0x010100AFA4C6D3B849224BBA58F20635BA45FF</vt:lpwstr>
  </property>
</Properties>
</file>