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" dt="2021-02-28T11:40:51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o Rhi Khin" userId="S::e0407745@u.nus.edu::cd4f4721-ea6e-4710-aa31-94e28bea5adc" providerId="AD" clId="Web-{00000000-0000-0000-0000-000000000000}"/>
    <pc:docChg chg="addSld">
      <pc:chgData name="Yeo Rhi Khin" userId="S::e0407745@u.nus.edu::cd4f4721-ea6e-4710-aa31-94e28bea5adc" providerId="AD" clId="Web-{00000000-0000-0000-0000-000000000000}" dt="2021-02-28T11:40:51.966" v="0"/>
      <pc:docMkLst>
        <pc:docMk/>
      </pc:docMkLst>
      <pc:sldChg chg="new">
        <pc:chgData name="Yeo Rhi Khin" userId="S::e0407745@u.nus.edu::cd4f4721-ea6e-4710-aa31-94e28bea5adc" providerId="AD" clId="Web-{00000000-0000-0000-0000-000000000000}" dt="2021-02-28T11:40:51.966" v="0"/>
        <pc:sldMkLst>
          <pc:docMk/>
          <pc:sldMk cId="274652239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5555-D0AD-2443-902B-0156343FF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D1F8-494E-CE42-BBAE-F690C9185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CFB8-BCBF-C44D-9A3C-09CDDCE6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48E6-AA34-DD42-B408-4561CB8F633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772B5-3536-D14E-B337-9362B2E7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75EC-4B28-8744-8651-049B994D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805-98AE-DF48-B93C-14EE47EB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571C-B592-1943-9753-4A96BF6F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853E7-7557-8C4B-96C9-0538F201A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56AA-E85C-764D-8443-D65266E0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48E6-AA34-DD42-B408-4561CB8F633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00215-25D6-FA46-8070-860C6B9E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9941-770D-094A-9229-8D407119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805-98AE-DF48-B93C-14EE47EB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B0034-AC64-6B47-B001-0A9BE3915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6AABF-DAB8-424E-B021-709D54554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D1-4C18-1645-92B8-69AA671C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48E6-AA34-DD42-B408-4561CB8F633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3B66-DACB-3C45-8C42-5EE234E0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D6272-2F5E-F14B-95D2-60C8C7D4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805-98AE-DF48-B93C-14EE47EB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F85B-47DD-2D46-A475-9A48243D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C81A-438A-184C-A141-B990B7AA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2D961-2195-F146-97C1-9C29F9E8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48E6-AA34-DD42-B408-4561CB8F633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8D94-2987-004F-9CFD-0FB0DE06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A921-CBF4-194B-B4C3-B5723E4F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805-98AE-DF48-B93C-14EE47EB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69F0-D805-DE4D-ACD3-2C261A70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4E8F3-B9F6-DE4B-B50F-D6E534BC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D42E-13A6-AF4F-85D9-9F9F9614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48E6-AA34-DD42-B408-4561CB8F633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B736-79A6-0143-8604-69DD2C7C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49E4-3725-B842-A772-FBFAE7AC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805-98AE-DF48-B93C-14EE47EB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6138-FDA0-B04E-AF7D-C6541E4E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5177-8A84-6740-841D-0291CC5D4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6A52A-7F33-B04B-83AC-234A3AB1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4D8E-1B84-5D49-88C3-52EBC953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48E6-AA34-DD42-B408-4561CB8F633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34499-FEDA-8A46-B118-AD22DEE8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96F25-609D-3248-9522-9995464A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805-98AE-DF48-B93C-14EE47EB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4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F8FC-16F5-204D-8622-0A659D59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20124-7F1A-C94A-9E06-A18FA4C8F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720D1-FB26-9347-BCDF-380EEEE9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20A11-DE37-8443-801D-8C29E33C7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30406-4359-3144-BB71-D4BCC5853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8438-9D8A-FC4E-89D7-66E28988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48E6-AA34-DD42-B408-4561CB8F633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0DD75-6528-0E4F-A1AD-E42F7DB8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50677-A7CB-BB4B-8952-2C6D3210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805-98AE-DF48-B93C-14EE47EB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0139-30AC-1441-BA87-FEA2D43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7EE65-5303-5F45-A7D8-8419D1AD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48E6-AA34-DD42-B408-4561CB8F633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D3C7A-CE5B-9D45-905C-96CE9387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932F6-030D-C244-B7B1-7CF4AEC1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805-98AE-DF48-B93C-14EE47EB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EB6C7-7963-7D49-9966-68DD8B4C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48E6-AA34-DD42-B408-4561CB8F633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A093E-6840-1B45-9C90-FAE2BE59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D3A39-FB69-D749-AB77-F3D0B28C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805-98AE-DF48-B93C-14EE47EB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1BC9-BFF3-0C4E-AADC-90CC7BFF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1ECA-54C4-7045-8E55-1DA9652A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AB8A5-ACAE-BE4C-984F-1B5BDF69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B90A-A9CE-8B4A-8868-CB8F482C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48E6-AA34-DD42-B408-4561CB8F633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36CF-777F-1D45-B8EB-6CE57C9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4A16F-2EF0-2B47-8D9A-180C223F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805-98AE-DF48-B93C-14EE47EB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DF1F-B590-9D4D-9A00-606A688D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03E57-0BE9-684A-8719-A5727EB9B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46D4F-B655-104E-977E-EEE96AEA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76796-6377-1049-86EF-21000FFB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48E6-AA34-DD42-B408-4561CB8F633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CB4C2-5DDD-E143-8AC6-E8F1C865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D1953-27B1-3E4C-94B8-35E1DF1F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0805-98AE-DF48-B93C-14EE47EB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7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C92CA-F3FE-3A44-BB56-72E1E084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899EB-50C3-B543-880E-3271B433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AA0B-F12D-2248-A5FB-2DCB08404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48E6-AA34-DD42-B408-4561CB8F633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7862-E1D1-FF4B-90EE-5D2C86580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466B-42F3-2749-AEB1-78CC9BFF9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0805-98AE-DF48-B93C-14EE47EB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6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5240-4879-3D48-87A7-11F834C00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3A9CD-8896-754E-86B8-BB8794571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C8D8-0364-43BF-8F1D-818677AF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46A9-D622-401F-8710-B6F56B83E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2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Kheng Xi, Jevan</dc:creator>
  <cp:lastModifiedBy>Goh Kheng Xi, Jevan</cp:lastModifiedBy>
  <cp:revision>2</cp:revision>
  <dcterms:created xsi:type="dcterms:W3CDTF">2021-02-28T10:10:06Z</dcterms:created>
  <dcterms:modified xsi:type="dcterms:W3CDTF">2021-02-28T11:40:52Z</dcterms:modified>
</cp:coreProperties>
</file>