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331" r:id="rId5"/>
    <p:sldId id="332" r:id="rId6"/>
    <p:sldId id="333" r:id="rId7"/>
    <p:sldId id="334" r:id="rId8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20D6C4-B409-8E2D-0829-9C1BC3612A77}" v="643" dt="2021-03-09T13:18:58.804"/>
    <p1510:client id="{B887B29F-70D5-0000-8CCE-62C3A14E8346}" v="160" dt="2021-03-09T09:38:59.707"/>
    <p1510:client id="{ED18AF3B-D027-4260-BA8E-BBA8940B76E7}" v="1421" dt="2021-03-09T13:51:31.8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h Kheng Xi, Jevan" userId="S::e0406787@u.nus.edu::38b6b64c-cecc-4b78-9228-4ca68902885d" providerId="AD" clId="Web-{DF91B19F-903B-0000-8B7D-AC177A156720}"/>
    <pc:docChg chg="modSld">
      <pc:chgData name="Goh Kheng Xi, Jevan" userId="S::e0406787@u.nus.edu::38b6b64c-cecc-4b78-9228-4ca68902885d" providerId="AD" clId="Web-{DF91B19F-903B-0000-8B7D-AC177A156720}" dt="2021-03-06T09:49:42.039" v="5" actId="20577"/>
      <pc:docMkLst>
        <pc:docMk/>
      </pc:docMkLst>
      <pc:sldChg chg="modSp">
        <pc:chgData name="Goh Kheng Xi, Jevan" userId="S::e0406787@u.nus.edu::38b6b64c-cecc-4b78-9228-4ca68902885d" providerId="AD" clId="Web-{DF91B19F-903B-0000-8B7D-AC177A156720}" dt="2021-03-06T09:49:42.039" v="5" actId="20577"/>
        <pc:sldMkLst>
          <pc:docMk/>
          <pc:sldMk cId="0" sldId="331"/>
        </pc:sldMkLst>
        <pc:spChg chg="mod">
          <ac:chgData name="Goh Kheng Xi, Jevan" userId="S::e0406787@u.nus.edu::38b6b64c-cecc-4b78-9228-4ca68902885d" providerId="AD" clId="Web-{DF91B19F-903B-0000-8B7D-AC177A156720}" dt="2021-03-06T09:49:42.039" v="5" actId="20577"/>
          <ac:spMkLst>
            <pc:docMk/>
            <pc:sldMk cId="0" sldId="331"/>
            <ac:spMk id="18447" creationId="{3909FD88-97E6-4DCD-96F4-951FB8BC1CB2}"/>
          </ac:spMkLst>
        </pc:spChg>
      </pc:sldChg>
    </pc:docChg>
  </pc:docChgLst>
  <pc:docChgLst>
    <pc:chgData name="Goh Kheng Xi, Jevan" userId="S::e0406787@u.nus.edu::38b6b64c-cecc-4b78-9228-4ca68902885d" providerId="AD" clId="Web-{3820D6C4-B409-8E2D-0829-9C1BC3612A77}"/>
    <pc:docChg chg="modSld">
      <pc:chgData name="Goh Kheng Xi, Jevan" userId="S::e0406787@u.nus.edu::38b6b64c-cecc-4b78-9228-4ca68902885d" providerId="AD" clId="Web-{3820D6C4-B409-8E2D-0829-9C1BC3612A77}" dt="2021-03-09T13:18:58.804" v="397" actId="20577"/>
      <pc:docMkLst>
        <pc:docMk/>
      </pc:docMkLst>
      <pc:sldChg chg="modSp">
        <pc:chgData name="Goh Kheng Xi, Jevan" userId="S::e0406787@u.nus.edu::38b6b64c-cecc-4b78-9228-4ca68902885d" providerId="AD" clId="Web-{3820D6C4-B409-8E2D-0829-9C1BC3612A77}" dt="2021-03-09T13:18:58.804" v="397" actId="20577"/>
        <pc:sldMkLst>
          <pc:docMk/>
          <pc:sldMk cId="0" sldId="331"/>
        </pc:sldMkLst>
        <pc:spChg chg="mod">
          <ac:chgData name="Goh Kheng Xi, Jevan" userId="S::e0406787@u.nus.edu::38b6b64c-cecc-4b78-9228-4ca68902885d" providerId="AD" clId="Web-{3820D6C4-B409-8E2D-0829-9C1BC3612A77}" dt="2021-03-09T12:48:16.792" v="380" actId="20577"/>
          <ac:spMkLst>
            <pc:docMk/>
            <pc:sldMk cId="0" sldId="331"/>
            <ac:spMk id="25" creationId="{8FA223B1-B984-406C-90B7-4ADD22357CC4}"/>
          </ac:spMkLst>
        </pc:spChg>
        <pc:spChg chg="mod">
          <ac:chgData name="Goh Kheng Xi, Jevan" userId="S::e0406787@u.nus.edu::38b6b64c-cecc-4b78-9228-4ca68902885d" providerId="AD" clId="Web-{3820D6C4-B409-8E2D-0829-9C1BC3612A77}" dt="2021-03-09T10:28:51.983" v="144" actId="20577"/>
          <ac:spMkLst>
            <pc:docMk/>
            <pc:sldMk cId="0" sldId="331"/>
            <ac:spMk id="18447" creationId="{3909FD88-97E6-4DCD-96F4-951FB8BC1CB2}"/>
          </ac:spMkLst>
        </pc:spChg>
        <pc:spChg chg="mod">
          <ac:chgData name="Goh Kheng Xi, Jevan" userId="S::e0406787@u.nus.edu::38b6b64c-cecc-4b78-9228-4ca68902885d" providerId="AD" clId="Web-{3820D6C4-B409-8E2D-0829-9C1BC3612A77}" dt="2021-03-09T13:18:58.804" v="397" actId="20577"/>
          <ac:spMkLst>
            <pc:docMk/>
            <pc:sldMk cId="0" sldId="331"/>
            <ac:spMk id="18448" creationId="{E6D2DFD9-E996-4115-B99A-3B5173B11ED5}"/>
          </ac:spMkLst>
        </pc:spChg>
        <pc:spChg chg="mod">
          <ac:chgData name="Goh Kheng Xi, Jevan" userId="S::e0406787@u.nus.edu::38b6b64c-cecc-4b78-9228-4ca68902885d" providerId="AD" clId="Web-{3820D6C4-B409-8E2D-0829-9C1BC3612A77}" dt="2021-03-09T11:25:32.892" v="223" actId="20577"/>
          <ac:spMkLst>
            <pc:docMk/>
            <pc:sldMk cId="0" sldId="331"/>
            <ac:spMk id="18451" creationId="{4D370395-F1FB-4385-8C06-6E8972E713C6}"/>
          </ac:spMkLst>
        </pc:spChg>
      </pc:sldChg>
    </pc:docChg>
  </pc:docChgLst>
  <pc:docChgLst>
    <pc:chgData name="Goh Kheng Xi, Jevan" userId="S::e0406787@u.nus.edu::38b6b64c-cecc-4b78-9228-4ca68902885d" providerId="AD" clId="Web-{4D8FB19F-A0A5-0000-7F6C-C7BFDF2E5627}"/>
    <pc:docChg chg="modSld">
      <pc:chgData name="Goh Kheng Xi, Jevan" userId="S::e0406787@u.nus.edu::38b6b64c-cecc-4b78-9228-4ca68902885d" providerId="AD" clId="Web-{4D8FB19F-A0A5-0000-7F6C-C7BFDF2E5627}" dt="2021-03-06T09:43:26.353" v="24" actId="20577"/>
      <pc:docMkLst>
        <pc:docMk/>
      </pc:docMkLst>
      <pc:sldChg chg="modSp">
        <pc:chgData name="Goh Kheng Xi, Jevan" userId="S::e0406787@u.nus.edu::38b6b64c-cecc-4b78-9228-4ca68902885d" providerId="AD" clId="Web-{4D8FB19F-A0A5-0000-7F6C-C7BFDF2E5627}" dt="2021-03-06T09:43:26.353" v="24" actId="20577"/>
        <pc:sldMkLst>
          <pc:docMk/>
          <pc:sldMk cId="0" sldId="331"/>
        </pc:sldMkLst>
        <pc:spChg chg="mod">
          <ac:chgData name="Goh Kheng Xi, Jevan" userId="S::e0406787@u.nus.edu::38b6b64c-cecc-4b78-9228-4ca68902885d" providerId="AD" clId="Web-{4D8FB19F-A0A5-0000-7F6C-C7BFDF2E5627}" dt="2021-03-06T09:43:26.353" v="24" actId="20577"/>
          <ac:spMkLst>
            <pc:docMk/>
            <pc:sldMk cId="0" sldId="331"/>
            <ac:spMk id="18447" creationId="{3909FD88-97E6-4DCD-96F4-951FB8BC1CB2}"/>
          </ac:spMkLst>
        </pc:spChg>
      </pc:sldChg>
    </pc:docChg>
  </pc:docChgLst>
  <pc:docChgLst>
    <pc:chgData name="Goh Kheng Xi, Jevan" userId="S::e0406787@u.nus.edu::38b6b64c-cecc-4b78-9228-4ca68902885d" providerId="AD" clId="Web-{B887B29F-70D5-0000-8CCE-62C3A14E8346}"/>
    <pc:docChg chg="modSld">
      <pc:chgData name="Goh Kheng Xi, Jevan" userId="S::e0406787@u.nus.edu::38b6b64c-cecc-4b78-9228-4ca68902885d" providerId="AD" clId="Web-{B887B29F-70D5-0000-8CCE-62C3A14E8346}" dt="2021-03-09T09:38:59.707" v="159" actId="20577"/>
      <pc:docMkLst>
        <pc:docMk/>
      </pc:docMkLst>
      <pc:sldChg chg="modSp">
        <pc:chgData name="Goh Kheng Xi, Jevan" userId="S::e0406787@u.nus.edu::38b6b64c-cecc-4b78-9228-4ca68902885d" providerId="AD" clId="Web-{B887B29F-70D5-0000-8CCE-62C3A14E8346}" dt="2021-03-09T09:38:59.707" v="159" actId="20577"/>
        <pc:sldMkLst>
          <pc:docMk/>
          <pc:sldMk cId="0" sldId="331"/>
        </pc:sldMkLst>
        <pc:spChg chg="mod">
          <ac:chgData name="Goh Kheng Xi, Jevan" userId="S::e0406787@u.nus.edu::38b6b64c-cecc-4b78-9228-4ca68902885d" providerId="AD" clId="Web-{B887B29F-70D5-0000-8CCE-62C3A14E8346}" dt="2021-03-09T09:38:59.707" v="159" actId="20577"/>
          <ac:spMkLst>
            <pc:docMk/>
            <pc:sldMk cId="0" sldId="331"/>
            <ac:spMk id="18447" creationId="{3909FD88-97E6-4DCD-96F4-951FB8BC1CB2}"/>
          </ac:spMkLst>
        </pc:spChg>
      </pc:sldChg>
    </pc:docChg>
  </pc:docChgLst>
  <pc:docChgLst>
    <pc:chgData name="Goh Kheng Xi, Jevan" userId="38b6b64c-cecc-4b78-9228-4ca68902885d" providerId="ADAL" clId="{ED18AF3B-D027-4260-BA8E-BBA8940B76E7}"/>
    <pc:docChg chg="custSel addSld modSld">
      <pc:chgData name="Goh Kheng Xi, Jevan" userId="38b6b64c-cecc-4b78-9228-4ca68902885d" providerId="ADAL" clId="{ED18AF3B-D027-4260-BA8E-BBA8940B76E7}" dt="2021-03-09T13:51:31.873" v="1419" actId="20577"/>
      <pc:docMkLst>
        <pc:docMk/>
      </pc:docMkLst>
      <pc:sldChg chg="modSp mod">
        <pc:chgData name="Goh Kheng Xi, Jevan" userId="38b6b64c-cecc-4b78-9228-4ca68902885d" providerId="ADAL" clId="{ED18AF3B-D027-4260-BA8E-BBA8940B76E7}" dt="2021-03-09T13:51:31.873" v="1419" actId="20577"/>
        <pc:sldMkLst>
          <pc:docMk/>
          <pc:sldMk cId="0" sldId="331"/>
        </pc:sldMkLst>
        <pc:spChg chg="mod">
          <ac:chgData name="Goh Kheng Xi, Jevan" userId="38b6b64c-cecc-4b78-9228-4ca68902885d" providerId="ADAL" clId="{ED18AF3B-D027-4260-BA8E-BBA8940B76E7}" dt="2021-03-09T13:51:31.873" v="1419" actId="20577"/>
          <ac:spMkLst>
            <pc:docMk/>
            <pc:sldMk cId="0" sldId="331"/>
            <ac:spMk id="25" creationId="{8FA223B1-B984-406C-90B7-4ADD22357CC4}"/>
          </ac:spMkLst>
        </pc:spChg>
        <pc:spChg chg="mod">
          <ac:chgData name="Goh Kheng Xi, Jevan" userId="38b6b64c-cecc-4b78-9228-4ca68902885d" providerId="ADAL" clId="{ED18AF3B-D027-4260-BA8E-BBA8940B76E7}" dt="2021-03-09T13:22:32.548" v="673" actId="2711"/>
          <ac:spMkLst>
            <pc:docMk/>
            <pc:sldMk cId="0" sldId="331"/>
            <ac:spMk id="18447" creationId="{3909FD88-97E6-4DCD-96F4-951FB8BC1CB2}"/>
          </ac:spMkLst>
        </pc:spChg>
        <pc:spChg chg="mod">
          <ac:chgData name="Goh Kheng Xi, Jevan" userId="38b6b64c-cecc-4b78-9228-4ca68902885d" providerId="ADAL" clId="{ED18AF3B-D027-4260-BA8E-BBA8940B76E7}" dt="2021-03-09T13:20:41.029" v="654" actId="20577"/>
          <ac:spMkLst>
            <pc:docMk/>
            <pc:sldMk cId="0" sldId="331"/>
            <ac:spMk id="18448" creationId="{E6D2DFD9-E996-4115-B99A-3B5173B11ED5}"/>
          </ac:spMkLst>
        </pc:spChg>
      </pc:sldChg>
      <pc:sldChg chg="addSp modSp new mod">
        <pc:chgData name="Goh Kheng Xi, Jevan" userId="38b6b64c-cecc-4b78-9228-4ca68902885d" providerId="ADAL" clId="{ED18AF3B-D027-4260-BA8E-BBA8940B76E7}" dt="2021-03-09T13:39:56.151" v="878" actId="20577"/>
        <pc:sldMkLst>
          <pc:docMk/>
          <pc:sldMk cId="614451703" sldId="332"/>
        </pc:sldMkLst>
        <pc:spChg chg="add mod">
          <ac:chgData name="Goh Kheng Xi, Jevan" userId="38b6b64c-cecc-4b78-9228-4ca68902885d" providerId="ADAL" clId="{ED18AF3B-D027-4260-BA8E-BBA8940B76E7}" dt="2021-03-09T13:38:41.008" v="694" actId="1076"/>
          <ac:spMkLst>
            <pc:docMk/>
            <pc:sldMk cId="614451703" sldId="332"/>
            <ac:spMk id="2" creationId="{C7AAFE3F-F8BA-4C9A-8248-D799F9972025}"/>
          </ac:spMkLst>
        </pc:spChg>
        <pc:spChg chg="add mod">
          <ac:chgData name="Goh Kheng Xi, Jevan" userId="38b6b64c-cecc-4b78-9228-4ca68902885d" providerId="ADAL" clId="{ED18AF3B-D027-4260-BA8E-BBA8940B76E7}" dt="2021-03-09T13:39:56.151" v="878" actId="20577"/>
          <ac:spMkLst>
            <pc:docMk/>
            <pc:sldMk cId="614451703" sldId="332"/>
            <ac:spMk id="3" creationId="{D197D392-8723-4F2D-9D53-2C0A9EFDFBE3}"/>
          </ac:spMkLst>
        </pc:spChg>
      </pc:sldChg>
      <pc:sldChg chg="addSp modSp new mod">
        <pc:chgData name="Goh Kheng Xi, Jevan" userId="38b6b64c-cecc-4b78-9228-4ca68902885d" providerId="ADAL" clId="{ED18AF3B-D027-4260-BA8E-BBA8940B76E7}" dt="2021-03-09T13:43:27.031" v="1154" actId="1076"/>
        <pc:sldMkLst>
          <pc:docMk/>
          <pc:sldMk cId="2644541265" sldId="333"/>
        </pc:sldMkLst>
        <pc:spChg chg="add mod">
          <ac:chgData name="Goh Kheng Xi, Jevan" userId="38b6b64c-cecc-4b78-9228-4ca68902885d" providerId="ADAL" clId="{ED18AF3B-D027-4260-BA8E-BBA8940B76E7}" dt="2021-03-09T13:40:18.883" v="896" actId="20577"/>
          <ac:spMkLst>
            <pc:docMk/>
            <pc:sldMk cId="2644541265" sldId="333"/>
            <ac:spMk id="2" creationId="{CDFAD2C0-8CDE-4CD6-A790-EA8C8A0D5125}"/>
          </ac:spMkLst>
        </pc:spChg>
        <pc:spChg chg="add mod">
          <ac:chgData name="Goh Kheng Xi, Jevan" userId="38b6b64c-cecc-4b78-9228-4ca68902885d" providerId="ADAL" clId="{ED18AF3B-D027-4260-BA8E-BBA8940B76E7}" dt="2021-03-09T13:43:27.031" v="1154" actId="1076"/>
          <ac:spMkLst>
            <pc:docMk/>
            <pc:sldMk cId="2644541265" sldId="333"/>
            <ac:spMk id="5" creationId="{9B49AF37-BB10-4B14-90E4-DD82D86C6AA3}"/>
          </ac:spMkLst>
        </pc:spChg>
        <pc:picChg chg="add mod">
          <ac:chgData name="Goh Kheng Xi, Jevan" userId="38b6b64c-cecc-4b78-9228-4ca68902885d" providerId="ADAL" clId="{ED18AF3B-D027-4260-BA8E-BBA8940B76E7}" dt="2021-03-09T13:41:24.160" v="901" actId="1076"/>
          <ac:picMkLst>
            <pc:docMk/>
            <pc:sldMk cId="2644541265" sldId="333"/>
            <ac:picMk id="4" creationId="{824B29AF-3B24-4F7B-AF9F-3D3C116BD328}"/>
          </ac:picMkLst>
        </pc:picChg>
      </pc:sldChg>
      <pc:sldChg chg="addSp modSp new mod">
        <pc:chgData name="Goh Kheng Xi, Jevan" userId="38b6b64c-cecc-4b78-9228-4ca68902885d" providerId="ADAL" clId="{ED18AF3B-D027-4260-BA8E-BBA8940B76E7}" dt="2021-03-09T13:48:18.176" v="1348" actId="20577"/>
        <pc:sldMkLst>
          <pc:docMk/>
          <pc:sldMk cId="3553294883" sldId="334"/>
        </pc:sldMkLst>
        <pc:spChg chg="add mod">
          <ac:chgData name="Goh Kheng Xi, Jevan" userId="38b6b64c-cecc-4b78-9228-4ca68902885d" providerId="ADAL" clId="{ED18AF3B-D027-4260-BA8E-BBA8940B76E7}" dt="2021-03-09T13:45:52.443" v="1170" actId="20577"/>
          <ac:spMkLst>
            <pc:docMk/>
            <pc:sldMk cId="3553294883" sldId="334"/>
            <ac:spMk id="2" creationId="{62B18E83-D1C0-4BEC-B7F5-6BA1D6FA2359}"/>
          </ac:spMkLst>
        </pc:spChg>
        <pc:spChg chg="add mod">
          <ac:chgData name="Goh Kheng Xi, Jevan" userId="38b6b64c-cecc-4b78-9228-4ca68902885d" providerId="ADAL" clId="{ED18AF3B-D027-4260-BA8E-BBA8940B76E7}" dt="2021-03-09T13:48:18.176" v="1348" actId="20577"/>
          <ac:spMkLst>
            <pc:docMk/>
            <pc:sldMk cId="3553294883" sldId="334"/>
            <ac:spMk id="3" creationId="{3F90F71D-3BE2-4A81-9105-78E7E6EB9F8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B7986C37-4641-5D44-8AE4-E5176955107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911" tIns="45455" rIns="90911" bIns="45455" numCol="1" anchor="t" anchorCtr="0" compatLnSpc="1">
            <a:prstTxWarp prst="textNoShape">
              <a:avLst/>
            </a:prstTxWarp>
          </a:bodyPr>
          <a:lstStyle>
            <a:lvl1pPr defTabSz="909638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F6096EBA-6367-E24A-A851-B88585E15D8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9063" y="0"/>
            <a:ext cx="300513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911" tIns="45455" rIns="90911" bIns="45455" numCol="1" anchor="t" anchorCtr="0" compatLnSpc="1">
            <a:prstTxWarp prst="textNoShape">
              <a:avLst/>
            </a:prstTxWarp>
          </a:bodyPr>
          <a:lstStyle>
            <a:lvl1pPr algn="r" defTabSz="909638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FDB00C8B-0703-3649-ADEF-5EBCBA3B041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9825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911" tIns="45455" rIns="90911" bIns="45455" numCol="1" anchor="b" anchorCtr="0" compatLnSpc="1">
            <a:prstTxWarp prst="textNoShape">
              <a:avLst/>
            </a:prstTxWarp>
          </a:bodyPr>
          <a:lstStyle>
            <a:lvl1pPr defTabSz="909638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C18B40E5-CD84-1146-ACC6-C68CB46237D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9063" y="8759825"/>
            <a:ext cx="300513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911" tIns="45455" rIns="90911" bIns="45455" numCol="1" anchor="b" anchorCtr="0" compatLnSpc="1">
            <a:prstTxWarp prst="textNoShape">
              <a:avLst/>
            </a:prstTxWarp>
          </a:bodyPr>
          <a:lstStyle>
            <a:lvl1pPr algn="r" defTabSz="909638" eaLnBrk="1" hangingPunct="1">
              <a:defRPr sz="1200"/>
            </a:lvl1pPr>
          </a:lstStyle>
          <a:p>
            <a:fld id="{FD374B58-76A5-4098-AE90-180AA992F4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91CC1F04-CBFE-4C43-8D46-50D254FB4E2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52E5C3FE-3B99-A744-A7F8-6919D9A9E33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C5574B75-7896-461B-AAFB-878C6F444C1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DFBDF197-F6D2-F944-A551-26A203E8149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99D3E477-2500-EF43-B2CD-199D36527D2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A4A10ACC-F0BC-4145-8676-909DABDBA3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E1866A3-5E53-467F-A7E7-86F96A5087C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DF306-E3BF-A241-9021-82A401942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C8BFB0-7545-3F46-B6A8-D407E5B634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BC124E8-3C8C-4CB2-B850-4F327DAEDE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2B1D1C8-FBBB-4340-841B-407CF7DE02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AEB90EA-5147-49B7-9A4D-3E703CA554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8357C3-3EAB-4E6A-AD4D-07494FFE57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7784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EB1CD-BCB7-7742-9022-8768DF8BA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F1FC31-0C5E-D44C-A44B-8660E1110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2EA8B6E-BAB7-437E-9168-6390208216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0A7D4E0-B805-4649-A623-47870C1DF3D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5385C63-0AF1-4F7C-ADE1-C928B95588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62BCAB-2877-41AE-AE1B-B20CA4FA3A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92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4043CF-AD95-1144-B2C2-C5F4127B51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6E38E6-74B8-BD47-A312-68CC92B4B9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6AE149C-CCC6-4819-9685-D281ECCA26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5C9D8C5-D42E-49FE-9846-949C476213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B8285BB-DFE5-4238-9933-9900744F3A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5E0F71-D284-4627-A9AE-04B3D24A5C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0796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2F605-5DCF-354E-8723-371DB5293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BD0FB-0467-DC47-BD80-74C270E6B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CFD4AC9-B98D-4A86-B5E0-BC7E9483E1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0E5DFB9-03CC-4382-A8B9-155E4A5290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11B3B82-23E5-4701-BAC4-10820DBEF3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42252B-C3CE-4B66-A2C2-EEF8631D73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0616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B76B0-821A-884E-B6B3-99B1A5C57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31B70-B66D-BB4E-B35B-036781720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23B666F-60C0-41C1-9D76-F450F16874D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7BEB218-A13A-4803-B8B3-5C6FBACBEF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7F5D742-4AFD-4A4B-99BA-43F66BBBA2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021397-7F6A-4D80-8B1B-D35BF4489F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1788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C614B-0BB0-7042-826B-A1680561E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1481D-7C9C-BB40-9848-40F8F6D951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B1232D-C365-6E46-848C-DF6D9E8F47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4C4983-8662-4BBE-991C-232A017BE2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3D5E25-FDE8-4380-9855-8D8FE5F24A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69B0DD-BA04-4ECA-BED9-18C4DF2702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37DBFF-B873-4954-8FEF-C1DDC7E86F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2520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175C0-A1A0-E544-A760-6B688281C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94FCA-EAF2-054D-B361-62A42722E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65993A-47F1-234A-AF60-A860D35BB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459500-46C1-6045-815E-F688E968FE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1E8B44-7E73-9D4D-BA4F-CFDC454A0D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A9345AB-CB98-42F2-B972-37C14925E9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03223AD-C1BB-4D6D-BF26-D9C219E230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E1B1F81-7AFD-4ACF-9945-188A9E0D6B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71A922-1945-44D7-85B6-6331155F2B2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436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C2B72-E8E8-2E4D-B1EE-581440EC7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678239D-B523-4CD1-B94F-B6AC2822A7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CE41026-D28C-40D3-837C-ABF3F4C976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F3261EB-6FF0-4E60-B24F-8B66A328AD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A087DF-60EC-4DCF-9F8D-D104BF7D72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5646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EF3D020-CF6C-4799-BCE3-4A781EE152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40A680A-1B29-42CC-B1A1-2BC65835C0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9FC970C-FE06-47E6-91F9-9D03A9161B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24052A-F90B-405C-8BEF-E5C85C4A14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8484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F4DB6-8CFF-1549-A0BA-8B14A80DF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EB60C-DE0C-6D4C-94A5-7D7592C1D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25580D-7559-7C49-BE23-96893E5D7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240040-14E3-4646-AFD0-90E9A82B294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F2EBCB-B5D7-42C4-9B07-B763AD8D8D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C21CA1-3636-4837-9DC7-422520FB15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A05560-AE5A-485A-8C53-828A16E6A3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1403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9E750-4322-954B-ABCF-4DB572FF7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0FF4C2-28DC-974F-8E2D-FB0F7BF173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B06C5-8AB4-4C48-897D-32D0E7046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5C2BD9-CD26-4904-AE9E-A54B5FA675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696E57-2E4C-49E1-80E2-8C026EBEFF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593DF9-4898-44D9-9D84-30B61B5F0F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AEEEFA-1915-4EB3-8BC1-BE0D2D0048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551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5A728FA-7001-404B-B2F8-4ED0961832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218911A-58C5-460F-A8A5-6192D417CF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A44531F-3FF4-DF4B-BE8F-C176B31561E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0F73EBE-A7C1-0B45-AE62-DE1887CA6BD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9B1DF50-9CD3-0145-AC16-743219FC1BD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15646B47-ADCB-4850-88DA-1316E01A09F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Line 9">
            <a:extLst>
              <a:ext uri="{FF2B5EF4-FFF2-40B4-BE49-F238E27FC236}">
                <a16:creationId xmlns:a16="http://schemas.microsoft.com/office/drawing/2014/main" id="{6C074B6C-7FE7-4C72-9760-2C8BCD25E643}"/>
              </a:ext>
            </a:extLst>
          </p:cNvPr>
          <p:cNvSpPr>
            <a:spLocks noChangeShapeType="1"/>
          </p:cNvSpPr>
          <p:nvPr/>
        </p:nvSpPr>
        <p:spPr bwMode="auto">
          <a:xfrm>
            <a:off x="76199" y="6562725"/>
            <a:ext cx="8909957" cy="0"/>
          </a:xfrm>
          <a:prstGeom prst="line">
            <a:avLst/>
          </a:prstGeom>
          <a:noFill/>
          <a:ln w="22225">
            <a:solidFill>
              <a:srgbClr val="00279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Line 20">
            <a:extLst>
              <a:ext uri="{FF2B5EF4-FFF2-40B4-BE49-F238E27FC236}">
                <a16:creationId xmlns:a16="http://schemas.microsoft.com/office/drawing/2014/main" id="{E256A09F-C1BB-4EA3-AE1B-031E747D08E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1"/>
            <a:ext cx="0" cy="65627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Line 21">
            <a:extLst>
              <a:ext uri="{FF2B5EF4-FFF2-40B4-BE49-F238E27FC236}">
                <a16:creationId xmlns:a16="http://schemas.microsoft.com/office/drawing/2014/main" id="{E01DC7ED-FE37-4F49-8373-6CCEACB1F9DA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37465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1" name="Text Box 22">
            <a:extLst>
              <a:ext uri="{FF2B5EF4-FFF2-40B4-BE49-F238E27FC236}">
                <a16:creationId xmlns:a16="http://schemas.microsoft.com/office/drawing/2014/main" id="{CF3D674E-1571-4831-9B08-083FAAFDB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" y="74158"/>
            <a:ext cx="34686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 u="sng">
                <a:latin typeface="Arial" panose="020B0604020202020204" pitchFamily="34" charset="0"/>
                <a:cs typeface="Arial" panose="020B0604020202020204" pitchFamily="34" charset="0"/>
              </a:rPr>
              <a:t>SITREP</a:t>
            </a:r>
          </a:p>
        </p:txBody>
      </p:sp>
      <p:sp>
        <p:nvSpPr>
          <p:cNvPr id="18442" name="Text Box 23">
            <a:extLst>
              <a:ext uri="{FF2B5EF4-FFF2-40B4-BE49-F238E27FC236}">
                <a16:creationId xmlns:a16="http://schemas.microsoft.com/office/drawing/2014/main" id="{7EC99262-5CDE-4737-BCDD-B7ABFC1FB5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1688" y="3759200"/>
            <a:ext cx="33956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 u="sng">
                <a:latin typeface="Arial" panose="020B0604020202020204" pitchFamily="34" charset="0"/>
                <a:cs typeface="Arial" panose="020B0604020202020204" pitchFamily="34" charset="0"/>
              </a:rPr>
              <a:t>Key Milestones/Results</a:t>
            </a:r>
          </a:p>
        </p:txBody>
      </p:sp>
      <p:sp>
        <p:nvSpPr>
          <p:cNvPr id="18443" name="Text Box 24">
            <a:extLst>
              <a:ext uri="{FF2B5EF4-FFF2-40B4-BE49-F238E27FC236}">
                <a16:creationId xmlns:a16="http://schemas.microsoft.com/office/drawing/2014/main" id="{B123FA2D-04FD-4390-943A-156E736ADD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" y="3759200"/>
            <a:ext cx="209549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 u="sng">
                <a:latin typeface="Arial" panose="020B0604020202020204" pitchFamily="34" charset="0"/>
                <a:cs typeface="Arial" panose="020B0604020202020204" pitchFamily="34" charset="0"/>
              </a:rPr>
              <a:t>Issue(s) &amp; Reflections</a:t>
            </a:r>
          </a:p>
        </p:txBody>
      </p:sp>
      <p:sp>
        <p:nvSpPr>
          <p:cNvPr id="18447" name="Text Box 23">
            <a:extLst>
              <a:ext uri="{FF2B5EF4-FFF2-40B4-BE49-F238E27FC236}">
                <a16:creationId xmlns:a16="http://schemas.microsoft.com/office/drawing/2014/main" id="{3909FD88-97E6-4DCD-96F4-951FB8BC1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26571"/>
            <a:ext cx="4267200" cy="286860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 anchor="t"/>
          <a:lstStyle>
            <a:lvl1pPr>
              <a:spcBef>
                <a:spcPct val="20000"/>
              </a:spcBef>
              <a:buChar char="•"/>
              <a:tabLst>
                <a:tab pos="1830388" algn="ctr"/>
                <a:tab pos="2514600" algn="ctr"/>
                <a:tab pos="3200400" algn="ctr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1830388" algn="ctr"/>
                <a:tab pos="2514600" algn="ctr"/>
                <a:tab pos="3200400" algn="ctr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1830388" algn="ctr"/>
                <a:tab pos="2514600" algn="ctr"/>
                <a:tab pos="3200400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830388" algn="ctr"/>
                <a:tab pos="2514600" algn="ctr"/>
                <a:tab pos="3200400" algn="ctr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830388" algn="ctr"/>
                <a:tab pos="2514600" algn="ctr"/>
                <a:tab pos="3200400" algn="ctr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30388" algn="ctr"/>
                <a:tab pos="2514600" algn="ctr"/>
                <a:tab pos="3200400" algn="ctr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30388" algn="ctr"/>
                <a:tab pos="2514600" algn="ctr"/>
                <a:tab pos="3200400" algn="ctr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30388" algn="ctr"/>
                <a:tab pos="2514600" algn="ctr"/>
                <a:tab pos="3200400" algn="ctr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30388" algn="ctr"/>
                <a:tab pos="2514600" algn="ctr"/>
                <a:tab pos="3200400" algn="ctr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5000"/>
              </a:spcBef>
              <a:buNone/>
            </a:pPr>
            <a:r>
              <a:rPr lang="en-US" altLang="en-US" sz="1200">
                <a:latin typeface="Arial"/>
                <a:cs typeface="Arial"/>
              </a:rPr>
              <a:t>What was done to date.</a:t>
            </a:r>
          </a:p>
          <a:p>
            <a:pPr>
              <a:lnSpc>
                <a:spcPct val="90000"/>
              </a:lnSpc>
              <a:spcBef>
                <a:spcPct val="25000"/>
              </a:spcBef>
              <a:buNone/>
            </a:pPr>
            <a:r>
              <a:rPr lang="en-US" altLang="en-US" sz="1200">
                <a:latin typeface="Arial"/>
                <a:cs typeface="Arial"/>
              </a:rPr>
              <a:t>Piezoelectric Disc </a:t>
            </a:r>
            <a:r>
              <a:rPr lang="en-US" altLang="en-US" sz="1200" err="1">
                <a:latin typeface="Arial"/>
                <a:cs typeface="Arial"/>
              </a:rPr>
              <a:t>Characterisation</a:t>
            </a:r>
            <a:r>
              <a:rPr lang="en-US" altLang="en-US" sz="1200">
                <a:latin typeface="Arial"/>
                <a:cs typeface="Arial"/>
              </a:rPr>
              <a:t> (data: deflections)</a:t>
            </a:r>
            <a:endParaRPr lang="en-US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25000"/>
              </a:spcBef>
              <a:buNone/>
            </a:pPr>
            <a:endParaRPr lang="en-US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25000"/>
              </a:spcBef>
              <a:buNone/>
            </a:pPr>
            <a:r>
              <a:rPr lang="en-US" altLang="en-US" sz="1200">
                <a:latin typeface="Arial"/>
                <a:cs typeface="Arial"/>
              </a:rPr>
              <a:t>Who did what and why.</a:t>
            </a:r>
          </a:p>
          <a:p>
            <a:pPr eaLnBrk="1" hangingPunct="1">
              <a:lnSpc>
                <a:spcPct val="90000"/>
              </a:lnSpc>
              <a:spcBef>
                <a:spcPct val="25000"/>
              </a:spcBef>
              <a:buNone/>
            </a:pPr>
            <a:endParaRPr lang="en-US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25000"/>
              </a:spcBef>
              <a:buNone/>
            </a:pPr>
            <a:r>
              <a:rPr lang="en-US" altLang="en-US" sz="1200" b="1">
                <a:latin typeface="Arial"/>
                <a:cs typeface="Arial"/>
              </a:rPr>
              <a:t>Assembly and test subgroup</a:t>
            </a:r>
          </a:p>
          <a:p>
            <a:pPr>
              <a:lnSpc>
                <a:spcPct val="90000"/>
              </a:lnSpc>
              <a:spcBef>
                <a:spcPct val="25000"/>
              </a:spcBef>
              <a:buNone/>
            </a:pPr>
            <a:r>
              <a:rPr lang="en-US" altLang="en-US" sz="1200">
                <a:latin typeface="Arial"/>
                <a:cs typeface="Arial"/>
              </a:rPr>
              <a:t>Thomas, Jiaying: </a:t>
            </a:r>
            <a:r>
              <a:rPr lang="en-US" altLang="en-US" sz="1200" err="1">
                <a:latin typeface="Arial"/>
                <a:cs typeface="Arial"/>
              </a:rPr>
              <a:t>Familiarisation</a:t>
            </a:r>
            <a:endParaRPr lang="en-US" altLang="en-US" sz="1200">
              <a:latin typeface="Arial"/>
              <a:cs typeface="Arial"/>
            </a:endParaRPr>
          </a:p>
          <a:p>
            <a:pPr>
              <a:lnSpc>
                <a:spcPct val="90000"/>
              </a:lnSpc>
              <a:spcBef>
                <a:spcPct val="25000"/>
              </a:spcBef>
              <a:buNone/>
            </a:pPr>
            <a:r>
              <a:rPr lang="en-US" altLang="en-US" sz="1200">
                <a:latin typeface="Arial"/>
                <a:cs typeface="Arial"/>
              </a:rPr>
              <a:t>Adrianne, May Chee: Piezoelectric disc characterization (increasing voltage from –10V to 10V and decreasing voltage from 10V to –10V)</a:t>
            </a:r>
          </a:p>
          <a:p>
            <a:pPr>
              <a:lnSpc>
                <a:spcPct val="90000"/>
              </a:lnSpc>
              <a:spcBef>
                <a:spcPct val="25000"/>
              </a:spcBef>
              <a:buNone/>
            </a:pPr>
            <a:r>
              <a:rPr lang="en-US" altLang="en-US" sz="1200">
                <a:latin typeface="Arial"/>
                <a:cs typeface="Arial"/>
              </a:rPr>
              <a:t>Results: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1.1448μm/V</a:t>
            </a:r>
            <a:endParaRPr lang="en-US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25000"/>
              </a:spcBef>
              <a:buNone/>
            </a:pPr>
            <a:endParaRPr lang="en-US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25000"/>
              </a:spcBef>
              <a:buNone/>
            </a:pPr>
            <a:r>
              <a:rPr lang="en-US" altLang="en-US" sz="1200" b="1">
                <a:latin typeface="Arial"/>
                <a:cs typeface="Arial"/>
              </a:rPr>
              <a:t>Fabrication subgroup</a:t>
            </a:r>
          </a:p>
          <a:p>
            <a:pPr>
              <a:lnSpc>
                <a:spcPct val="90000"/>
              </a:lnSpc>
              <a:spcBef>
                <a:spcPct val="25000"/>
              </a:spcBef>
              <a:buNone/>
            </a:pPr>
            <a:r>
              <a:rPr lang="en-US" altLang="en-US" sz="1200">
                <a:latin typeface="Arial"/>
                <a:cs typeface="Arial"/>
              </a:rPr>
              <a:t>Amanda: </a:t>
            </a:r>
            <a:r>
              <a:rPr lang="en-US" altLang="en-US" sz="1200" err="1">
                <a:latin typeface="Arial"/>
                <a:cs typeface="Arial"/>
              </a:rPr>
              <a:t>Familiarisation</a:t>
            </a:r>
            <a:endParaRPr lang="en-US" altLang="en-US" sz="1200">
              <a:latin typeface="Arial"/>
              <a:cs typeface="Arial"/>
            </a:endParaRPr>
          </a:p>
          <a:p>
            <a:pPr>
              <a:lnSpc>
                <a:spcPct val="90000"/>
              </a:lnSpc>
              <a:spcBef>
                <a:spcPct val="25000"/>
              </a:spcBef>
              <a:buNone/>
            </a:pPr>
            <a:r>
              <a:rPr lang="en-US" altLang="en-US" sz="1200">
                <a:latin typeface="Arial"/>
                <a:cs typeface="Arial"/>
              </a:rPr>
              <a:t>Miles: Download of CAD files and installation of </a:t>
            </a:r>
            <a:r>
              <a:rPr lang="en-US" altLang="en-US" sz="1200" err="1">
                <a:latin typeface="Arial"/>
                <a:cs typeface="Arial"/>
              </a:rPr>
              <a:t>Solidworks</a:t>
            </a:r>
            <a:endParaRPr lang="en-US" altLang="en-US" sz="1200">
              <a:latin typeface="Arial"/>
              <a:cs typeface="Arial"/>
            </a:endParaRPr>
          </a:p>
        </p:txBody>
      </p:sp>
      <p:sp>
        <p:nvSpPr>
          <p:cNvPr id="18448" name="Text Box 73">
            <a:extLst>
              <a:ext uri="{FF2B5EF4-FFF2-40B4-BE49-F238E27FC236}">
                <a16:creationId xmlns:a16="http://schemas.microsoft.com/office/drawing/2014/main" id="{E6D2DFD9-E996-4115-B99A-3B5173B11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025900"/>
            <a:ext cx="4191000" cy="2576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 anchor="t">
            <a:spAutoFit/>
          </a:bodyPr>
          <a:lstStyle>
            <a:lvl1pPr defTabSz="3397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87338" indent="-173038" defTabSz="3397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546225" indent="-457200" defTabSz="3397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117725" indent="-457200" defTabSz="3397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689225" indent="-457200" defTabSz="3397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146425" indent="-457200" defTabSz="339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603625" indent="-457200" defTabSz="339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060825" indent="-457200" defTabSz="339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518025" indent="-457200" defTabSz="339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What are the problems encountered &amp; what will be the response?</a:t>
            </a:r>
          </a:p>
          <a:p>
            <a:pPr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altLang="en-US" sz="1200" b="1">
                <a:latin typeface="Arial"/>
                <a:cs typeface="Arial"/>
              </a:rPr>
              <a:t>Problem(s):</a:t>
            </a:r>
          </a:p>
          <a:p>
            <a:pPr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altLang="en-US" sz="1200">
                <a:latin typeface="Arial"/>
                <a:cs typeface="Arial"/>
              </a:rPr>
              <a:t>Negative gradient when decreasing voltage during piezoelectric disc characterization</a:t>
            </a:r>
          </a:p>
          <a:p>
            <a:pPr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altLang="en-US" sz="1200" b="1">
                <a:latin typeface="Arial"/>
                <a:cs typeface="Arial"/>
              </a:rPr>
              <a:t>Response:</a:t>
            </a:r>
          </a:p>
          <a:p>
            <a:pPr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altLang="en-US" sz="1200">
                <a:latin typeface="Arial"/>
                <a:cs typeface="Arial"/>
              </a:rPr>
              <a:t>Do more research</a:t>
            </a:r>
          </a:p>
          <a:p>
            <a:pPr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What could have been done differently, with the benefit of hindsight?</a:t>
            </a:r>
          </a:p>
          <a:p>
            <a:pPr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Point anomalies due to switching off the voltage supply before changing of voltage.</a:t>
            </a:r>
          </a:p>
          <a:p>
            <a:pPr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Directly changing the voltage with the supply connected to the disc</a:t>
            </a:r>
          </a:p>
        </p:txBody>
      </p:sp>
      <p:sp>
        <p:nvSpPr>
          <p:cNvPr id="18451" name="Rectangle 79">
            <a:extLst>
              <a:ext uri="{FF2B5EF4-FFF2-40B4-BE49-F238E27FC236}">
                <a16:creationId xmlns:a16="http://schemas.microsoft.com/office/drawing/2014/main" id="{4D370395-F1FB-4385-8C06-6E8972E71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6925" y="4021138"/>
            <a:ext cx="44958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 anchor="t">
            <a:spAutoFit/>
          </a:bodyPr>
          <a:lstStyle>
            <a:lvl1pPr marL="119063" indent="-11906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118745" indent="-118745" eaLnBrk="1" hangingPunct="1">
              <a:spcBef>
                <a:spcPct val="0"/>
              </a:spcBef>
            </a:pPr>
            <a:r>
              <a:rPr lang="en-US" altLang="en-US" sz="1200">
                <a:latin typeface="Arial"/>
                <a:cs typeface="Arial"/>
              </a:rPr>
              <a:t>Milestone #1                                                                05/03</a:t>
            </a:r>
            <a:endParaRPr lang="en-US">
              <a:latin typeface="Arial"/>
              <a:cs typeface="Arial"/>
            </a:endParaRPr>
          </a:p>
          <a:p>
            <a:pPr marL="118745" indent="-118745" eaLnBrk="1" hangingPunct="1">
              <a:spcBef>
                <a:spcPct val="0"/>
              </a:spcBef>
            </a:pPr>
            <a:r>
              <a:rPr lang="en-US" altLang="en-US" sz="1200">
                <a:latin typeface="Arial"/>
                <a:cs typeface="Arial"/>
              </a:rPr>
              <a:t>Piezo result obtained                                                   05/03</a:t>
            </a:r>
          </a:p>
          <a:p>
            <a:pPr marL="118745" indent="-118745" eaLnBrk="1" hangingPunct="1">
              <a:spcBef>
                <a:spcPct val="0"/>
              </a:spcBef>
            </a:pPr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Milestone #3 			DD/MM</a:t>
            </a:r>
          </a:p>
          <a:p>
            <a:pPr marL="118745" indent="-118745" eaLnBrk="1" hangingPunct="1">
              <a:spcBef>
                <a:spcPct val="0"/>
              </a:spcBef>
            </a:pPr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Mark I Setup Complete 			DD/MM</a:t>
            </a:r>
          </a:p>
          <a:p>
            <a:pPr marL="118745" indent="-118745" eaLnBrk="1" hangingPunct="1">
              <a:spcBef>
                <a:spcPct val="0"/>
              </a:spcBef>
            </a:pPr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Milestone #5 			DD/MM</a:t>
            </a:r>
          </a:p>
          <a:p>
            <a:pPr marL="118745" indent="-118745" eaLnBrk="1" hangingPunct="1">
              <a:spcBef>
                <a:spcPct val="0"/>
              </a:spcBef>
            </a:pPr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Stability Measurement 			DD/MM</a:t>
            </a:r>
          </a:p>
          <a:p>
            <a:pPr marL="118745" indent="-118745" eaLnBrk="1" hangingPunct="1">
              <a:spcBef>
                <a:spcPct val="0"/>
              </a:spcBef>
            </a:pPr>
            <a:r>
              <a:rPr lang="en-US" altLang="en-US" sz="1200" err="1">
                <a:latin typeface="Arial"/>
                <a:cs typeface="Arial"/>
              </a:rPr>
              <a:t>etc</a:t>
            </a:r>
            <a:endParaRPr lang="en-US" altLang="en-US" sz="1200">
              <a:latin typeface="Arial"/>
              <a:cs typeface="Arial"/>
            </a:endParaRPr>
          </a:p>
        </p:txBody>
      </p:sp>
      <p:sp>
        <p:nvSpPr>
          <p:cNvPr id="18452" name="Text Box 97">
            <a:extLst>
              <a:ext uri="{FF2B5EF4-FFF2-40B4-BE49-F238E27FC236}">
                <a16:creationId xmlns:a16="http://schemas.microsoft.com/office/drawing/2014/main" id="{DC2A48A8-0CEF-4E29-ABFA-AA447278FD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99" y="6578600"/>
            <a:ext cx="890995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000">
                <a:latin typeface="Arial"/>
                <a:cs typeface="Arial"/>
              </a:rPr>
              <a:t>Group 3 Week 1 DDMMYYYY by Name 1, Name 2, Name 3, Name 4.</a:t>
            </a:r>
          </a:p>
        </p:txBody>
      </p:sp>
      <p:sp>
        <p:nvSpPr>
          <p:cNvPr id="24" name="Text Box 24">
            <a:extLst>
              <a:ext uri="{FF2B5EF4-FFF2-40B4-BE49-F238E27FC236}">
                <a16:creationId xmlns:a16="http://schemas.microsoft.com/office/drawing/2014/main" id="{8DC9F96A-DFBC-4C19-A206-885AF7C50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6925" y="74158"/>
            <a:ext cx="18462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 u="sng">
                <a:latin typeface="Arial" panose="020B0604020202020204" pitchFamily="34" charset="0"/>
                <a:cs typeface="Arial" panose="020B0604020202020204" pitchFamily="34" charset="0"/>
              </a:rPr>
              <a:t>Assembly State</a:t>
            </a:r>
          </a:p>
        </p:txBody>
      </p:sp>
      <p:sp>
        <p:nvSpPr>
          <p:cNvPr id="25" name="Text Box 73">
            <a:extLst>
              <a:ext uri="{FF2B5EF4-FFF2-40B4-BE49-F238E27FC236}">
                <a16:creationId xmlns:a16="http://schemas.microsoft.com/office/drawing/2014/main" id="{8FA223B1-B984-406C-90B7-4ADD22357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5025" y="340858"/>
            <a:ext cx="4191000" cy="216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 anchor="t">
            <a:spAutoFit/>
          </a:bodyPr>
          <a:lstStyle>
            <a:lvl1pPr defTabSz="3397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87338" indent="-173038" defTabSz="3397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546225" indent="-457200" defTabSz="3397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117725" indent="-457200" defTabSz="3397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689225" indent="-457200" defTabSz="3397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146425" indent="-457200" defTabSz="339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603625" indent="-457200" defTabSz="339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060825" indent="-457200" defTabSz="339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518025" indent="-457200" defTabSz="339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altLang="en-US" sz="1200">
                <a:latin typeface="Arial"/>
                <a:cs typeface="Arial"/>
              </a:rPr>
              <a:t>How is your current setup? NA</a:t>
            </a:r>
            <a:endParaRPr lang="en-US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25000"/>
              </a:spcBef>
            </a:pPr>
            <a:endParaRPr lang="en-US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What is going to be fabricated?</a:t>
            </a:r>
          </a:p>
          <a:p>
            <a:pPr marL="228600" indent="-228600" eaLnBrk="1" hangingPunct="1">
              <a:lnSpc>
                <a:spcPct val="90000"/>
              </a:lnSpc>
              <a:spcBef>
                <a:spcPct val="25000"/>
              </a:spcBef>
              <a:buAutoNum type="arabicPeriod"/>
            </a:pPr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Holder for tip</a:t>
            </a:r>
          </a:p>
          <a:p>
            <a:pPr marL="228600" indent="-228600" eaLnBrk="1" hangingPunct="1">
              <a:lnSpc>
                <a:spcPct val="90000"/>
              </a:lnSpc>
              <a:spcBef>
                <a:spcPct val="25000"/>
              </a:spcBef>
              <a:buAutoNum type="arabicPeriod"/>
            </a:pPr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Holder for piezoelectric disc</a:t>
            </a:r>
          </a:p>
          <a:p>
            <a:pPr marL="228600" indent="-228600" eaLnBrk="1" hangingPunct="1">
              <a:lnSpc>
                <a:spcPct val="90000"/>
              </a:lnSpc>
              <a:spcBef>
                <a:spcPct val="25000"/>
              </a:spcBef>
              <a:buAutoNum type="arabicPeriod"/>
            </a:pPr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Holder for sample</a:t>
            </a:r>
          </a:p>
          <a:p>
            <a:pPr marL="228600" indent="-228600">
              <a:lnSpc>
                <a:spcPct val="90000"/>
              </a:lnSpc>
              <a:spcBef>
                <a:spcPct val="25000"/>
              </a:spcBef>
              <a:buAutoNum type="arabicPeriod"/>
            </a:pPr>
            <a:endParaRPr lang="en-US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altLang="en-US" sz="1200">
                <a:latin typeface="Arial"/>
                <a:cs typeface="Arial"/>
              </a:rPr>
              <a:t>What is to be done: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altLang="en-US" sz="1200">
                <a:latin typeface="Arial"/>
                <a:cs typeface="Arial"/>
              </a:rPr>
              <a:t>Tracing of PCBs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altLang="en-US" sz="1200">
                <a:latin typeface="Arial"/>
                <a:cs typeface="Arial"/>
              </a:rPr>
              <a:t>Calculating transfer function for the close loop system</a:t>
            </a:r>
            <a:endParaRPr lang="en-US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AAFE3F-F8BA-4C9A-8248-D799F9972025}"/>
              </a:ext>
            </a:extLst>
          </p:cNvPr>
          <p:cNvSpPr txBox="1"/>
          <p:nvPr/>
        </p:nvSpPr>
        <p:spPr>
          <a:xfrm>
            <a:off x="479394" y="550416"/>
            <a:ext cx="2669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/>
              <a:t>What has been done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97D392-8723-4F2D-9D53-2C0A9EFDFBE3}"/>
              </a:ext>
            </a:extLst>
          </p:cNvPr>
          <p:cNvSpPr txBox="1"/>
          <p:nvPr/>
        </p:nvSpPr>
        <p:spPr>
          <a:xfrm>
            <a:off x="932155" y="1589103"/>
            <a:ext cx="74039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/>
              <a:t>- Piezoelectric disc characterisation</a:t>
            </a:r>
          </a:p>
          <a:p>
            <a:endParaRPr lang="en-SG"/>
          </a:p>
          <a:p>
            <a:r>
              <a:rPr lang="en-SG"/>
              <a:t>- Downloading of CAD files for tip holder, piezoelectric   disc holder and sample holder</a:t>
            </a:r>
          </a:p>
        </p:txBody>
      </p:sp>
    </p:spTree>
    <p:extLst>
      <p:ext uri="{BB962C8B-B14F-4D97-AF65-F5344CB8AC3E}">
        <p14:creationId xmlns:p14="http://schemas.microsoft.com/office/powerpoint/2010/main" val="614451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FAD2C0-8CDE-4CD6-A790-EA8C8A0D5125}"/>
              </a:ext>
            </a:extLst>
          </p:cNvPr>
          <p:cNvSpPr txBox="1"/>
          <p:nvPr/>
        </p:nvSpPr>
        <p:spPr>
          <a:xfrm>
            <a:off x="479394" y="550416"/>
            <a:ext cx="2985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/>
              <a:t>What needs to be done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824B29AF-3B24-4F7B-AF9F-3D3C116BD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502" y="1482571"/>
            <a:ext cx="5164737" cy="23576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49AF37-BB10-4B14-90E4-DD82D86C6AA3}"/>
              </a:ext>
            </a:extLst>
          </p:cNvPr>
          <p:cNvSpPr txBox="1"/>
          <p:nvPr/>
        </p:nvSpPr>
        <p:spPr>
          <a:xfrm>
            <a:off x="1134107" y="4180344"/>
            <a:ext cx="652952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SG"/>
              <a:t>Printing of the tip holder [1], piezoelectric disc holder [2] and the sample holder [3]</a:t>
            </a:r>
          </a:p>
          <a:p>
            <a:pPr marL="457200" indent="-457200">
              <a:buAutoNum type="arabicPeriod"/>
            </a:pPr>
            <a:endParaRPr lang="en-SG"/>
          </a:p>
          <a:p>
            <a:pPr marL="457200" indent="-457200">
              <a:buAutoNum type="arabicPeriod"/>
            </a:pPr>
            <a:r>
              <a:rPr lang="en-SG"/>
              <a:t>Tracing of the PCBs</a:t>
            </a:r>
          </a:p>
          <a:p>
            <a:pPr marL="457200" indent="-457200">
              <a:buAutoNum type="arabicPeriod"/>
            </a:pPr>
            <a:endParaRPr lang="en-SG"/>
          </a:p>
          <a:p>
            <a:pPr marL="457200" indent="-457200">
              <a:buAutoNum type="arabicPeriod"/>
            </a:pPr>
            <a:r>
              <a:rPr lang="en-SG"/>
              <a:t>Calculating of the transfer function for the close loop system</a:t>
            </a:r>
          </a:p>
        </p:txBody>
      </p:sp>
    </p:spTree>
    <p:extLst>
      <p:ext uri="{BB962C8B-B14F-4D97-AF65-F5344CB8AC3E}">
        <p14:creationId xmlns:p14="http://schemas.microsoft.com/office/powerpoint/2010/main" val="2644541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B18E83-D1C0-4BEC-B7F5-6BA1D6FA2359}"/>
              </a:ext>
            </a:extLst>
          </p:cNvPr>
          <p:cNvSpPr txBox="1"/>
          <p:nvPr/>
        </p:nvSpPr>
        <p:spPr>
          <a:xfrm>
            <a:off x="479394" y="550416"/>
            <a:ext cx="2029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/>
              <a:t>Considerations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90F71D-3BE2-4A81-9105-78E7E6EB9F89}"/>
              </a:ext>
            </a:extLst>
          </p:cNvPr>
          <p:cNvSpPr txBox="1"/>
          <p:nvPr/>
        </p:nvSpPr>
        <p:spPr>
          <a:xfrm>
            <a:off x="701335" y="1340528"/>
            <a:ext cx="80342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/>
              <a:t>Problem: System isolation from external disturbances to maintain constant voltage</a:t>
            </a:r>
          </a:p>
          <a:p>
            <a:endParaRPr lang="en-SG"/>
          </a:p>
          <a:p>
            <a:endParaRPr lang="en-SG"/>
          </a:p>
          <a:p>
            <a:r>
              <a:rPr lang="en-SG"/>
              <a:t>Proposed solution: Damping system (springs?)</a:t>
            </a:r>
          </a:p>
        </p:txBody>
      </p:sp>
    </p:spTree>
    <p:extLst>
      <p:ext uri="{BB962C8B-B14F-4D97-AF65-F5344CB8AC3E}">
        <p14:creationId xmlns:p14="http://schemas.microsoft.com/office/powerpoint/2010/main" val="355329488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A4C6D3B849224BBA58F20635BA45FF" ma:contentTypeVersion="2" ma:contentTypeDescription="Create a new document." ma:contentTypeScope="" ma:versionID="ad960caff5e907024d65ccbd7e118c66">
  <xsd:schema xmlns:xsd="http://www.w3.org/2001/XMLSchema" xmlns:xs="http://www.w3.org/2001/XMLSchema" xmlns:p="http://schemas.microsoft.com/office/2006/metadata/properties" xmlns:ns2="cf248a25-8446-4e69-b37e-32dfd1090e1d" targetNamespace="http://schemas.microsoft.com/office/2006/metadata/properties" ma:root="true" ma:fieldsID="4ad1e4ffb3c57c434cd4351fd6f3683c" ns2:_="">
    <xsd:import namespace="cf248a25-8446-4e69-b37e-32dfd1090e1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248a25-8446-4e69-b37e-32dfd1090e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94FD9B-C2D6-4698-B32C-01206168D5C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CD1FCA7-B001-4BA8-9776-5EBF49CD3F4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25DB1F9-4257-4B79-A3F2-3BE6DDBF8FE8}">
  <ds:schemaRefs>
    <ds:schemaRef ds:uri="cf248a25-8446-4e69-b37e-32dfd1090e1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Default Design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Pasciuto</dc:creator>
  <cp:revision>1</cp:revision>
  <dcterms:created xsi:type="dcterms:W3CDTF">2003-12-10T15:04:02Z</dcterms:created>
  <dcterms:modified xsi:type="dcterms:W3CDTF">2021-03-09T13:51:34Z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0x010100AFA4C6D3B849224BBA58F20635BA45FF</vt:lpwstr>
  </property>
</Properties>
</file>