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7" r:id="rId1"/>
  </p:sldMasterIdLst>
  <p:notesMasterIdLst>
    <p:notesMasterId r:id="rId11"/>
  </p:notesMasterIdLst>
  <p:sldIdLst>
    <p:sldId id="256" r:id="rId2"/>
    <p:sldId id="257" r:id="rId3"/>
    <p:sldId id="265" r:id="rId4"/>
    <p:sldId id="270" r:id="rId5"/>
    <p:sldId id="271" r:id="rId6"/>
    <p:sldId id="273" r:id="rId7"/>
    <p:sldId id="267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171"/>
    <a:srgbClr val="E6E6E6"/>
    <a:srgbClr val="DBC170"/>
    <a:srgbClr val="F3F2F1"/>
    <a:srgbClr val="E4CE86"/>
    <a:srgbClr val="E3C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9FB38-69D7-4131-BA2B-8E5C7DBA7813}" v="416" dt="2021-10-10T20:00:02.241"/>
    <p1510:client id="{17E00710-658E-4803-B262-FDE58FAFC9B2}" v="1488" dt="2021-10-11T01:52:52.148"/>
    <p1510:client id="{6B0B9873-3D10-A67F-A8FA-2F17CA92F8EB}" v="174" dt="2021-10-11T02:11:03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win Chin De Tao" userId="S::e0425316@u.nus.edu::c3dcca14-bc61-49cf-8f62-db46f7537b8d" providerId="AD" clId="Web-{1BD1764F-3938-206B-4C58-474E1C3E5EF5}"/>
    <pc:docChg chg="addSld delSld modSld sldOrd">
      <pc:chgData name="Irwin Chin De Tao" userId="S::e0425316@u.nus.edu::c3dcca14-bc61-49cf-8f62-db46f7537b8d" providerId="AD" clId="Web-{1BD1764F-3938-206B-4C58-474E1C3E5EF5}" dt="2021-09-25T14:03:32.013" v="655"/>
      <pc:docMkLst>
        <pc:docMk/>
      </pc:docMkLst>
      <pc:sldChg chg="modSp">
        <pc:chgData name="Irwin Chin De Tao" userId="S::e0425316@u.nus.edu::c3dcca14-bc61-49cf-8f62-db46f7537b8d" providerId="AD" clId="Web-{1BD1764F-3938-206B-4C58-474E1C3E5EF5}" dt="2021-09-25T13:31:03.352" v="341" actId="1076"/>
        <pc:sldMkLst>
          <pc:docMk/>
          <pc:sldMk cId="1518861719" sldId="257"/>
        </pc:sldMkLst>
        <pc:spChg chg="mod">
          <ac:chgData name="Irwin Chin De Tao" userId="S::e0425316@u.nus.edu::c3dcca14-bc61-49cf-8f62-db46f7537b8d" providerId="AD" clId="Web-{1BD1764F-3938-206B-4C58-474E1C3E5EF5}" dt="2021-09-25T13:31:03.352" v="341" actId="1076"/>
          <ac:spMkLst>
            <pc:docMk/>
            <pc:sldMk cId="1518861719" sldId="257"/>
            <ac:spMk id="3" creationId="{6B5CA8A5-E08F-BE40-BEB2-815A99F9FC86}"/>
          </ac:spMkLst>
        </pc:spChg>
      </pc:sldChg>
      <pc:sldChg chg="addSp delSp modSp">
        <pc:chgData name="Irwin Chin De Tao" userId="S::e0425316@u.nus.edu::c3dcca14-bc61-49cf-8f62-db46f7537b8d" providerId="AD" clId="Web-{1BD1764F-3938-206B-4C58-474E1C3E5EF5}" dt="2021-09-25T13:56:17.474" v="582"/>
        <pc:sldMkLst>
          <pc:docMk/>
          <pc:sldMk cId="1976436963" sldId="258"/>
        </pc:sldMkLst>
        <pc:spChg chg="mod">
          <ac:chgData name="Irwin Chin De Tao" userId="S::e0425316@u.nus.edu::c3dcca14-bc61-49cf-8f62-db46f7537b8d" providerId="AD" clId="Web-{1BD1764F-3938-206B-4C58-474E1C3E5EF5}" dt="2021-09-25T13:56:11.020" v="581" actId="20577"/>
          <ac:spMkLst>
            <pc:docMk/>
            <pc:sldMk cId="1976436963" sldId="258"/>
            <ac:spMk id="2" creationId="{251E1007-6732-134F-9767-0D926181EE09}"/>
          </ac:spMkLst>
        </pc:spChg>
        <pc:picChg chg="add del">
          <ac:chgData name="Irwin Chin De Tao" userId="S::e0425316@u.nus.edu::c3dcca14-bc61-49cf-8f62-db46f7537b8d" providerId="AD" clId="Web-{1BD1764F-3938-206B-4C58-474E1C3E5EF5}" dt="2021-09-25T13:56:17.474" v="582"/>
          <ac:picMkLst>
            <pc:docMk/>
            <pc:sldMk cId="1976436963" sldId="258"/>
            <ac:picMk id="5" creationId="{99A2B5EA-8364-468D-A34D-B2A5A4AC7F74}"/>
          </ac:picMkLst>
        </pc:picChg>
      </pc:sldChg>
      <pc:sldChg chg="modSp">
        <pc:chgData name="Irwin Chin De Tao" userId="S::e0425316@u.nus.edu::c3dcca14-bc61-49cf-8f62-db46f7537b8d" providerId="AD" clId="Web-{1BD1764F-3938-206B-4C58-474E1C3E5EF5}" dt="2021-09-25T13:38:05.703" v="531" actId="20577"/>
        <pc:sldMkLst>
          <pc:docMk/>
          <pc:sldMk cId="1157720323" sldId="263"/>
        </pc:sldMkLst>
        <pc:spChg chg="mod">
          <ac:chgData name="Irwin Chin De Tao" userId="S::e0425316@u.nus.edu::c3dcca14-bc61-49cf-8f62-db46f7537b8d" providerId="AD" clId="Web-{1BD1764F-3938-206B-4C58-474E1C3E5EF5}" dt="2021-09-25T13:38:05.703" v="531" actId="20577"/>
          <ac:spMkLst>
            <pc:docMk/>
            <pc:sldMk cId="1157720323" sldId="263"/>
            <ac:spMk id="3" creationId="{EAF431A5-7C6E-7546-9840-05387720F377}"/>
          </ac:spMkLst>
        </pc:spChg>
      </pc:sldChg>
      <pc:sldChg chg="addSp delSp modSp new del ord">
        <pc:chgData name="Irwin Chin De Tao" userId="S::e0425316@u.nus.edu::c3dcca14-bc61-49cf-8f62-db46f7537b8d" providerId="AD" clId="Web-{1BD1764F-3938-206B-4C58-474E1C3E5EF5}" dt="2021-09-25T13:31:10.743" v="342"/>
        <pc:sldMkLst>
          <pc:docMk/>
          <pc:sldMk cId="108425990" sldId="265"/>
        </pc:sldMkLst>
        <pc:spChg chg="add mod">
          <ac:chgData name="Irwin Chin De Tao" userId="S::e0425316@u.nus.edu::c3dcca14-bc61-49cf-8f62-db46f7537b8d" providerId="AD" clId="Web-{1BD1764F-3938-206B-4C58-474E1C3E5EF5}" dt="2021-09-25T13:20:41.950" v="269" actId="20577"/>
          <ac:spMkLst>
            <pc:docMk/>
            <pc:sldMk cId="108425990" sldId="265"/>
            <ac:spMk id="2" creationId="{34625F76-F04E-4E7C-A4DC-0F1668C58291}"/>
          </ac:spMkLst>
        </pc:spChg>
        <pc:spChg chg="del">
          <ac:chgData name="Irwin Chin De Tao" userId="S::e0425316@u.nus.edu::c3dcca14-bc61-49cf-8f62-db46f7537b8d" providerId="AD" clId="Web-{1BD1764F-3938-206B-4C58-474E1C3E5EF5}" dt="2021-09-25T12:51:04.554" v="2"/>
          <ac:spMkLst>
            <pc:docMk/>
            <pc:sldMk cId="108425990" sldId="265"/>
            <ac:spMk id="2" creationId="{601FC920-014C-46F5-967E-B3572DB55ECE}"/>
          </ac:spMkLst>
        </pc:spChg>
        <pc:spChg chg="del">
          <ac:chgData name="Irwin Chin De Tao" userId="S::e0425316@u.nus.edu::c3dcca14-bc61-49cf-8f62-db46f7537b8d" providerId="AD" clId="Web-{1BD1764F-3938-206B-4C58-474E1C3E5EF5}" dt="2021-09-25T12:51:03.569" v="1"/>
          <ac:spMkLst>
            <pc:docMk/>
            <pc:sldMk cId="108425990" sldId="265"/>
            <ac:spMk id="3" creationId="{72630FD6-641F-40DB-8891-1FCD2E511383}"/>
          </ac:spMkLst>
        </pc:spChg>
      </pc:sldChg>
      <pc:sldChg chg="delSp modSp add ord replId">
        <pc:chgData name="Irwin Chin De Tao" userId="S::e0425316@u.nus.edu::c3dcca14-bc61-49cf-8f62-db46f7537b8d" providerId="AD" clId="Web-{1BD1764F-3938-206B-4C58-474E1C3E5EF5}" dt="2021-09-25T13:55:56.755" v="574" actId="20577"/>
        <pc:sldMkLst>
          <pc:docMk/>
          <pc:sldMk cId="3042803300" sldId="265"/>
        </pc:sldMkLst>
        <pc:spChg chg="mod">
          <ac:chgData name="Irwin Chin De Tao" userId="S::e0425316@u.nus.edu::c3dcca14-bc61-49cf-8f62-db46f7537b8d" providerId="AD" clId="Web-{1BD1764F-3938-206B-4C58-474E1C3E5EF5}" dt="2021-09-25T13:55:56.755" v="574" actId="20577"/>
          <ac:spMkLst>
            <pc:docMk/>
            <pc:sldMk cId="3042803300" sldId="265"/>
            <ac:spMk id="2" creationId="{251E1007-6732-134F-9767-0D926181EE09}"/>
          </ac:spMkLst>
        </pc:spChg>
        <pc:spChg chg="mod">
          <ac:chgData name="Irwin Chin De Tao" userId="S::e0425316@u.nus.edu::c3dcca14-bc61-49cf-8f62-db46f7537b8d" providerId="AD" clId="Web-{1BD1764F-3938-206B-4C58-474E1C3E5EF5}" dt="2021-09-25T13:35:21.700" v="518" actId="20577"/>
          <ac:spMkLst>
            <pc:docMk/>
            <pc:sldMk cId="3042803300" sldId="265"/>
            <ac:spMk id="3" creationId="{5F52512B-81D2-8444-9435-C3F92794E383}"/>
          </ac:spMkLst>
        </pc:spChg>
        <pc:picChg chg="del mod">
          <ac:chgData name="Irwin Chin De Tao" userId="S::e0425316@u.nus.edu::c3dcca14-bc61-49cf-8f62-db46f7537b8d" providerId="AD" clId="Web-{1BD1764F-3938-206B-4C58-474E1C3E5EF5}" dt="2021-09-25T13:33:53.730" v="395"/>
          <ac:picMkLst>
            <pc:docMk/>
            <pc:sldMk cId="3042803300" sldId="265"/>
            <ac:picMk id="5" creationId="{99A2B5EA-8364-468D-A34D-B2A5A4AC7F74}"/>
          </ac:picMkLst>
        </pc:picChg>
      </pc:sldChg>
      <pc:sldChg chg="addSp delSp modSp add replId">
        <pc:chgData name="Irwin Chin De Tao" userId="S::e0425316@u.nus.edu::c3dcca14-bc61-49cf-8f62-db46f7537b8d" providerId="AD" clId="Web-{1BD1764F-3938-206B-4C58-474E1C3E5EF5}" dt="2021-09-25T14:03:32.013" v="655"/>
        <pc:sldMkLst>
          <pc:docMk/>
          <pc:sldMk cId="2621842669" sldId="267"/>
        </pc:sldMkLst>
        <pc:spChg chg="del">
          <ac:chgData name="Irwin Chin De Tao" userId="S::e0425316@u.nus.edu::c3dcca14-bc61-49cf-8f62-db46f7537b8d" providerId="AD" clId="Web-{1BD1764F-3938-206B-4C58-474E1C3E5EF5}" dt="2021-09-25T13:56:37.708" v="584"/>
          <ac:spMkLst>
            <pc:docMk/>
            <pc:sldMk cId="2621842669" sldId="267"/>
            <ac:spMk id="3" creationId="{5F52512B-81D2-8444-9435-C3F92794E383}"/>
          </ac:spMkLst>
        </pc:spChg>
        <pc:spChg chg="add del mod">
          <ac:chgData name="Irwin Chin De Tao" userId="S::e0425316@u.nus.edu::c3dcca14-bc61-49cf-8f62-db46f7537b8d" providerId="AD" clId="Web-{1BD1764F-3938-206B-4C58-474E1C3E5EF5}" dt="2021-09-25T13:56:51.255" v="587"/>
          <ac:spMkLst>
            <pc:docMk/>
            <pc:sldMk cId="2621842669" sldId="267"/>
            <ac:spMk id="5" creationId="{A0588CEB-66C8-4AC8-A6B7-FA30218BC9E4}"/>
          </ac:spMkLst>
        </pc:spChg>
        <pc:picChg chg="add mod">
          <ac:chgData name="Irwin Chin De Tao" userId="S::e0425316@u.nus.edu::c3dcca14-bc61-49cf-8f62-db46f7537b8d" providerId="AD" clId="Web-{1BD1764F-3938-206B-4C58-474E1C3E5EF5}" dt="2021-09-25T14:03:31.263" v="654" actId="14100"/>
          <ac:picMkLst>
            <pc:docMk/>
            <pc:sldMk cId="2621842669" sldId="267"/>
            <ac:picMk id="6" creationId="{BD6E8B28-D452-4E74-AFC7-8FFAF011D165}"/>
          </ac:picMkLst>
        </pc:picChg>
        <pc:picChg chg="add del mod">
          <ac:chgData name="Irwin Chin De Tao" userId="S::e0425316@u.nus.edu::c3dcca14-bc61-49cf-8f62-db46f7537b8d" providerId="AD" clId="Web-{1BD1764F-3938-206B-4C58-474E1C3E5EF5}" dt="2021-09-25T13:58:52.601" v="606"/>
          <ac:picMkLst>
            <pc:docMk/>
            <pc:sldMk cId="2621842669" sldId="267"/>
            <ac:picMk id="7" creationId="{C4813B75-DE58-42E4-9767-07E67D26C246}"/>
          </ac:picMkLst>
        </pc:picChg>
        <pc:picChg chg="add del mod">
          <ac:chgData name="Irwin Chin De Tao" userId="S::e0425316@u.nus.edu::c3dcca14-bc61-49cf-8f62-db46f7537b8d" providerId="AD" clId="Web-{1BD1764F-3938-206B-4C58-474E1C3E5EF5}" dt="2021-09-25T14:03:32.013" v="655"/>
          <ac:picMkLst>
            <pc:docMk/>
            <pc:sldMk cId="2621842669" sldId="267"/>
            <ac:picMk id="8" creationId="{09629603-325D-4DD2-94AE-45472BEA455B}"/>
          </ac:picMkLst>
        </pc:picChg>
      </pc:sldChg>
      <pc:sldChg chg="add del replId">
        <pc:chgData name="Irwin Chin De Tao" userId="S::e0425316@u.nus.edu::c3dcca14-bc61-49cf-8f62-db46f7537b8d" providerId="AD" clId="Web-{1BD1764F-3938-206B-4C58-474E1C3E5EF5}" dt="2021-09-25T13:56:46.568" v="586"/>
        <pc:sldMkLst>
          <pc:docMk/>
          <pc:sldMk cId="1032598406" sldId="268"/>
        </pc:sldMkLst>
      </pc:sldChg>
      <pc:sldChg chg="addSp delSp modSp add del ord replId">
        <pc:chgData name="Irwin Chin De Tao" userId="S::e0425316@u.nus.edu::c3dcca14-bc61-49cf-8f62-db46f7537b8d" providerId="AD" clId="Web-{1BD1764F-3938-206B-4C58-474E1C3E5EF5}" dt="2021-09-25T13:59:53.462" v="630"/>
        <pc:sldMkLst>
          <pc:docMk/>
          <pc:sldMk cId="1121877018" sldId="268"/>
        </pc:sldMkLst>
        <pc:picChg chg="add del mod">
          <ac:chgData name="Irwin Chin De Tao" userId="S::e0425316@u.nus.edu::c3dcca14-bc61-49cf-8f62-db46f7537b8d" providerId="AD" clId="Web-{1BD1764F-3938-206B-4C58-474E1C3E5EF5}" dt="2021-09-25T13:59:23.649" v="618"/>
          <ac:picMkLst>
            <pc:docMk/>
            <pc:sldMk cId="1121877018" sldId="268"/>
            <ac:picMk id="3" creationId="{81F8C6D8-8C9B-4AB3-83EE-4550A133AAF7}"/>
          </ac:picMkLst>
        </pc:picChg>
        <pc:picChg chg="add del mod">
          <ac:chgData name="Irwin Chin De Tao" userId="S::e0425316@u.nus.edu::c3dcca14-bc61-49cf-8f62-db46f7537b8d" providerId="AD" clId="Web-{1BD1764F-3938-206B-4C58-474E1C3E5EF5}" dt="2021-09-25T13:59:51.540" v="629"/>
          <ac:picMkLst>
            <pc:docMk/>
            <pc:sldMk cId="1121877018" sldId="268"/>
            <ac:picMk id="4" creationId="{B55E2702-9566-4D30-9737-F4B279BD0114}"/>
          </ac:picMkLst>
        </pc:picChg>
        <pc:picChg chg="add del">
          <ac:chgData name="Irwin Chin De Tao" userId="S::e0425316@u.nus.edu::c3dcca14-bc61-49cf-8f62-db46f7537b8d" providerId="AD" clId="Web-{1BD1764F-3938-206B-4C58-474E1C3E5EF5}" dt="2021-09-25T13:59:49.899" v="627"/>
          <ac:picMkLst>
            <pc:docMk/>
            <pc:sldMk cId="1121877018" sldId="268"/>
            <ac:picMk id="6" creationId="{BD6E8B28-D452-4E74-AFC7-8FFAF011D165}"/>
          </ac:picMkLst>
        </pc:picChg>
        <pc:picChg chg="add del mod">
          <ac:chgData name="Irwin Chin De Tao" userId="S::e0425316@u.nus.edu::c3dcca14-bc61-49cf-8f62-db46f7537b8d" providerId="AD" clId="Web-{1BD1764F-3938-206B-4C58-474E1C3E5EF5}" dt="2021-09-25T13:59:30.836" v="622"/>
          <ac:picMkLst>
            <pc:docMk/>
            <pc:sldMk cId="1121877018" sldId="268"/>
            <ac:picMk id="8" creationId="{09629603-325D-4DD2-94AE-45472BEA455B}"/>
          </ac:picMkLst>
        </pc:picChg>
      </pc:sldChg>
      <pc:sldChg chg="new del">
        <pc:chgData name="Irwin Chin De Tao" userId="S::e0425316@u.nus.edu::c3dcca14-bc61-49cf-8f62-db46f7537b8d" providerId="AD" clId="Web-{1BD1764F-3938-206B-4C58-474E1C3E5EF5}" dt="2021-09-25T13:59:07.852" v="610"/>
        <pc:sldMkLst>
          <pc:docMk/>
          <pc:sldMk cId="1256719847" sldId="268"/>
        </pc:sldMkLst>
      </pc:sldChg>
    </pc:docChg>
  </pc:docChgLst>
  <pc:docChgLst>
    <pc:chgData name="Jevan Goh" userId="38b6b64c-cecc-4b78-9228-4ca68902885d" providerId="ADAL" clId="{91310E77-3039-A546-B02A-4B13F329130E}"/>
    <pc:docChg chg="custSel addSld modSld">
      <pc:chgData name="Jevan Goh" userId="38b6b64c-cecc-4b78-9228-4ca68902885d" providerId="ADAL" clId="{91310E77-3039-A546-B02A-4B13F329130E}" dt="2021-09-23T20:26:39.080" v="1159" actId="20577"/>
      <pc:docMkLst>
        <pc:docMk/>
      </pc:docMkLst>
      <pc:sldChg chg="modSp">
        <pc:chgData name="Jevan Goh" userId="38b6b64c-cecc-4b78-9228-4ca68902885d" providerId="ADAL" clId="{91310E77-3039-A546-B02A-4B13F329130E}" dt="2021-09-23T20:09:04.200" v="113" actId="20577"/>
        <pc:sldMkLst>
          <pc:docMk/>
          <pc:sldMk cId="843708219" sldId="256"/>
        </pc:sldMkLst>
        <pc:spChg chg="mod">
          <ac:chgData name="Jevan Goh" userId="38b6b64c-cecc-4b78-9228-4ca68902885d" providerId="ADAL" clId="{91310E77-3039-A546-B02A-4B13F329130E}" dt="2021-09-23T20:08:41.502" v="59" actId="20577"/>
          <ac:spMkLst>
            <pc:docMk/>
            <pc:sldMk cId="843708219" sldId="256"/>
            <ac:spMk id="2" creationId="{89C091EC-9DCF-BA43-ACCB-0385C5829242}"/>
          </ac:spMkLst>
        </pc:spChg>
        <pc:spChg chg="mod">
          <ac:chgData name="Jevan Goh" userId="38b6b64c-cecc-4b78-9228-4ca68902885d" providerId="ADAL" clId="{91310E77-3039-A546-B02A-4B13F329130E}" dt="2021-09-23T20:09:04.200" v="113" actId="20577"/>
          <ac:spMkLst>
            <pc:docMk/>
            <pc:sldMk cId="843708219" sldId="256"/>
            <ac:spMk id="3" creationId="{CE92033B-5B0C-3942-A736-52C820293918}"/>
          </ac:spMkLst>
        </pc:spChg>
      </pc:sldChg>
      <pc:sldChg chg="modSp new">
        <pc:chgData name="Jevan Goh" userId="38b6b64c-cecc-4b78-9228-4ca68902885d" providerId="ADAL" clId="{91310E77-3039-A546-B02A-4B13F329130E}" dt="2021-09-23T20:23:37.448" v="937" actId="20577"/>
        <pc:sldMkLst>
          <pc:docMk/>
          <pc:sldMk cId="1518861719" sldId="257"/>
        </pc:sldMkLst>
        <pc:spChg chg="mod">
          <ac:chgData name="Jevan Goh" userId="38b6b64c-cecc-4b78-9228-4ca68902885d" providerId="ADAL" clId="{91310E77-3039-A546-B02A-4B13F329130E}" dt="2021-09-23T20:10:21.035" v="143" actId="20577"/>
          <ac:spMkLst>
            <pc:docMk/>
            <pc:sldMk cId="1518861719" sldId="257"/>
            <ac:spMk id="2" creationId="{9C761733-F221-B54F-926C-D9B8A85E5DB1}"/>
          </ac:spMkLst>
        </pc:spChg>
        <pc:spChg chg="mod">
          <ac:chgData name="Jevan Goh" userId="38b6b64c-cecc-4b78-9228-4ca68902885d" providerId="ADAL" clId="{91310E77-3039-A546-B02A-4B13F329130E}" dt="2021-09-23T20:23:37.448" v="937" actId="20577"/>
          <ac:spMkLst>
            <pc:docMk/>
            <pc:sldMk cId="1518861719" sldId="257"/>
            <ac:spMk id="3" creationId="{6B5CA8A5-E08F-BE40-BEB2-815A99F9FC86}"/>
          </ac:spMkLst>
        </pc:spChg>
      </pc:sldChg>
      <pc:sldChg chg="modSp new">
        <pc:chgData name="Jevan Goh" userId="38b6b64c-cecc-4b78-9228-4ca68902885d" providerId="ADAL" clId="{91310E77-3039-A546-B02A-4B13F329130E}" dt="2021-09-23T20:14:07.512" v="379" actId="20577"/>
        <pc:sldMkLst>
          <pc:docMk/>
          <pc:sldMk cId="1976436963" sldId="258"/>
        </pc:sldMkLst>
        <pc:spChg chg="mod">
          <ac:chgData name="Jevan Goh" userId="38b6b64c-cecc-4b78-9228-4ca68902885d" providerId="ADAL" clId="{91310E77-3039-A546-B02A-4B13F329130E}" dt="2021-09-23T20:13:41.146" v="317" actId="20577"/>
          <ac:spMkLst>
            <pc:docMk/>
            <pc:sldMk cId="1976436963" sldId="258"/>
            <ac:spMk id="2" creationId="{251E1007-6732-134F-9767-0D926181EE09}"/>
          </ac:spMkLst>
        </pc:spChg>
        <pc:spChg chg="mod">
          <ac:chgData name="Jevan Goh" userId="38b6b64c-cecc-4b78-9228-4ca68902885d" providerId="ADAL" clId="{91310E77-3039-A546-B02A-4B13F329130E}" dt="2021-09-23T20:14:07.512" v="379" actId="20577"/>
          <ac:spMkLst>
            <pc:docMk/>
            <pc:sldMk cId="1976436963" sldId="258"/>
            <ac:spMk id="3" creationId="{5F52512B-81D2-8444-9435-C3F92794E383}"/>
          </ac:spMkLst>
        </pc:spChg>
      </pc:sldChg>
      <pc:sldChg chg="modSp new">
        <pc:chgData name="Jevan Goh" userId="38b6b64c-cecc-4b78-9228-4ca68902885d" providerId="ADAL" clId="{91310E77-3039-A546-B02A-4B13F329130E}" dt="2021-09-23T20:16:32.957" v="561" actId="20577"/>
        <pc:sldMkLst>
          <pc:docMk/>
          <pc:sldMk cId="1829776098" sldId="259"/>
        </pc:sldMkLst>
        <pc:spChg chg="mod">
          <ac:chgData name="Jevan Goh" userId="38b6b64c-cecc-4b78-9228-4ca68902885d" providerId="ADAL" clId="{91310E77-3039-A546-B02A-4B13F329130E}" dt="2021-09-23T20:15:03.144" v="391" actId="20577"/>
          <ac:spMkLst>
            <pc:docMk/>
            <pc:sldMk cId="1829776098" sldId="259"/>
            <ac:spMk id="2" creationId="{88F3AFF7-7633-774C-B7D7-3241D0BC0E86}"/>
          </ac:spMkLst>
        </pc:spChg>
        <pc:spChg chg="mod">
          <ac:chgData name="Jevan Goh" userId="38b6b64c-cecc-4b78-9228-4ca68902885d" providerId="ADAL" clId="{91310E77-3039-A546-B02A-4B13F329130E}" dt="2021-09-23T20:16:32.957" v="561" actId="20577"/>
          <ac:spMkLst>
            <pc:docMk/>
            <pc:sldMk cId="1829776098" sldId="259"/>
            <ac:spMk id="3" creationId="{5DC8E028-3776-6144-BF91-B17B2C8E9345}"/>
          </ac:spMkLst>
        </pc:spChg>
      </pc:sldChg>
      <pc:sldChg chg="modSp new">
        <pc:chgData name="Jevan Goh" userId="38b6b64c-cecc-4b78-9228-4ca68902885d" providerId="ADAL" clId="{91310E77-3039-A546-B02A-4B13F329130E}" dt="2021-09-23T20:19:30.283" v="768" actId="20577"/>
        <pc:sldMkLst>
          <pc:docMk/>
          <pc:sldMk cId="1119583181" sldId="260"/>
        </pc:sldMkLst>
        <pc:spChg chg="mod">
          <ac:chgData name="Jevan Goh" userId="38b6b64c-cecc-4b78-9228-4ca68902885d" providerId="ADAL" clId="{91310E77-3039-A546-B02A-4B13F329130E}" dt="2021-09-23T20:16:55.669" v="584" actId="20577"/>
          <ac:spMkLst>
            <pc:docMk/>
            <pc:sldMk cId="1119583181" sldId="260"/>
            <ac:spMk id="2" creationId="{F32A67A8-CC4A-F24F-930D-3232076008AA}"/>
          </ac:spMkLst>
        </pc:spChg>
        <pc:spChg chg="mod">
          <ac:chgData name="Jevan Goh" userId="38b6b64c-cecc-4b78-9228-4ca68902885d" providerId="ADAL" clId="{91310E77-3039-A546-B02A-4B13F329130E}" dt="2021-09-23T20:19:30.283" v="768" actId="20577"/>
          <ac:spMkLst>
            <pc:docMk/>
            <pc:sldMk cId="1119583181" sldId="260"/>
            <ac:spMk id="3" creationId="{4886D6DD-35E1-FB41-9784-FDB6B47E8617}"/>
          </ac:spMkLst>
        </pc:spChg>
      </pc:sldChg>
      <pc:sldChg chg="modSp new">
        <pc:chgData name="Jevan Goh" userId="38b6b64c-cecc-4b78-9228-4ca68902885d" providerId="ADAL" clId="{91310E77-3039-A546-B02A-4B13F329130E}" dt="2021-09-23T20:22:19.704" v="897" actId="20577"/>
        <pc:sldMkLst>
          <pc:docMk/>
          <pc:sldMk cId="1190317075" sldId="261"/>
        </pc:sldMkLst>
        <pc:spChg chg="mod">
          <ac:chgData name="Jevan Goh" userId="38b6b64c-cecc-4b78-9228-4ca68902885d" providerId="ADAL" clId="{91310E77-3039-A546-B02A-4B13F329130E}" dt="2021-09-23T20:20:54.315" v="793" actId="20577"/>
          <ac:spMkLst>
            <pc:docMk/>
            <pc:sldMk cId="1190317075" sldId="261"/>
            <ac:spMk id="2" creationId="{A42C6A9C-DF2E-2B4F-8760-EC2CCA1A65FE}"/>
          </ac:spMkLst>
        </pc:spChg>
        <pc:spChg chg="mod">
          <ac:chgData name="Jevan Goh" userId="38b6b64c-cecc-4b78-9228-4ca68902885d" providerId="ADAL" clId="{91310E77-3039-A546-B02A-4B13F329130E}" dt="2021-09-23T20:22:19.704" v="897" actId="20577"/>
          <ac:spMkLst>
            <pc:docMk/>
            <pc:sldMk cId="1190317075" sldId="261"/>
            <ac:spMk id="3" creationId="{B16076E8-E339-914D-9599-CBACE9F0303D}"/>
          </ac:spMkLst>
        </pc:spChg>
      </pc:sldChg>
      <pc:sldChg chg="modSp new">
        <pc:chgData name="Jevan Goh" userId="38b6b64c-cecc-4b78-9228-4ca68902885d" providerId="ADAL" clId="{91310E77-3039-A546-B02A-4B13F329130E}" dt="2021-09-23T20:23:02.540" v="906" actId="20577"/>
        <pc:sldMkLst>
          <pc:docMk/>
          <pc:sldMk cId="3323962236" sldId="262"/>
        </pc:sldMkLst>
        <pc:spChg chg="mod">
          <ac:chgData name="Jevan Goh" userId="38b6b64c-cecc-4b78-9228-4ca68902885d" providerId="ADAL" clId="{91310E77-3039-A546-B02A-4B13F329130E}" dt="2021-09-23T20:23:02.540" v="906" actId="20577"/>
          <ac:spMkLst>
            <pc:docMk/>
            <pc:sldMk cId="3323962236" sldId="262"/>
            <ac:spMk id="2" creationId="{4FD38EF1-CD76-4D4D-84B8-0F56D7284167}"/>
          </ac:spMkLst>
        </pc:spChg>
      </pc:sldChg>
      <pc:sldChg chg="modSp new">
        <pc:chgData name="Jevan Goh" userId="38b6b64c-cecc-4b78-9228-4ca68902885d" providerId="ADAL" clId="{91310E77-3039-A546-B02A-4B13F329130E}" dt="2021-09-23T20:26:39.080" v="1159" actId="20577"/>
        <pc:sldMkLst>
          <pc:docMk/>
          <pc:sldMk cId="1157720323" sldId="263"/>
        </pc:sldMkLst>
        <pc:spChg chg="mod">
          <ac:chgData name="Jevan Goh" userId="38b6b64c-cecc-4b78-9228-4ca68902885d" providerId="ADAL" clId="{91310E77-3039-A546-B02A-4B13F329130E}" dt="2021-09-23T20:23:52.147" v="960" actId="20577"/>
          <ac:spMkLst>
            <pc:docMk/>
            <pc:sldMk cId="1157720323" sldId="263"/>
            <ac:spMk id="2" creationId="{35588838-6DBC-734A-9D09-D7F20F3E1B98}"/>
          </ac:spMkLst>
        </pc:spChg>
        <pc:spChg chg="mod">
          <ac:chgData name="Jevan Goh" userId="38b6b64c-cecc-4b78-9228-4ca68902885d" providerId="ADAL" clId="{91310E77-3039-A546-B02A-4B13F329130E}" dt="2021-09-23T20:26:39.080" v="1159" actId="20577"/>
          <ac:spMkLst>
            <pc:docMk/>
            <pc:sldMk cId="1157720323" sldId="263"/>
            <ac:spMk id="3" creationId="{EAF431A5-7C6E-7546-9840-05387720F377}"/>
          </ac:spMkLst>
        </pc:spChg>
      </pc:sldChg>
    </pc:docChg>
  </pc:docChgLst>
  <pc:docChgLst>
    <pc:chgData name="Irwin Chin De Tao" userId="S::e0425316@u.nus.edu::c3dcca14-bc61-49cf-8f62-db46f7537b8d" providerId="AD" clId="Web-{6484C22D-8A74-2D30-B951-073A69CA0428}"/>
    <pc:docChg chg="addSld modSld">
      <pc:chgData name="Irwin Chin De Tao" userId="S::e0425316@u.nus.edu::c3dcca14-bc61-49cf-8f62-db46f7537b8d" providerId="AD" clId="Web-{6484C22D-8A74-2D30-B951-073A69CA0428}" dt="2021-09-27T02:24:54.586" v="159" actId="20577"/>
      <pc:docMkLst>
        <pc:docMk/>
      </pc:docMkLst>
      <pc:sldChg chg="delSp delAnim">
        <pc:chgData name="Irwin Chin De Tao" userId="S::e0425316@u.nus.edu::c3dcca14-bc61-49cf-8f62-db46f7537b8d" providerId="AD" clId="Web-{6484C22D-8A74-2D30-B951-073A69CA0428}" dt="2021-09-27T02:19:31.189" v="87"/>
        <pc:sldMkLst>
          <pc:docMk/>
          <pc:sldMk cId="1976436963" sldId="258"/>
        </pc:sldMkLst>
        <pc:spChg chg="del">
          <ac:chgData name="Irwin Chin De Tao" userId="S::e0425316@u.nus.edu::c3dcca14-bc61-49cf-8f62-db46f7537b8d" providerId="AD" clId="Web-{6484C22D-8A74-2D30-B951-073A69CA0428}" dt="2021-09-27T02:19:30.658" v="86"/>
          <ac:spMkLst>
            <pc:docMk/>
            <pc:sldMk cId="1976436963" sldId="258"/>
            <ac:spMk id="7" creationId="{5F2F9FF9-118B-42A9-9B6B-AFA2A9211EE9}"/>
          </ac:spMkLst>
        </pc:spChg>
        <pc:picChg chg="del">
          <ac:chgData name="Irwin Chin De Tao" userId="S::e0425316@u.nus.edu::c3dcca14-bc61-49cf-8f62-db46f7537b8d" providerId="AD" clId="Web-{6484C22D-8A74-2D30-B951-073A69CA0428}" dt="2021-09-27T02:19:31.189" v="87"/>
          <ac:picMkLst>
            <pc:docMk/>
            <pc:sldMk cId="1976436963" sldId="258"/>
            <ac:picMk id="2050" creationId="{46E3B551-E136-4718-807A-621AFD383576}"/>
          </ac:picMkLst>
        </pc:picChg>
      </pc:sldChg>
      <pc:sldChg chg="delSp delAnim">
        <pc:chgData name="Irwin Chin De Tao" userId="S::e0425316@u.nus.edu::c3dcca14-bc61-49cf-8f62-db46f7537b8d" providerId="AD" clId="Web-{6484C22D-8A74-2D30-B951-073A69CA0428}" dt="2021-09-27T02:20:06.409" v="89"/>
        <pc:sldMkLst>
          <pc:docMk/>
          <pc:sldMk cId="1829776098" sldId="259"/>
        </pc:sldMkLst>
        <pc:spChg chg="del">
          <ac:chgData name="Irwin Chin De Tao" userId="S::e0425316@u.nus.edu::c3dcca14-bc61-49cf-8f62-db46f7537b8d" providerId="AD" clId="Web-{6484C22D-8A74-2D30-B951-073A69CA0428}" dt="2021-09-27T02:20:06.409" v="89"/>
          <ac:spMkLst>
            <pc:docMk/>
            <pc:sldMk cId="1829776098" sldId="259"/>
            <ac:spMk id="4" creationId="{B2A31C5D-399E-4587-B111-9E629FD18E1C}"/>
          </ac:spMkLst>
        </pc:spChg>
        <pc:picChg chg="del">
          <ac:chgData name="Irwin Chin De Tao" userId="S::e0425316@u.nus.edu::c3dcca14-bc61-49cf-8f62-db46f7537b8d" providerId="AD" clId="Web-{6484C22D-8A74-2D30-B951-073A69CA0428}" dt="2021-09-27T02:20:05.174" v="88"/>
          <ac:picMkLst>
            <pc:docMk/>
            <pc:sldMk cId="1829776098" sldId="259"/>
            <ac:picMk id="7" creationId="{049F316E-B953-4179-B2FB-57C562D15450}"/>
          </ac:picMkLst>
        </pc:picChg>
      </pc:sldChg>
      <pc:sldChg chg="addSp delSp modSp">
        <pc:chgData name="Irwin Chin De Tao" userId="S::e0425316@u.nus.edu::c3dcca14-bc61-49cf-8f62-db46f7537b8d" providerId="AD" clId="Web-{6484C22D-8A74-2D30-B951-073A69CA0428}" dt="2021-09-27T02:24:41.523" v="158" actId="20577"/>
        <pc:sldMkLst>
          <pc:docMk/>
          <pc:sldMk cId="2484080456" sldId="264"/>
        </pc:sldMkLst>
        <pc:spChg chg="mod">
          <ac:chgData name="Irwin Chin De Tao" userId="S::e0425316@u.nus.edu::c3dcca14-bc61-49cf-8f62-db46f7537b8d" providerId="AD" clId="Web-{6484C22D-8A74-2D30-B951-073A69CA0428}" dt="2021-09-27T02:24:27.648" v="157" actId="20577"/>
          <ac:spMkLst>
            <pc:docMk/>
            <pc:sldMk cId="2484080456" sldId="264"/>
            <ac:spMk id="3" creationId="{EAF431A5-7C6E-7546-9840-05387720F377}"/>
          </ac:spMkLst>
        </pc:spChg>
        <pc:spChg chg="add del mod">
          <ac:chgData name="Irwin Chin De Tao" userId="S::e0425316@u.nus.edu::c3dcca14-bc61-49cf-8f62-db46f7537b8d" providerId="AD" clId="Web-{6484C22D-8A74-2D30-B951-073A69CA0428}" dt="2021-09-27T02:24:41.523" v="158" actId="20577"/>
          <ac:spMkLst>
            <pc:docMk/>
            <pc:sldMk cId="2484080456" sldId="264"/>
            <ac:spMk id="6" creationId="{1B8F7975-959A-4459-98A7-AD134EC75CE3}"/>
          </ac:spMkLst>
        </pc:spChg>
      </pc:sldChg>
      <pc:sldChg chg="modSp">
        <pc:chgData name="Irwin Chin De Tao" userId="S::e0425316@u.nus.edu::c3dcca14-bc61-49cf-8f62-db46f7537b8d" providerId="AD" clId="Web-{6484C22D-8A74-2D30-B951-073A69CA0428}" dt="2021-09-27T02:24:54.586" v="159" actId="20577"/>
        <pc:sldMkLst>
          <pc:docMk/>
          <pc:sldMk cId="3042803300" sldId="265"/>
        </pc:sldMkLst>
        <pc:spChg chg="mod">
          <ac:chgData name="Irwin Chin De Tao" userId="S::e0425316@u.nus.edu::c3dcca14-bc61-49cf-8f62-db46f7537b8d" providerId="AD" clId="Web-{6484C22D-8A74-2D30-B951-073A69CA0428}" dt="2021-09-27T02:24:54.586" v="159" actId="20577"/>
          <ac:spMkLst>
            <pc:docMk/>
            <pc:sldMk cId="3042803300" sldId="265"/>
            <ac:spMk id="3" creationId="{5F52512B-81D2-8444-9435-C3F92794E383}"/>
          </ac:spMkLst>
        </pc:spChg>
      </pc:sldChg>
      <pc:sldChg chg="modSp">
        <pc:chgData name="Irwin Chin De Tao" userId="S::e0425316@u.nus.edu::c3dcca14-bc61-49cf-8f62-db46f7537b8d" providerId="AD" clId="Web-{6484C22D-8A74-2D30-B951-073A69CA0428}" dt="2021-09-27T02:22:38.787" v="144" actId="20577"/>
        <pc:sldMkLst>
          <pc:docMk/>
          <pc:sldMk cId="710156139" sldId="266"/>
        </pc:sldMkLst>
        <pc:spChg chg="mod">
          <ac:chgData name="Irwin Chin De Tao" userId="S::e0425316@u.nus.edu::c3dcca14-bc61-49cf-8f62-db46f7537b8d" providerId="AD" clId="Web-{6484C22D-8A74-2D30-B951-073A69CA0428}" dt="2021-09-27T02:22:38.787" v="144" actId="20577"/>
          <ac:spMkLst>
            <pc:docMk/>
            <pc:sldMk cId="710156139" sldId="266"/>
            <ac:spMk id="3" creationId="{929320CC-A128-4900-96C5-533B92E391A1}"/>
          </ac:spMkLst>
        </pc:spChg>
      </pc:sldChg>
      <pc:sldChg chg="addSp delSp modSp addAnim delAnim">
        <pc:chgData name="Irwin Chin De Tao" userId="S::e0425316@u.nus.edu::c3dcca14-bc61-49cf-8f62-db46f7537b8d" providerId="AD" clId="Web-{6484C22D-8A74-2D30-B951-073A69CA0428}" dt="2021-09-27T02:21:38.348" v="108" actId="20577"/>
        <pc:sldMkLst>
          <pc:docMk/>
          <pc:sldMk cId="2621842669" sldId="267"/>
        </pc:sldMkLst>
        <pc:spChg chg="add del mod">
          <ac:chgData name="Irwin Chin De Tao" userId="S::e0425316@u.nus.edu::c3dcca14-bc61-49cf-8f62-db46f7537b8d" providerId="AD" clId="Web-{6484C22D-8A74-2D30-B951-073A69CA0428}" dt="2021-09-27T02:21:33.270" v="105"/>
          <ac:spMkLst>
            <pc:docMk/>
            <pc:sldMk cId="2621842669" sldId="267"/>
            <ac:spMk id="5" creationId="{1DCB4691-72A2-4F14-90B4-F8EFB9A68E24}"/>
          </ac:spMkLst>
        </pc:spChg>
        <pc:spChg chg="add mod">
          <ac:chgData name="Irwin Chin De Tao" userId="S::e0425316@u.nus.edu::c3dcca14-bc61-49cf-8f62-db46f7537b8d" providerId="AD" clId="Web-{6484C22D-8A74-2D30-B951-073A69CA0428}" dt="2021-09-27T02:21:38.348" v="108" actId="20577"/>
          <ac:spMkLst>
            <pc:docMk/>
            <pc:sldMk cId="2621842669" sldId="267"/>
            <ac:spMk id="6" creationId="{F05C3FC9-C1EC-4C94-8F71-87337701E79D}"/>
          </ac:spMkLst>
        </pc:spChg>
        <pc:spChg chg="mod">
          <ac:chgData name="Irwin Chin De Tao" userId="S::e0425316@u.nus.edu::c3dcca14-bc61-49cf-8f62-db46f7537b8d" providerId="AD" clId="Web-{6484C22D-8A74-2D30-B951-073A69CA0428}" dt="2021-09-27T02:21:16.644" v="102" actId="1076"/>
          <ac:spMkLst>
            <pc:docMk/>
            <pc:sldMk cId="2621842669" sldId="267"/>
            <ac:spMk id="9" creationId="{2F5AB859-2E3D-446C-8B4D-60B12E78394F}"/>
          </ac:spMkLst>
        </pc:spChg>
        <pc:picChg chg="add del mod">
          <ac:chgData name="Irwin Chin De Tao" userId="S::e0425316@u.nus.edu::c3dcca14-bc61-49cf-8f62-db46f7537b8d" providerId="AD" clId="Web-{6484C22D-8A74-2D30-B951-073A69CA0428}" dt="2021-09-27T01:58:14.885" v="5"/>
          <ac:picMkLst>
            <pc:docMk/>
            <pc:sldMk cId="2621842669" sldId="267"/>
            <ac:picMk id="3" creationId="{05442E4E-34F2-4021-8F25-1842850BA0A7}"/>
          </ac:picMkLst>
        </pc:picChg>
        <pc:picChg chg="mod">
          <ac:chgData name="Irwin Chin De Tao" userId="S::e0425316@u.nus.edu::c3dcca14-bc61-49cf-8f62-db46f7537b8d" providerId="AD" clId="Web-{6484C22D-8A74-2D30-B951-073A69CA0428}" dt="2021-09-27T02:21:16.582" v="99" actId="1076"/>
          <ac:picMkLst>
            <pc:docMk/>
            <pc:sldMk cId="2621842669" sldId="267"/>
            <ac:picMk id="1026" creationId="{8802507F-F774-46C8-BC8C-00EFD04878DA}"/>
          </ac:picMkLst>
        </pc:picChg>
        <pc:picChg chg="add del mod">
          <ac:chgData name="Irwin Chin De Tao" userId="S::e0425316@u.nus.edu::c3dcca14-bc61-49cf-8f62-db46f7537b8d" providerId="AD" clId="Web-{6484C22D-8A74-2D30-B951-073A69CA0428}" dt="2021-09-27T02:21:16.613" v="100" actId="1076"/>
          <ac:picMkLst>
            <pc:docMk/>
            <pc:sldMk cId="2621842669" sldId="267"/>
            <ac:picMk id="1028" creationId="{666922F0-0171-44EF-9134-8E1837E89A7A}"/>
          </ac:picMkLst>
        </pc:picChg>
        <pc:picChg chg="add del mod">
          <ac:chgData name="Irwin Chin De Tao" userId="S::e0425316@u.nus.edu::c3dcca14-bc61-49cf-8f62-db46f7537b8d" providerId="AD" clId="Web-{6484C22D-8A74-2D30-B951-073A69CA0428}" dt="2021-09-27T02:21:16.629" v="101" actId="1076"/>
          <ac:picMkLst>
            <pc:docMk/>
            <pc:sldMk cId="2621842669" sldId="267"/>
            <ac:picMk id="1030" creationId="{2C0FD498-6F62-4044-9C89-F9515A910AAE}"/>
          </ac:picMkLst>
        </pc:picChg>
        <pc:picChg chg="mod">
          <ac:chgData name="Irwin Chin De Tao" userId="S::e0425316@u.nus.edu::c3dcca14-bc61-49cf-8f62-db46f7537b8d" providerId="AD" clId="Web-{6484C22D-8A74-2D30-B951-073A69CA0428}" dt="2021-09-27T02:21:16.551" v="98" actId="1076"/>
          <ac:picMkLst>
            <pc:docMk/>
            <pc:sldMk cId="2621842669" sldId="267"/>
            <ac:picMk id="1032" creationId="{6619899E-D6D2-4689-AF17-435AB34D8967}"/>
          </ac:picMkLst>
        </pc:picChg>
      </pc:sldChg>
      <pc:sldChg chg="addSp delSp modSp new">
        <pc:chgData name="Irwin Chin De Tao" userId="S::e0425316@u.nus.edu::c3dcca14-bc61-49cf-8f62-db46f7537b8d" providerId="AD" clId="Web-{6484C22D-8A74-2D30-B951-073A69CA0428}" dt="2021-09-27T02:23:58.007" v="155"/>
        <pc:sldMkLst>
          <pc:docMk/>
          <pc:sldMk cId="352617696" sldId="269"/>
        </pc:sldMkLst>
        <pc:spChg chg="mod">
          <ac:chgData name="Irwin Chin De Tao" userId="S::e0425316@u.nus.edu::c3dcca14-bc61-49cf-8f62-db46f7537b8d" providerId="AD" clId="Web-{6484C22D-8A74-2D30-B951-073A69CA0428}" dt="2021-09-27T01:58:23.760" v="8" actId="20577"/>
          <ac:spMkLst>
            <pc:docMk/>
            <pc:sldMk cId="352617696" sldId="269"/>
            <ac:spMk id="2" creationId="{7097D4D4-EE88-4DD6-8660-33417FEEEE68}"/>
          </ac:spMkLst>
        </pc:spChg>
        <pc:spChg chg="del">
          <ac:chgData name="Irwin Chin De Tao" userId="S::e0425316@u.nus.edu::c3dcca14-bc61-49cf-8f62-db46f7537b8d" providerId="AD" clId="Web-{6484C22D-8A74-2D30-B951-073A69CA0428}" dt="2021-09-27T01:58:17.541" v="6"/>
          <ac:spMkLst>
            <pc:docMk/>
            <pc:sldMk cId="352617696" sldId="269"/>
            <ac:spMk id="3" creationId="{F2D8A37E-836D-4A06-AFE4-B4BD1AA8929F}"/>
          </ac:spMkLst>
        </pc:spChg>
        <pc:spChg chg="del">
          <ac:chgData name="Irwin Chin De Tao" userId="S::e0425316@u.nus.edu::c3dcca14-bc61-49cf-8f62-db46f7537b8d" providerId="AD" clId="Web-{6484C22D-8A74-2D30-B951-073A69CA0428}" dt="2021-09-27T01:58:26.557" v="9"/>
          <ac:spMkLst>
            <pc:docMk/>
            <pc:sldMk cId="352617696" sldId="269"/>
            <ac:spMk id="4" creationId="{00257A35-DD51-46FB-A521-A8157B45D9B9}"/>
          </ac:spMkLst>
        </pc:spChg>
        <pc:spChg chg="add del">
          <ac:chgData name="Irwin Chin De Tao" userId="S::e0425316@u.nus.edu::c3dcca14-bc61-49cf-8f62-db46f7537b8d" providerId="AD" clId="Web-{6484C22D-8A74-2D30-B951-073A69CA0428}" dt="2021-09-27T02:23:58.007" v="155"/>
          <ac:spMkLst>
            <pc:docMk/>
            <pc:sldMk cId="352617696" sldId="269"/>
            <ac:spMk id="7" creationId="{11583E4D-D902-42DB-AA05-85416BD4F1BB}"/>
          </ac:spMkLst>
        </pc:spChg>
        <pc:spChg chg="add mod">
          <ac:chgData name="Irwin Chin De Tao" userId="S::e0425316@u.nus.edu::c3dcca14-bc61-49cf-8f62-db46f7537b8d" providerId="AD" clId="Web-{6484C22D-8A74-2D30-B951-073A69CA0428}" dt="2021-09-27T02:23:00.349" v="145"/>
          <ac:spMkLst>
            <pc:docMk/>
            <pc:sldMk cId="352617696" sldId="269"/>
            <ac:spMk id="9" creationId="{0EE81F93-F0C6-495A-B9D0-007B1C39E0AA}"/>
          </ac:spMkLst>
        </pc:spChg>
        <pc:spChg chg="add del">
          <ac:chgData name="Irwin Chin De Tao" userId="S::e0425316@u.nus.edu::c3dcca14-bc61-49cf-8f62-db46f7537b8d" providerId="AD" clId="Web-{6484C22D-8A74-2D30-B951-073A69CA0428}" dt="2021-09-27T02:23:03.678" v="147"/>
          <ac:spMkLst>
            <pc:docMk/>
            <pc:sldMk cId="352617696" sldId="269"/>
            <ac:spMk id="11" creationId="{A72F7452-0669-4028-ACC9-5C9016446BAD}"/>
          </ac:spMkLst>
        </pc:spChg>
        <pc:spChg chg="add">
          <ac:chgData name="Irwin Chin De Tao" userId="S::e0425316@u.nus.edu::c3dcca14-bc61-49cf-8f62-db46f7537b8d" providerId="AD" clId="Web-{6484C22D-8A74-2D30-B951-073A69CA0428}" dt="2021-09-27T02:23:17.694" v="148"/>
          <ac:spMkLst>
            <pc:docMk/>
            <pc:sldMk cId="352617696" sldId="269"/>
            <ac:spMk id="13" creationId="{AFF8C6C2-EDC2-4C0B-997A-B9CAAAC41938}"/>
          </ac:spMkLst>
        </pc:spChg>
        <pc:picChg chg="add mod ord">
          <ac:chgData name="Irwin Chin De Tao" userId="S::e0425316@u.nus.edu::c3dcca14-bc61-49cf-8f62-db46f7537b8d" providerId="AD" clId="Web-{6484C22D-8A74-2D30-B951-073A69CA0428}" dt="2021-09-27T02:23:34.084" v="154" actId="1076"/>
          <ac:picMkLst>
            <pc:docMk/>
            <pc:sldMk cId="352617696" sldId="269"/>
            <ac:picMk id="6" creationId="{7C7B0CC0-5F4B-47D8-845D-AA3367068CBE}"/>
          </ac:picMkLst>
        </pc:picChg>
      </pc:sldChg>
      <pc:sldChg chg="modSp">
        <pc:chgData name="Irwin Chin De Tao" userId="S::e0425316@u.nus.edu::c3dcca14-bc61-49cf-8f62-db46f7537b8d" providerId="AD" clId="Web-{6484C22D-8A74-2D30-B951-073A69CA0428}" dt="2021-09-27T02:20:17.956" v="90" actId="20577"/>
        <pc:sldMkLst>
          <pc:docMk/>
          <pc:sldMk cId="496081210" sldId="270"/>
        </pc:sldMkLst>
        <pc:spChg chg="mod">
          <ac:chgData name="Irwin Chin De Tao" userId="S::e0425316@u.nus.edu::c3dcca14-bc61-49cf-8f62-db46f7537b8d" providerId="AD" clId="Web-{6484C22D-8A74-2D30-B951-073A69CA0428}" dt="2021-09-27T02:20:17.956" v="90" actId="20577"/>
          <ac:spMkLst>
            <pc:docMk/>
            <pc:sldMk cId="496081210" sldId="270"/>
            <ac:spMk id="3" creationId="{95E26947-0093-4C3E-879D-68EB7E8933D3}"/>
          </ac:spMkLst>
        </pc:spChg>
      </pc:sldChg>
    </pc:docChg>
  </pc:docChgLst>
  <pc:docChgLst>
    <pc:chgData name="Irwin Chin De Tao" userId="S::e0425316@u.nus.edu::c3dcca14-bc61-49cf-8f62-db46f7537b8d" providerId="AD" clId="Web-{F0DACEFE-C2D6-E9BC-6833-8702BD00AAB7}"/>
    <pc:docChg chg="modSld modMainMaster">
      <pc:chgData name="Irwin Chin De Tao" userId="S::e0425316@u.nus.edu::c3dcca14-bc61-49cf-8f62-db46f7537b8d" providerId="AD" clId="Web-{F0DACEFE-C2D6-E9BC-6833-8702BD00AAB7}" dt="2021-09-25T17:16:56.194" v="746" actId="20577"/>
      <pc:docMkLst>
        <pc:docMk/>
      </pc:docMkLst>
      <pc:sldChg chg="addSp delSp modSp">
        <pc:chgData name="Irwin Chin De Tao" userId="S::e0425316@u.nus.edu::c3dcca14-bc61-49cf-8f62-db46f7537b8d" providerId="AD" clId="Web-{F0DACEFE-C2D6-E9BC-6833-8702BD00AAB7}" dt="2021-09-25T17:12:40.767" v="592" actId="1076"/>
        <pc:sldMkLst>
          <pc:docMk/>
          <pc:sldMk cId="843708219" sldId="256"/>
        </pc:sldMkLst>
        <pc:spChg chg="mod">
          <ac:chgData name="Irwin Chin De Tao" userId="S::e0425316@u.nus.edu::c3dcca14-bc61-49cf-8f62-db46f7537b8d" providerId="AD" clId="Web-{F0DACEFE-C2D6-E9BC-6833-8702BD00AAB7}" dt="2021-09-25T17:10:44.250" v="487" actId="20577"/>
          <ac:spMkLst>
            <pc:docMk/>
            <pc:sldMk cId="843708219" sldId="256"/>
            <ac:spMk id="2" creationId="{89C091EC-9DCF-BA43-ACCB-0385C5829242}"/>
          </ac:spMkLst>
        </pc:spChg>
        <pc:spChg chg="mod">
          <ac:chgData name="Irwin Chin De Tao" userId="S::e0425316@u.nus.edu::c3dcca14-bc61-49cf-8f62-db46f7537b8d" providerId="AD" clId="Web-{F0DACEFE-C2D6-E9BC-6833-8702BD00AAB7}" dt="2021-09-25T17:12:40.767" v="592" actId="1076"/>
          <ac:spMkLst>
            <pc:docMk/>
            <pc:sldMk cId="843708219" sldId="256"/>
            <ac:spMk id="3" creationId="{CE92033B-5B0C-3942-A736-52C820293918}"/>
          </ac:spMkLst>
        </pc:spChg>
        <pc:spChg chg="add del mod">
          <ac:chgData name="Irwin Chin De Tao" userId="S::e0425316@u.nus.edu::c3dcca14-bc61-49cf-8f62-db46f7537b8d" providerId="AD" clId="Web-{F0DACEFE-C2D6-E9BC-6833-8702BD00AAB7}" dt="2021-09-25T17:08:29.044" v="452"/>
          <ac:spMkLst>
            <pc:docMk/>
            <pc:sldMk cId="843708219" sldId="256"/>
            <ac:spMk id="4" creationId="{767B5857-4E15-45E3-88EC-2DFCF1DADF62}"/>
          </ac:spMkLst>
        </pc:spChg>
        <pc:spChg chg="add mod">
          <ac:chgData name="Irwin Chin De Tao" userId="S::e0425316@u.nus.edu::c3dcca14-bc61-49cf-8f62-db46f7537b8d" providerId="AD" clId="Web-{F0DACEFE-C2D6-E9BC-6833-8702BD00AAB7}" dt="2021-09-25T17:08:11.715" v="450"/>
          <ac:spMkLst>
            <pc:docMk/>
            <pc:sldMk cId="843708219" sldId="256"/>
            <ac:spMk id="5" creationId="{76422C09-11D4-4E65-8B2C-45738757849A}"/>
          </ac:spMkLst>
        </pc:spChg>
        <pc:spChg chg="add del mod">
          <ac:chgData name="Irwin Chin De Tao" userId="S::e0425316@u.nus.edu::c3dcca14-bc61-49cf-8f62-db46f7537b8d" providerId="AD" clId="Web-{F0DACEFE-C2D6-E9BC-6833-8702BD00AAB7}" dt="2021-09-25T17:08:32.810" v="454"/>
          <ac:spMkLst>
            <pc:docMk/>
            <pc:sldMk cId="843708219" sldId="256"/>
            <ac:spMk id="6" creationId="{187969CA-4B68-4DEC-8398-533A7AA9DED0}"/>
          </ac:spMkLst>
        </pc:spChg>
        <pc:spChg chg="add del mod">
          <ac:chgData name="Irwin Chin De Tao" userId="S::e0425316@u.nus.edu::c3dcca14-bc61-49cf-8f62-db46f7537b8d" providerId="AD" clId="Web-{F0DACEFE-C2D6-E9BC-6833-8702BD00AAB7}" dt="2021-09-25T17:09:55.796" v="470"/>
          <ac:spMkLst>
            <pc:docMk/>
            <pc:sldMk cId="843708219" sldId="256"/>
            <ac:spMk id="7" creationId="{FD70AA6E-C0FB-4097-A9D0-EC9075486B44}"/>
          </ac:spMkLst>
        </pc:spChg>
        <pc:spChg chg="add mod">
          <ac:chgData name="Irwin Chin De Tao" userId="S::e0425316@u.nus.edu::c3dcca14-bc61-49cf-8f62-db46f7537b8d" providerId="AD" clId="Web-{F0DACEFE-C2D6-E9BC-6833-8702BD00AAB7}" dt="2021-09-25T17:11:30.860" v="517" actId="1076"/>
          <ac:spMkLst>
            <pc:docMk/>
            <pc:sldMk cId="843708219" sldId="256"/>
            <ac:spMk id="9" creationId="{2BA649B8-D5E3-4DCC-8BC3-CD9316330B16}"/>
          </ac:spMkLst>
        </pc:spChg>
        <pc:spChg chg="add del">
          <ac:chgData name="Irwin Chin De Tao" userId="S::e0425316@u.nus.edu::c3dcca14-bc61-49cf-8f62-db46f7537b8d" providerId="AD" clId="Web-{F0DACEFE-C2D6-E9BC-6833-8702BD00AAB7}" dt="2021-09-25T17:10:54.453" v="491"/>
          <ac:spMkLst>
            <pc:docMk/>
            <pc:sldMk cId="843708219" sldId="256"/>
            <ac:spMk id="11" creationId="{6C4255FF-967D-4B57-9850-83CB3B66FA43}"/>
          </ac:spMkLst>
        </pc:spChg>
      </pc:sldChg>
      <pc:sldChg chg="addSp delSp modSp">
        <pc:chgData name="Irwin Chin De Tao" userId="S::e0425316@u.nus.edu::c3dcca14-bc61-49cf-8f62-db46f7537b8d" providerId="AD" clId="Web-{F0DACEFE-C2D6-E9BC-6833-8702BD00AAB7}" dt="2021-09-25T17:09:53.530" v="469"/>
        <pc:sldMkLst>
          <pc:docMk/>
          <pc:sldMk cId="1518861719" sldId="257"/>
        </pc:sldMkLst>
        <pc:spChg chg="add del mod">
          <ac:chgData name="Irwin Chin De Tao" userId="S::e0425316@u.nus.edu::c3dcca14-bc61-49cf-8f62-db46f7537b8d" providerId="AD" clId="Web-{F0DACEFE-C2D6-E9BC-6833-8702BD00AAB7}" dt="2021-09-25T17:08:29.044" v="452"/>
          <ac:spMkLst>
            <pc:docMk/>
            <pc:sldMk cId="1518861719" sldId="257"/>
            <ac:spMk id="4" creationId="{9F3ECD53-A993-457A-81EE-9EB0A66ED2F1}"/>
          </ac:spMkLst>
        </pc:spChg>
        <pc:spChg chg="add mod">
          <ac:chgData name="Irwin Chin De Tao" userId="S::e0425316@u.nus.edu::c3dcca14-bc61-49cf-8f62-db46f7537b8d" providerId="AD" clId="Web-{F0DACEFE-C2D6-E9BC-6833-8702BD00AAB7}" dt="2021-09-25T17:08:11.715" v="450"/>
          <ac:spMkLst>
            <pc:docMk/>
            <pc:sldMk cId="1518861719" sldId="257"/>
            <ac:spMk id="5" creationId="{4C70E5AE-9EC3-4255-83C2-82920E0CDAAC}"/>
          </ac:spMkLst>
        </pc:spChg>
        <pc:spChg chg="add del mod">
          <ac:chgData name="Irwin Chin De Tao" userId="S::e0425316@u.nus.edu::c3dcca14-bc61-49cf-8f62-db46f7537b8d" providerId="AD" clId="Web-{F0DACEFE-C2D6-E9BC-6833-8702BD00AAB7}" dt="2021-09-25T17:09:53.530" v="469"/>
          <ac:spMkLst>
            <pc:docMk/>
            <pc:sldMk cId="1518861719" sldId="257"/>
            <ac:spMk id="6" creationId="{0478B736-CF53-457D-8E19-5F1EBD9D392C}"/>
          </ac:spMkLst>
        </pc:spChg>
      </pc:sldChg>
      <pc:sldChg chg="addSp delSp modSp">
        <pc:chgData name="Irwin Chin De Tao" userId="S::e0425316@u.nus.edu::c3dcca14-bc61-49cf-8f62-db46f7537b8d" providerId="AD" clId="Web-{F0DACEFE-C2D6-E9BC-6833-8702BD00AAB7}" dt="2021-09-25T17:10:31.124" v="482" actId="1076"/>
        <pc:sldMkLst>
          <pc:docMk/>
          <pc:sldMk cId="1976436963" sldId="258"/>
        </pc:sldMkLst>
        <pc:spChg chg="mod">
          <ac:chgData name="Irwin Chin De Tao" userId="S::e0425316@u.nus.edu::c3dcca14-bc61-49cf-8f62-db46f7537b8d" providerId="AD" clId="Web-{F0DACEFE-C2D6-E9BC-6833-8702BD00AAB7}" dt="2021-09-25T16:49:16.254" v="446" actId="20577"/>
          <ac:spMkLst>
            <pc:docMk/>
            <pc:sldMk cId="1976436963" sldId="258"/>
            <ac:spMk id="3" creationId="{5F52512B-81D2-8444-9435-C3F92794E383}"/>
          </ac:spMkLst>
        </pc:spChg>
        <pc:spChg chg="add del mod">
          <ac:chgData name="Irwin Chin De Tao" userId="S::e0425316@u.nus.edu::c3dcca14-bc61-49cf-8f62-db46f7537b8d" providerId="AD" clId="Web-{F0DACEFE-C2D6-E9BC-6833-8702BD00AAB7}" dt="2021-09-25T17:08:20.950" v="451"/>
          <ac:spMkLst>
            <pc:docMk/>
            <pc:sldMk cId="1976436963" sldId="258"/>
            <ac:spMk id="4" creationId="{796C71EC-54E1-419D-B138-808B9B3CEAF1}"/>
          </ac:spMkLst>
        </pc:spChg>
        <pc:spChg chg="add mod">
          <ac:chgData name="Irwin Chin De Tao" userId="S::e0425316@u.nus.edu::c3dcca14-bc61-49cf-8f62-db46f7537b8d" providerId="AD" clId="Web-{F0DACEFE-C2D6-E9BC-6833-8702BD00AAB7}" dt="2021-09-25T17:08:11.715" v="450"/>
          <ac:spMkLst>
            <pc:docMk/>
            <pc:sldMk cId="1976436963" sldId="258"/>
            <ac:spMk id="5" creationId="{BF1C5A24-A688-49F6-8003-B618CF66811A}"/>
          </ac:spMkLst>
        </pc:spChg>
        <pc:spChg chg="add del mod">
          <ac:chgData name="Irwin Chin De Tao" userId="S::e0425316@u.nus.edu::c3dcca14-bc61-49cf-8f62-db46f7537b8d" providerId="AD" clId="Web-{F0DACEFE-C2D6-E9BC-6833-8702BD00AAB7}" dt="2021-09-25T17:10:00.483" v="471"/>
          <ac:spMkLst>
            <pc:docMk/>
            <pc:sldMk cId="1976436963" sldId="258"/>
            <ac:spMk id="6" creationId="{6A717461-9FEC-47E3-B224-183CE78CB63A}"/>
          </ac:spMkLst>
        </pc:spChg>
        <pc:spChg chg="add mod">
          <ac:chgData name="Irwin Chin De Tao" userId="S::e0425316@u.nus.edu::c3dcca14-bc61-49cf-8f62-db46f7537b8d" providerId="AD" clId="Web-{F0DACEFE-C2D6-E9BC-6833-8702BD00AAB7}" dt="2021-09-25T17:10:31.124" v="482" actId="1076"/>
          <ac:spMkLst>
            <pc:docMk/>
            <pc:sldMk cId="1976436963" sldId="258"/>
            <ac:spMk id="7" creationId="{5F2F9FF9-118B-42A9-9B6B-AFA2A9211EE9}"/>
          </ac:spMkLst>
        </pc:spChg>
      </pc:sldChg>
      <pc:sldChg chg="addSp delSp modSp">
        <pc:chgData name="Irwin Chin De Tao" userId="S::e0425316@u.nus.edu::c3dcca14-bc61-49cf-8f62-db46f7537b8d" providerId="AD" clId="Web-{F0DACEFE-C2D6-E9BC-6833-8702BD00AAB7}" dt="2021-09-25T17:10:03.405" v="472"/>
        <pc:sldMkLst>
          <pc:docMk/>
          <pc:sldMk cId="1829776098" sldId="259"/>
        </pc:sldMkLst>
        <pc:spChg chg="add del mod">
          <ac:chgData name="Irwin Chin De Tao" userId="S::e0425316@u.nus.edu::c3dcca14-bc61-49cf-8f62-db46f7537b8d" providerId="AD" clId="Web-{F0DACEFE-C2D6-E9BC-6833-8702BD00AAB7}" dt="2021-09-25T17:08:29.044" v="452"/>
          <ac:spMkLst>
            <pc:docMk/>
            <pc:sldMk cId="1829776098" sldId="259"/>
            <ac:spMk id="5" creationId="{4D2F2007-1E71-4616-BD21-9007B99A8697}"/>
          </ac:spMkLst>
        </pc:spChg>
        <pc:spChg chg="add mod">
          <ac:chgData name="Irwin Chin De Tao" userId="S::e0425316@u.nus.edu::c3dcca14-bc61-49cf-8f62-db46f7537b8d" providerId="AD" clId="Web-{F0DACEFE-C2D6-E9BC-6833-8702BD00AAB7}" dt="2021-09-25T17:08:11.715" v="450"/>
          <ac:spMkLst>
            <pc:docMk/>
            <pc:sldMk cId="1829776098" sldId="259"/>
            <ac:spMk id="6" creationId="{72837A5A-3AB4-4AF3-86EC-615562CDE22D}"/>
          </ac:spMkLst>
        </pc:spChg>
        <pc:spChg chg="add del mod">
          <ac:chgData name="Irwin Chin De Tao" userId="S::e0425316@u.nus.edu::c3dcca14-bc61-49cf-8f62-db46f7537b8d" providerId="AD" clId="Web-{F0DACEFE-C2D6-E9BC-6833-8702BD00AAB7}" dt="2021-09-25T17:10:03.405" v="472"/>
          <ac:spMkLst>
            <pc:docMk/>
            <pc:sldMk cId="1829776098" sldId="259"/>
            <ac:spMk id="7" creationId="{0B95179E-DEF3-4D15-BF9A-07BB36C850EF}"/>
          </ac:spMkLst>
        </pc:spChg>
      </pc:sldChg>
      <pc:sldChg chg="addSp delSp modSp">
        <pc:chgData name="Irwin Chin De Tao" userId="S::e0425316@u.nus.edu::c3dcca14-bc61-49cf-8f62-db46f7537b8d" providerId="AD" clId="Web-{F0DACEFE-C2D6-E9BC-6833-8702BD00AAB7}" dt="2021-09-25T17:10:05.124" v="473"/>
        <pc:sldMkLst>
          <pc:docMk/>
          <pc:sldMk cId="1119583181" sldId="260"/>
        </pc:sldMkLst>
        <pc:spChg chg="add del mod">
          <ac:chgData name="Irwin Chin De Tao" userId="S::e0425316@u.nus.edu::c3dcca14-bc61-49cf-8f62-db46f7537b8d" providerId="AD" clId="Web-{F0DACEFE-C2D6-E9BC-6833-8702BD00AAB7}" dt="2021-09-25T17:08:29.044" v="452"/>
          <ac:spMkLst>
            <pc:docMk/>
            <pc:sldMk cId="1119583181" sldId="260"/>
            <ac:spMk id="4" creationId="{6829196A-718F-47CC-8596-130E659D9366}"/>
          </ac:spMkLst>
        </pc:spChg>
        <pc:spChg chg="add mod">
          <ac:chgData name="Irwin Chin De Tao" userId="S::e0425316@u.nus.edu::c3dcca14-bc61-49cf-8f62-db46f7537b8d" providerId="AD" clId="Web-{F0DACEFE-C2D6-E9BC-6833-8702BD00AAB7}" dt="2021-09-25T17:08:11.715" v="450"/>
          <ac:spMkLst>
            <pc:docMk/>
            <pc:sldMk cId="1119583181" sldId="260"/>
            <ac:spMk id="5" creationId="{5C736E7B-DD1E-422C-A200-23D28A014C0A}"/>
          </ac:spMkLst>
        </pc:spChg>
        <pc:spChg chg="mod">
          <ac:chgData name="Irwin Chin De Tao" userId="S::e0425316@u.nus.edu::c3dcca14-bc61-49cf-8f62-db46f7537b8d" providerId="AD" clId="Web-{F0DACEFE-C2D6-E9BC-6833-8702BD00AAB7}" dt="2021-09-25T15:07:12.007" v="125" actId="20577"/>
          <ac:spMkLst>
            <pc:docMk/>
            <pc:sldMk cId="1119583181" sldId="260"/>
            <ac:spMk id="7" creationId="{EF33DC8A-E650-4FF3-A0E0-B0601EE88691}"/>
          </ac:spMkLst>
        </pc:spChg>
        <pc:spChg chg="mod">
          <ac:chgData name="Irwin Chin De Tao" userId="S::e0425316@u.nus.edu::c3dcca14-bc61-49cf-8f62-db46f7537b8d" providerId="AD" clId="Web-{F0DACEFE-C2D6-E9BC-6833-8702BD00AAB7}" dt="2021-09-25T15:00:36.983" v="71" actId="1076"/>
          <ac:spMkLst>
            <pc:docMk/>
            <pc:sldMk cId="1119583181" sldId="260"/>
            <ac:spMk id="8" creationId="{F78E2EC6-4B02-422C-96DC-9AC8D0B34DA5}"/>
          </ac:spMkLst>
        </pc:spChg>
        <pc:spChg chg="mod">
          <ac:chgData name="Irwin Chin De Tao" userId="S::e0425316@u.nus.edu::c3dcca14-bc61-49cf-8f62-db46f7537b8d" providerId="AD" clId="Web-{F0DACEFE-C2D6-E9BC-6833-8702BD00AAB7}" dt="2021-09-25T15:06:08.584" v="116" actId="20577"/>
          <ac:spMkLst>
            <pc:docMk/>
            <pc:sldMk cId="1119583181" sldId="260"/>
            <ac:spMk id="9" creationId="{E34B71CC-9D69-414E-A25D-F3CBDDE0EC2B}"/>
          </ac:spMkLst>
        </pc:spChg>
        <pc:spChg chg="add del mod">
          <ac:chgData name="Irwin Chin De Tao" userId="S::e0425316@u.nus.edu::c3dcca14-bc61-49cf-8f62-db46f7537b8d" providerId="AD" clId="Web-{F0DACEFE-C2D6-E9BC-6833-8702BD00AAB7}" dt="2021-09-25T17:10:05.124" v="473"/>
          <ac:spMkLst>
            <pc:docMk/>
            <pc:sldMk cId="1119583181" sldId="260"/>
            <ac:spMk id="10" creationId="{042C6E9E-DE40-4886-9FDE-E12878FCD236}"/>
          </ac:spMkLst>
        </pc:spChg>
        <pc:spChg chg="del">
          <ac:chgData name="Irwin Chin De Tao" userId="S::e0425316@u.nus.edu::c3dcca14-bc61-49cf-8f62-db46f7537b8d" providerId="AD" clId="Web-{F0DACEFE-C2D6-E9BC-6833-8702BD00AAB7}" dt="2021-09-25T15:01:59.891" v="73"/>
          <ac:spMkLst>
            <pc:docMk/>
            <pc:sldMk cId="1119583181" sldId="260"/>
            <ac:spMk id="10" creationId="{25CF1E1B-382F-4B37-84E8-6FAFE876E9A8}"/>
          </ac:spMkLst>
        </pc:spChg>
        <pc:spChg chg="mod">
          <ac:chgData name="Irwin Chin De Tao" userId="S::e0425316@u.nus.edu::c3dcca14-bc61-49cf-8f62-db46f7537b8d" providerId="AD" clId="Web-{F0DACEFE-C2D6-E9BC-6833-8702BD00AAB7}" dt="2021-09-25T15:06:17.694" v="118" actId="20577"/>
          <ac:spMkLst>
            <pc:docMk/>
            <pc:sldMk cId="1119583181" sldId="260"/>
            <ac:spMk id="11" creationId="{46057B34-2223-4D7D-8DD8-F61B9AFB0CF6}"/>
          </ac:spMkLst>
        </pc:spChg>
        <pc:spChg chg="mod">
          <ac:chgData name="Irwin Chin De Tao" userId="S::e0425316@u.nus.edu::c3dcca14-bc61-49cf-8f62-db46f7537b8d" providerId="AD" clId="Web-{F0DACEFE-C2D6-E9BC-6833-8702BD00AAB7}" dt="2021-09-25T15:06:13.600" v="117" actId="1076"/>
          <ac:spMkLst>
            <pc:docMk/>
            <pc:sldMk cId="1119583181" sldId="260"/>
            <ac:spMk id="12" creationId="{011DD46A-4EAB-4FCA-A1AE-00C03D8A84F4}"/>
          </ac:spMkLst>
        </pc:spChg>
        <pc:spChg chg="mod">
          <ac:chgData name="Irwin Chin De Tao" userId="S::e0425316@u.nus.edu::c3dcca14-bc61-49cf-8f62-db46f7537b8d" providerId="AD" clId="Web-{F0DACEFE-C2D6-E9BC-6833-8702BD00AAB7}" dt="2021-09-25T15:00:40.295" v="72" actId="1076"/>
          <ac:spMkLst>
            <pc:docMk/>
            <pc:sldMk cId="1119583181" sldId="260"/>
            <ac:spMk id="13" creationId="{90053BA0-CD6E-4FDC-854C-E858DFBB21E2}"/>
          </ac:spMkLst>
        </pc:spChg>
        <pc:spChg chg="mod">
          <ac:chgData name="Irwin Chin De Tao" userId="S::e0425316@u.nus.edu::c3dcca14-bc61-49cf-8f62-db46f7537b8d" providerId="AD" clId="Web-{F0DACEFE-C2D6-E9BC-6833-8702BD00AAB7}" dt="2021-09-25T14:59:36.294" v="65" actId="20577"/>
          <ac:spMkLst>
            <pc:docMk/>
            <pc:sldMk cId="1119583181" sldId="260"/>
            <ac:spMk id="14" creationId="{7AAB7DAD-897E-432F-927C-1F669074D417}"/>
          </ac:spMkLst>
        </pc:spChg>
        <pc:picChg chg="mod">
          <ac:chgData name="Irwin Chin De Tao" userId="S::e0425316@u.nus.edu::c3dcca14-bc61-49cf-8f62-db46f7537b8d" providerId="AD" clId="Web-{F0DACEFE-C2D6-E9BC-6833-8702BD00AAB7}" dt="2021-09-25T16:38:24.868" v="129" actId="1076"/>
          <ac:picMkLst>
            <pc:docMk/>
            <pc:sldMk cId="1119583181" sldId="260"/>
            <ac:picMk id="1034" creationId="{44A9B7A3-04AB-4A90-A126-2B1B5F768B50}"/>
          </ac:picMkLst>
        </pc:picChg>
      </pc:sldChg>
      <pc:sldChg chg="addSp delSp modSp">
        <pc:chgData name="Irwin Chin De Tao" userId="S::e0425316@u.nus.edu::c3dcca14-bc61-49cf-8f62-db46f7537b8d" providerId="AD" clId="Web-{F0DACEFE-C2D6-E9BC-6833-8702BD00AAB7}" dt="2021-09-25T17:16:56.194" v="746" actId="20577"/>
        <pc:sldMkLst>
          <pc:docMk/>
          <pc:sldMk cId="1157720323" sldId="263"/>
        </pc:sldMkLst>
        <pc:spChg chg="mod">
          <ac:chgData name="Irwin Chin De Tao" userId="S::e0425316@u.nus.edu::c3dcca14-bc61-49cf-8f62-db46f7537b8d" providerId="AD" clId="Web-{F0DACEFE-C2D6-E9BC-6833-8702BD00AAB7}" dt="2021-09-25T17:16:56.194" v="746" actId="20577"/>
          <ac:spMkLst>
            <pc:docMk/>
            <pc:sldMk cId="1157720323" sldId="263"/>
            <ac:spMk id="3" creationId="{EAF431A5-7C6E-7546-9840-05387720F377}"/>
          </ac:spMkLst>
        </pc:spChg>
        <pc:spChg chg="add del mod">
          <ac:chgData name="Irwin Chin De Tao" userId="S::e0425316@u.nus.edu::c3dcca14-bc61-49cf-8f62-db46f7537b8d" providerId="AD" clId="Web-{F0DACEFE-C2D6-E9BC-6833-8702BD00AAB7}" dt="2021-09-25T17:08:29.044" v="452"/>
          <ac:spMkLst>
            <pc:docMk/>
            <pc:sldMk cId="1157720323" sldId="263"/>
            <ac:spMk id="4" creationId="{64778CB4-3689-41B3-84F2-2AB95F65D8CB}"/>
          </ac:spMkLst>
        </pc:spChg>
        <pc:spChg chg="add mod">
          <ac:chgData name="Irwin Chin De Tao" userId="S::e0425316@u.nus.edu::c3dcca14-bc61-49cf-8f62-db46f7537b8d" providerId="AD" clId="Web-{F0DACEFE-C2D6-E9BC-6833-8702BD00AAB7}" dt="2021-09-25T17:08:11.715" v="450"/>
          <ac:spMkLst>
            <pc:docMk/>
            <pc:sldMk cId="1157720323" sldId="263"/>
            <ac:spMk id="5" creationId="{85F1A8F1-7FC9-445B-866C-091FD912CCAD}"/>
          </ac:spMkLst>
        </pc:spChg>
        <pc:spChg chg="add del mod">
          <ac:chgData name="Irwin Chin De Tao" userId="S::e0425316@u.nus.edu::c3dcca14-bc61-49cf-8f62-db46f7537b8d" providerId="AD" clId="Web-{F0DACEFE-C2D6-E9BC-6833-8702BD00AAB7}" dt="2021-09-25T17:10:07.186" v="474"/>
          <ac:spMkLst>
            <pc:docMk/>
            <pc:sldMk cId="1157720323" sldId="263"/>
            <ac:spMk id="6" creationId="{355D3699-6D6A-43A9-A659-A700AA74149A}"/>
          </ac:spMkLst>
        </pc:spChg>
      </pc:sldChg>
      <pc:sldChg chg="addSp delSp modSp">
        <pc:chgData name="Irwin Chin De Tao" userId="S::e0425316@u.nus.edu::c3dcca14-bc61-49cf-8f62-db46f7537b8d" providerId="AD" clId="Web-{F0DACEFE-C2D6-E9BC-6833-8702BD00AAB7}" dt="2021-09-25T17:09:43.873" v="467" actId="20577"/>
        <pc:sldMkLst>
          <pc:docMk/>
          <pc:sldMk cId="2484080456" sldId="264"/>
        </pc:sldMkLst>
        <pc:spChg chg="add del mod">
          <ac:chgData name="Irwin Chin De Tao" userId="S::e0425316@u.nus.edu::c3dcca14-bc61-49cf-8f62-db46f7537b8d" providerId="AD" clId="Web-{F0DACEFE-C2D6-E9BC-6833-8702BD00AAB7}" dt="2021-09-25T17:08:29.044" v="452"/>
          <ac:spMkLst>
            <pc:docMk/>
            <pc:sldMk cId="2484080456" sldId="264"/>
            <ac:spMk id="4" creationId="{20080709-09CE-4709-8CDC-675B3149D772}"/>
          </ac:spMkLst>
        </pc:spChg>
        <pc:spChg chg="add mod">
          <ac:chgData name="Irwin Chin De Tao" userId="S::e0425316@u.nus.edu::c3dcca14-bc61-49cf-8f62-db46f7537b8d" providerId="AD" clId="Web-{F0DACEFE-C2D6-E9BC-6833-8702BD00AAB7}" dt="2021-09-25T17:08:11.715" v="450"/>
          <ac:spMkLst>
            <pc:docMk/>
            <pc:sldMk cId="2484080456" sldId="264"/>
            <ac:spMk id="5" creationId="{561DB011-0A65-470E-BD96-45713D68FD60}"/>
          </ac:spMkLst>
        </pc:spChg>
        <pc:spChg chg="add mod">
          <ac:chgData name="Irwin Chin De Tao" userId="S::e0425316@u.nus.edu::c3dcca14-bc61-49cf-8f62-db46f7537b8d" providerId="AD" clId="Web-{F0DACEFE-C2D6-E9BC-6833-8702BD00AAB7}" dt="2021-09-25T17:09:43.873" v="467" actId="20577"/>
          <ac:spMkLst>
            <pc:docMk/>
            <pc:sldMk cId="2484080456" sldId="264"/>
            <ac:spMk id="6" creationId="{1B8F7975-959A-4459-98A7-AD134EC75CE3}"/>
          </ac:spMkLst>
        </pc:spChg>
      </pc:sldChg>
      <pc:sldChg chg="addSp delSp modSp">
        <pc:chgData name="Irwin Chin De Tao" userId="S::e0425316@u.nus.edu::c3dcca14-bc61-49cf-8f62-db46f7537b8d" providerId="AD" clId="Web-{F0DACEFE-C2D6-E9BC-6833-8702BD00AAB7}" dt="2021-09-25T17:09:33.670" v="462"/>
        <pc:sldMkLst>
          <pc:docMk/>
          <pc:sldMk cId="3042803300" sldId="265"/>
        </pc:sldMkLst>
        <pc:spChg chg="mod">
          <ac:chgData name="Irwin Chin De Tao" userId="S::e0425316@u.nus.edu::c3dcca14-bc61-49cf-8f62-db46f7537b8d" providerId="AD" clId="Web-{F0DACEFE-C2D6-E9BC-6833-8702BD00AAB7}" dt="2021-09-25T16:44:56.500" v="333" actId="20577"/>
          <ac:spMkLst>
            <pc:docMk/>
            <pc:sldMk cId="3042803300" sldId="265"/>
            <ac:spMk id="3" creationId="{5F52512B-81D2-8444-9435-C3F92794E383}"/>
          </ac:spMkLst>
        </pc:spChg>
        <pc:spChg chg="add del mod">
          <ac:chgData name="Irwin Chin De Tao" userId="S::e0425316@u.nus.edu::c3dcca14-bc61-49cf-8f62-db46f7537b8d" providerId="AD" clId="Web-{F0DACEFE-C2D6-E9BC-6833-8702BD00AAB7}" dt="2021-09-25T17:08:29.044" v="452"/>
          <ac:spMkLst>
            <pc:docMk/>
            <pc:sldMk cId="3042803300" sldId="265"/>
            <ac:spMk id="4" creationId="{E47A3035-3C7C-464C-850C-0A74B770C79C}"/>
          </ac:spMkLst>
        </pc:spChg>
        <pc:spChg chg="add mod">
          <ac:chgData name="Irwin Chin De Tao" userId="S::e0425316@u.nus.edu::c3dcca14-bc61-49cf-8f62-db46f7537b8d" providerId="AD" clId="Web-{F0DACEFE-C2D6-E9BC-6833-8702BD00AAB7}" dt="2021-09-25T17:08:07.965" v="449"/>
          <ac:spMkLst>
            <pc:docMk/>
            <pc:sldMk cId="3042803300" sldId="265"/>
            <ac:spMk id="5" creationId="{2EB8A3DD-9A8C-48EB-AA87-201FAE0928A9}"/>
          </ac:spMkLst>
        </pc:spChg>
        <pc:spChg chg="add del mod">
          <ac:chgData name="Irwin Chin De Tao" userId="S::e0425316@u.nus.edu::c3dcca14-bc61-49cf-8f62-db46f7537b8d" providerId="AD" clId="Web-{F0DACEFE-C2D6-E9BC-6833-8702BD00AAB7}" dt="2021-09-25T17:09:33.670" v="462"/>
          <ac:spMkLst>
            <pc:docMk/>
            <pc:sldMk cId="3042803300" sldId="265"/>
            <ac:spMk id="6" creationId="{03871F84-13CA-43FB-BF17-51FC47B04350}"/>
          </ac:spMkLst>
        </pc:spChg>
      </pc:sldChg>
      <pc:sldChg chg="addSp delSp modSp">
        <pc:chgData name="Irwin Chin De Tao" userId="S::e0425316@u.nus.edu::c3dcca14-bc61-49cf-8f62-db46f7537b8d" providerId="AD" clId="Web-{F0DACEFE-C2D6-E9BC-6833-8702BD00AAB7}" dt="2021-09-25T17:10:10.874" v="475"/>
        <pc:sldMkLst>
          <pc:docMk/>
          <pc:sldMk cId="710156139" sldId="266"/>
        </pc:sldMkLst>
        <pc:spChg chg="add del mod">
          <ac:chgData name="Irwin Chin De Tao" userId="S::e0425316@u.nus.edu::c3dcca14-bc61-49cf-8f62-db46f7537b8d" providerId="AD" clId="Web-{F0DACEFE-C2D6-E9BC-6833-8702BD00AAB7}" dt="2021-09-25T17:08:29.044" v="452"/>
          <ac:spMkLst>
            <pc:docMk/>
            <pc:sldMk cId="710156139" sldId="266"/>
            <ac:spMk id="4" creationId="{BCC50767-4E0B-4F0D-8E98-229CEC7A4CD5}"/>
          </ac:spMkLst>
        </pc:spChg>
        <pc:spChg chg="add mod">
          <ac:chgData name="Irwin Chin De Tao" userId="S::e0425316@u.nus.edu::c3dcca14-bc61-49cf-8f62-db46f7537b8d" providerId="AD" clId="Web-{F0DACEFE-C2D6-E9BC-6833-8702BD00AAB7}" dt="2021-09-25T17:08:11.715" v="450"/>
          <ac:spMkLst>
            <pc:docMk/>
            <pc:sldMk cId="710156139" sldId="266"/>
            <ac:spMk id="5" creationId="{B0D4136B-042B-4A14-916E-BEB1273F5067}"/>
          </ac:spMkLst>
        </pc:spChg>
        <pc:spChg chg="add del mod">
          <ac:chgData name="Irwin Chin De Tao" userId="S::e0425316@u.nus.edu::c3dcca14-bc61-49cf-8f62-db46f7537b8d" providerId="AD" clId="Web-{F0DACEFE-C2D6-E9BC-6833-8702BD00AAB7}" dt="2021-09-25T17:10:10.874" v="475"/>
          <ac:spMkLst>
            <pc:docMk/>
            <pc:sldMk cId="710156139" sldId="266"/>
            <ac:spMk id="6" creationId="{4EAD978A-2AFC-4130-A21D-4B2AEFF55254}"/>
          </ac:spMkLst>
        </pc:spChg>
      </pc:sldChg>
      <pc:sldChg chg="addSp delSp modSp">
        <pc:chgData name="Irwin Chin De Tao" userId="S::e0425316@u.nus.edu::c3dcca14-bc61-49cf-8f62-db46f7537b8d" providerId="AD" clId="Web-{F0DACEFE-C2D6-E9BC-6833-8702BD00AAB7}" dt="2021-09-25T17:09:50.420" v="468"/>
        <pc:sldMkLst>
          <pc:docMk/>
          <pc:sldMk cId="2621842669" sldId="267"/>
        </pc:sldMkLst>
        <pc:spChg chg="add del mod">
          <ac:chgData name="Irwin Chin De Tao" userId="S::e0425316@u.nus.edu::c3dcca14-bc61-49cf-8f62-db46f7537b8d" providerId="AD" clId="Web-{F0DACEFE-C2D6-E9BC-6833-8702BD00AAB7}" dt="2021-09-25T17:08:29.044" v="452"/>
          <ac:spMkLst>
            <pc:docMk/>
            <pc:sldMk cId="2621842669" sldId="267"/>
            <ac:spMk id="3" creationId="{8E2EEF48-3099-4131-9690-09022E5E7761}"/>
          </ac:spMkLst>
        </pc:spChg>
        <pc:spChg chg="add mod">
          <ac:chgData name="Irwin Chin De Tao" userId="S::e0425316@u.nus.edu::c3dcca14-bc61-49cf-8f62-db46f7537b8d" providerId="AD" clId="Web-{F0DACEFE-C2D6-E9BC-6833-8702BD00AAB7}" dt="2021-09-25T17:08:11.715" v="450"/>
          <ac:spMkLst>
            <pc:docMk/>
            <pc:sldMk cId="2621842669" sldId="267"/>
            <ac:spMk id="4" creationId="{0EA331AD-C0C5-4DFF-B1BF-93F7D9B09773}"/>
          </ac:spMkLst>
        </pc:spChg>
        <pc:spChg chg="add del mod">
          <ac:chgData name="Irwin Chin De Tao" userId="S::e0425316@u.nus.edu::c3dcca14-bc61-49cf-8f62-db46f7537b8d" providerId="AD" clId="Web-{F0DACEFE-C2D6-E9BC-6833-8702BD00AAB7}" dt="2021-09-25T17:09:50.420" v="468"/>
          <ac:spMkLst>
            <pc:docMk/>
            <pc:sldMk cId="2621842669" sldId="267"/>
            <ac:spMk id="5" creationId="{B43FD9E2-4C8C-40BD-A264-5ACF778CC6A8}"/>
          </ac:spMkLst>
        </pc:spChg>
      </pc:sldChg>
      <pc:sldChg chg="modSp">
        <pc:chgData name="Irwin Chin De Tao" userId="S::e0425316@u.nus.edu::c3dcca14-bc61-49cf-8f62-db46f7537b8d" providerId="AD" clId="Web-{F0DACEFE-C2D6-E9BC-6833-8702BD00AAB7}" dt="2021-09-25T15:08:58.916" v="127" actId="20577"/>
        <pc:sldMkLst>
          <pc:docMk/>
          <pc:sldMk cId="356556446" sldId="268"/>
        </pc:sldMkLst>
        <pc:spChg chg="mod">
          <ac:chgData name="Irwin Chin De Tao" userId="S::e0425316@u.nus.edu::c3dcca14-bc61-49cf-8f62-db46f7537b8d" providerId="AD" clId="Web-{F0DACEFE-C2D6-E9BC-6833-8702BD00AAB7}" dt="2021-09-25T15:08:58.916" v="127" actId="20577"/>
          <ac:spMkLst>
            <pc:docMk/>
            <pc:sldMk cId="356556446" sldId="268"/>
            <ac:spMk id="5" creationId="{6AF959E0-7D28-4A6F-8FC3-30076D8EBF6C}"/>
          </ac:spMkLst>
        </pc:spChg>
      </pc:sldChg>
      <pc:sldMasterChg chg="modSp mod modSldLayout">
        <pc:chgData name="Irwin Chin De Tao" userId="S::e0425316@u.nus.edu::c3dcca14-bc61-49cf-8f62-db46f7537b8d" providerId="AD" clId="Web-{F0DACEFE-C2D6-E9BC-6833-8702BD00AAB7}" dt="2021-09-25T17:08:35.560" v="455"/>
        <pc:sldMasterMkLst>
          <pc:docMk/>
          <pc:sldMasterMk cId="1694135624" sldId="2147483907"/>
        </pc:sldMasterMkLst>
        <pc:spChg chg="mod">
          <ac:chgData name="Irwin Chin De Tao" userId="S::e0425316@u.nus.edu::c3dcca14-bc61-49cf-8f62-db46f7537b8d" providerId="AD" clId="Web-{F0DACEFE-C2D6-E9BC-6833-8702BD00AAB7}" dt="2021-09-25T17:08:35.560" v="455"/>
          <ac:spMkLst>
            <pc:docMk/>
            <pc:sldMasterMk cId="1694135624" sldId="2147483907"/>
            <ac:spMk id="5" creationId="{00000000-0000-0000-0000-000000000000}"/>
          </ac:spMkLst>
        </pc:sp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766523980" sldId="2147483908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766523980" sldId="2147483908"/>
              <ac:spMk id="5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1356013748" sldId="2147483909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1356013748" sldId="2147483909"/>
              <ac:spMk id="5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928980039" sldId="2147483910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928980039" sldId="2147483910"/>
              <ac:spMk id="5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1301282008" sldId="2147483911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1301282008" sldId="2147483911"/>
              <ac:spMk id="6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726426967" sldId="2147483912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726426967" sldId="2147483912"/>
              <ac:spMk id="8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346786324" sldId="2147483913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346786324" sldId="2147483913"/>
              <ac:spMk id="4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699003556" sldId="2147483914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699003556" sldId="2147483914"/>
              <ac:spMk id="3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758073245" sldId="2147483915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758073245" sldId="2147483915"/>
              <ac:spMk id="6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291715784" sldId="2147483916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291715784" sldId="2147483916"/>
              <ac:spMk id="6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2837388468" sldId="2147483917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2837388468" sldId="2147483917"/>
              <ac:spMk id="6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2747083145" sldId="2147483918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2747083145" sldId="2147483918"/>
              <ac:spMk id="6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4028502717" sldId="2147483919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4028502717" sldId="2147483919"/>
              <ac:spMk id="6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2444680279" sldId="2147483920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2444680279" sldId="2147483920"/>
              <ac:spMk id="6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988774380" sldId="2147483921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988774380" sldId="2147483921"/>
              <ac:spMk id="4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1671005348" sldId="2147483922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1671005348" sldId="2147483922"/>
              <ac:spMk id="4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1824815826" sldId="2147483923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1824815826" sldId="2147483923"/>
              <ac:spMk id="5" creationId="{00000000-0000-0000-0000-000000000000}"/>
            </ac:spMkLst>
          </pc:spChg>
        </pc:sldLayoutChg>
        <pc:sldLayoutChg chg="modSp mod">
          <pc:chgData name="Irwin Chin De Tao" userId="S::e0425316@u.nus.edu::c3dcca14-bc61-49cf-8f62-db46f7537b8d" providerId="AD" clId="Web-{F0DACEFE-C2D6-E9BC-6833-8702BD00AAB7}" dt="2021-09-25T17:08:35.560" v="455"/>
          <pc:sldLayoutMkLst>
            <pc:docMk/>
            <pc:sldMasterMk cId="1694135624" sldId="2147483907"/>
            <pc:sldLayoutMk cId="2577206347" sldId="2147483924"/>
          </pc:sldLayoutMkLst>
          <pc:spChg chg="mod">
            <ac:chgData name="Irwin Chin De Tao" userId="S::e0425316@u.nus.edu::c3dcca14-bc61-49cf-8f62-db46f7537b8d" providerId="AD" clId="Web-{F0DACEFE-C2D6-E9BC-6833-8702BD00AAB7}" dt="2021-09-25T17:08:35.560" v="455"/>
            <ac:spMkLst>
              <pc:docMk/>
              <pc:sldMasterMk cId="1694135624" sldId="2147483907"/>
              <pc:sldLayoutMk cId="2577206347" sldId="2147483924"/>
              <ac:spMk id="5" creationId="{00000000-0000-0000-0000-000000000000}"/>
            </ac:spMkLst>
          </pc:spChg>
        </pc:sldLayoutChg>
      </pc:sldMasterChg>
    </pc:docChg>
  </pc:docChgLst>
  <pc:docChgLst>
    <pc:chgData name="Irwin Chin De Tao" userId="S::e0425316@u.nus.edu::c3dcca14-bc61-49cf-8f62-db46f7537b8d" providerId="AD" clId="Web-{6B0B9873-3D10-A67F-A8FA-2F17CA92F8EB}"/>
    <pc:docChg chg="addSld delSld modSld">
      <pc:chgData name="Irwin Chin De Tao" userId="S::e0425316@u.nus.edu::c3dcca14-bc61-49cf-8f62-db46f7537b8d" providerId="AD" clId="Web-{6B0B9873-3D10-A67F-A8FA-2F17CA92F8EB}" dt="2021-10-11T02:11:03.175" v="167" actId="20577"/>
      <pc:docMkLst>
        <pc:docMk/>
      </pc:docMkLst>
      <pc:sldChg chg="addSp delSp modSp">
        <pc:chgData name="Irwin Chin De Tao" userId="S::e0425316@u.nus.edu::c3dcca14-bc61-49cf-8f62-db46f7537b8d" providerId="AD" clId="Web-{6B0B9873-3D10-A67F-A8FA-2F17CA92F8EB}" dt="2021-10-11T02:09:06.157" v="165" actId="1076"/>
        <pc:sldMkLst>
          <pc:docMk/>
          <pc:sldMk cId="2621842669" sldId="267"/>
        </pc:sldMkLst>
        <pc:spChg chg="mod">
          <ac:chgData name="Irwin Chin De Tao" userId="S::e0425316@u.nus.edu::c3dcca14-bc61-49cf-8f62-db46f7537b8d" providerId="AD" clId="Web-{6B0B9873-3D10-A67F-A8FA-2F17CA92F8EB}" dt="2021-10-11T01:53:59.387" v="145" actId="20577"/>
          <ac:spMkLst>
            <pc:docMk/>
            <pc:sldMk cId="2621842669" sldId="267"/>
            <ac:spMk id="2" creationId="{251E1007-6732-134F-9767-0D926181EE09}"/>
          </ac:spMkLst>
        </pc:spChg>
        <pc:spChg chg="add del">
          <ac:chgData name="Irwin Chin De Tao" userId="S::e0425316@u.nus.edu::c3dcca14-bc61-49cf-8f62-db46f7537b8d" providerId="AD" clId="Web-{6B0B9873-3D10-A67F-A8FA-2F17CA92F8EB}" dt="2021-10-11T01:53:41.512" v="128"/>
          <ac:spMkLst>
            <pc:docMk/>
            <pc:sldMk cId="2621842669" sldId="267"/>
            <ac:spMk id="6" creationId="{F6A6F25E-9F95-4F04-9D14-12D8715EFE04}"/>
          </ac:spMkLst>
        </pc:spChg>
        <pc:spChg chg="add mod">
          <ac:chgData name="Irwin Chin De Tao" userId="S::e0425316@u.nus.edu::c3dcca14-bc61-49cf-8f62-db46f7537b8d" providerId="AD" clId="Web-{6B0B9873-3D10-A67F-A8FA-2F17CA92F8EB}" dt="2021-10-11T02:09:06.157" v="165" actId="1076"/>
          <ac:spMkLst>
            <pc:docMk/>
            <pc:sldMk cId="2621842669" sldId="267"/>
            <ac:spMk id="21" creationId="{7B29D401-C4CF-466B-884D-1B3BEEC1505E}"/>
          </ac:spMkLst>
        </pc:spChg>
        <pc:spChg chg="mod">
          <ac:chgData name="Irwin Chin De Tao" userId="S::e0425316@u.nus.edu::c3dcca14-bc61-49cf-8f62-db46f7537b8d" providerId="AD" clId="Web-{6B0B9873-3D10-A67F-A8FA-2F17CA92F8EB}" dt="2021-10-11T01:57:22.017" v="160" actId="1076"/>
          <ac:spMkLst>
            <pc:docMk/>
            <pc:sldMk cId="2621842669" sldId="267"/>
            <ac:spMk id="26" creationId="{9524F22D-4892-46FD-A5D1-0BF94B97C0B5}"/>
          </ac:spMkLst>
        </pc:spChg>
        <pc:spChg chg="mod">
          <ac:chgData name="Irwin Chin De Tao" userId="S::e0425316@u.nus.edu::c3dcca14-bc61-49cf-8f62-db46f7537b8d" providerId="AD" clId="Web-{6B0B9873-3D10-A67F-A8FA-2F17CA92F8EB}" dt="2021-10-11T02:08:40.031" v="162" actId="1076"/>
          <ac:spMkLst>
            <pc:docMk/>
            <pc:sldMk cId="2621842669" sldId="267"/>
            <ac:spMk id="40" creationId="{BFDFD553-E15A-4BFC-B4A1-1BAB736E715E}"/>
          </ac:spMkLst>
        </pc:spChg>
        <pc:spChg chg="del mod">
          <ac:chgData name="Irwin Chin De Tao" userId="S::e0425316@u.nus.edu::c3dcca14-bc61-49cf-8f62-db46f7537b8d" providerId="AD" clId="Web-{6B0B9873-3D10-A67F-A8FA-2F17CA92F8EB}" dt="2021-10-11T02:08:56.485" v="164"/>
          <ac:spMkLst>
            <pc:docMk/>
            <pc:sldMk cId="2621842669" sldId="267"/>
            <ac:spMk id="46" creationId="{1396FE75-77EA-48CA-BDCE-0B1B3AE7B3E9}"/>
          </ac:spMkLst>
        </pc:spChg>
        <pc:cxnChg chg="add mod">
          <ac:chgData name="Irwin Chin De Tao" userId="S::e0425316@u.nus.edu::c3dcca14-bc61-49cf-8f62-db46f7537b8d" providerId="AD" clId="Web-{6B0B9873-3D10-A67F-A8FA-2F17CA92F8EB}" dt="2021-10-11T01:56:23.562" v="151" actId="1076"/>
          <ac:cxnSpMkLst>
            <pc:docMk/>
            <pc:sldMk cId="2621842669" sldId="267"/>
            <ac:cxnSpMk id="19" creationId="{4254D1A9-990D-438D-B8A6-8E374F55F68E}"/>
          </ac:cxnSpMkLst>
        </pc:cxnChg>
      </pc:sldChg>
      <pc:sldChg chg="delSp">
        <pc:chgData name="Irwin Chin De Tao" userId="S::e0425316@u.nus.edu::c3dcca14-bc61-49cf-8f62-db46f7537b8d" providerId="AD" clId="Web-{6B0B9873-3D10-A67F-A8FA-2F17CA92F8EB}" dt="2021-10-11T01:42:58.326" v="97"/>
        <pc:sldMkLst>
          <pc:docMk/>
          <pc:sldMk cId="2100071692" sldId="270"/>
        </pc:sldMkLst>
        <pc:spChg chg="del">
          <ac:chgData name="Irwin Chin De Tao" userId="S::e0425316@u.nus.edu::c3dcca14-bc61-49cf-8f62-db46f7537b8d" providerId="AD" clId="Web-{6B0B9873-3D10-A67F-A8FA-2F17CA92F8EB}" dt="2021-10-11T01:42:58.326" v="97"/>
          <ac:spMkLst>
            <pc:docMk/>
            <pc:sldMk cId="2100071692" sldId="270"/>
            <ac:spMk id="4" creationId="{5FEACD74-280F-4DA1-A825-E6ECF3517926}"/>
          </ac:spMkLst>
        </pc:spChg>
      </pc:sldChg>
      <pc:sldChg chg="delSp">
        <pc:chgData name="Irwin Chin De Tao" userId="S::e0425316@u.nus.edu::c3dcca14-bc61-49cf-8f62-db46f7537b8d" providerId="AD" clId="Web-{6B0B9873-3D10-A67F-A8FA-2F17CA92F8EB}" dt="2021-10-11T01:42:47.810" v="96"/>
        <pc:sldMkLst>
          <pc:docMk/>
          <pc:sldMk cId="241787376" sldId="271"/>
        </pc:sldMkLst>
        <pc:spChg chg="del">
          <ac:chgData name="Irwin Chin De Tao" userId="S::e0425316@u.nus.edu::c3dcca14-bc61-49cf-8f62-db46f7537b8d" providerId="AD" clId="Web-{6B0B9873-3D10-A67F-A8FA-2F17CA92F8EB}" dt="2021-10-11T01:42:47.810" v="96"/>
          <ac:spMkLst>
            <pc:docMk/>
            <pc:sldMk cId="241787376" sldId="271"/>
            <ac:spMk id="4" creationId="{80FC0FD3-760C-4F92-B626-4DB5785405B9}"/>
          </ac:spMkLst>
        </pc:spChg>
      </pc:sldChg>
      <pc:sldChg chg="modSp">
        <pc:chgData name="Irwin Chin De Tao" userId="S::e0425316@u.nus.edu::c3dcca14-bc61-49cf-8f62-db46f7537b8d" providerId="AD" clId="Web-{6B0B9873-3D10-A67F-A8FA-2F17CA92F8EB}" dt="2021-10-11T02:11:03.175" v="167" actId="20577"/>
        <pc:sldMkLst>
          <pc:docMk/>
          <pc:sldMk cId="4168641730" sldId="273"/>
        </pc:sldMkLst>
        <pc:spChg chg="mod">
          <ac:chgData name="Irwin Chin De Tao" userId="S::e0425316@u.nus.edu::c3dcca14-bc61-49cf-8f62-db46f7537b8d" providerId="AD" clId="Web-{6B0B9873-3D10-A67F-A8FA-2F17CA92F8EB}" dt="2021-10-11T02:11:03.175" v="167" actId="20577"/>
          <ac:spMkLst>
            <pc:docMk/>
            <pc:sldMk cId="4168641730" sldId="273"/>
            <ac:spMk id="2" creationId="{01BA9409-0202-4C04-BC49-97F35268055C}"/>
          </ac:spMkLst>
        </pc:spChg>
      </pc:sldChg>
      <pc:sldChg chg="modSp">
        <pc:chgData name="Irwin Chin De Tao" userId="S::e0425316@u.nus.edu::c3dcca14-bc61-49cf-8f62-db46f7537b8d" providerId="AD" clId="Web-{6B0B9873-3D10-A67F-A8FA-2F17CA92F8EB}" dt="2021-10-11T01:42:41.201" v="95" actId="20577"/>
        <pc:sldMkLst>
          <pc:docMk/>
          <pc:sldMk cId="1062163828" sldId="275"/>
        </pc:sldMkLst>
        <pc:spChg chg="mod">
          <ac:chgData name="Irwin Chin De Tao" userId="S::e0425316@u.nus.edu::c3dcca14-bc61-49cf-8f62-db46f7537b8d" providerId="AD" clId="Web-{6B0B9873-3D10-A67F-A8FA-2F17CA92F8EB}" dt="2021-10-11T01:42:41.201" v="95" actId="20577"/>
          <ac:spMkLst>
            <pc:docMk/>
            <pc:sldMk cId="1062163828" sldId="275"/>
            <ac:spMk id="3" creationId="{F5FE46CD-969C-49A2-A187-9A44E56E8B2C}"/>
          </ac:spMkLst>
        </pc:spChg>
      </pc:sldChg>
      <pc:sldChg chg="addSp modSp">
        <pc:chgData name="Irwin Chin De Tao" userId="S::e0425316@u.nus.edu::c3dcca14-bc61-49cf-8f62-db46f7537b8d" providerId="AD" clId="Web-{6B0B9873-3D10-A67F-A8FA-2F17CA92F8EB}" dt="2021-10-11T01:43:19.155" v="122" actId="20577"/>
        <pc:sldMkLst>
          <pc:docMk/>
          <pc:sldMk cId="3954573107" sldId="276"/>
        </pc:sldMkLst>
        <pc:spChg chg="mod">
          <ac:chgData name="Irwin Chin De Tao" userId="S::e0425316@u.nus.edu::c3dcca14-bc61-49cf-8f62-db46f7537b8d" providerId="AD" clId="Web-{6B0B9873-3D10-A67F-A8FA-2F17CA92F8EB}" dt="2021-10-11T01:41:40.746" v="25" actId="20577"/>
          <ac:spMkLst>
            <pc:docMk/>
            <pc:sldMk cId="3954573107" sldId="276"/>
            <ac:spMk id="8" creationId="{8881B853-8052-4F77-B45D-A9C5D5AF57DC}"/>
          </ac:spMkLst>
        </pc:spChg>
        <pc:spChg chg="mod">
          <ac:chgData name="Irwin Chin De Tao" userId="S::e0425316@u.nus.edu::c3dcca14-bc61-49cf-8f62-db46f7537b8d" providerId="AD" clId="Web-{6B0B9873-3D10-A67F-A8FA-2F17CA92F8EB}" dt="2021-10-11T01:43:19.155" v="122" actId="20577"/>
          <ac:spMkLst>
            <pc:docMk/>
            <pc:sldMk cId="3954573107" sldId="276"/>
            <ac:spMk id="9" creationId="{6C65714F-3B40-4DFE-947D-FADE4CEBBFB0}"/>
          </ac:spMkLst>
        </pc:spChg>
        <pc:picChg chg="add mod">
          <ac:chgData name="Irwin Chin De Tao" userId="S::e0425316@u.nus.edu::c3dcca14-bc61-49cf-8f62-db46f7537b8d" providerId="AD" clId="Web-{6B0B9873-3D10-A67F-A8FA-2F17CA92F8EB}" dt="2021-10-11T01:40:59.355" v="17" actId="1076"/>
          <ac:picMkLst>
            <pc:docMk/>
            <pc:sldMk cId="3954573107" sldId="276"/>
            <ac:picMk id="2" creationId="{CB321C3B-CFD0-4CF5-9F7E-CD4125D7708A}"/>
          </ac:picMkLst>
        </pc:picChg>
        <pc:picChg chg="mod">
          <ac:chgData name="Irwin Chin De Tao" userId="S::e0425316@u.nus.edu::c3dcca14-bc61-49cf-8f62-db46f7537b8d" providerId="AD" clId="Web-{6B0B9873-3D10-A67F-A8FA-2F17CA92F8EB}" dt="2021-10-11T01:40:30.448" v="8" actId="1076"/>
          <ac:picMkLst>
            <pc:docMk/>
            <pc:sldMk cId="3954573107" sldId="276"/>
            <ac:picMk id="2050" creationId="{97EFB3A5-4CB2-4055-93A7-75366AD59EC9}"/>
          </ac:picMkLst>
        </pc:picChg>
      </pc:sldChg>
      <pc:sldChg chg="add del replId">
        <pc:chgData name="Irwin Chin De Tao" userId="S::e0425316@u.nus.edu::c3dcca14-bc61-49cf-8f62-db46f7537b8d" providerId="AD" clId="Web-{6B0B9873-3D10-A67F-A8FA-2F17CA92F8EB}" dt="2021-10-11T01:40:00.822" v="1"/>
        <pc:sldMkLst>
          <pc:docMk/>
          <pc:sldMk cId="661956437" sldId="277"/>
        </pc:sldMkLst>
      </pc:sldChg>
    </pc:docChg>
  </pc:docChgLst>
  <pc:docChgLst>
    <pc:chgData name="Javern Goh" userId="33648ac33c611a9b" providerId="LiveId" clId="{0899FB38-69D7-4131-BA2B-8E5C7DBA7813}"/>
    <pc:docChg chg="custSel addSld modSld">
      <pc:chgData name="Javern Goh" userId="33648ac33c611a9b" providerId="LiveId" clId="{0899FB38-69D7-4131-BA2B-8E5C7DBA7813}" dt="2021-10-10T20:00:02.241" v="424" actId="20577"/>
      <pc:docMkLst>
        <pc:docMk/>
      </pc:docMkLst>
      <pc:sldChg chg="modSp mod">
        <pc:chgData name="Javern Goh" userId="33648ac33c611a9b" providerId="LiveId" clId="{0899FB38-69D7-4131-BA2B-8E5C7DBA7813}" dt="2021-10-10T19:54:27.672" v="41" actId="20577"/>
        <pc:sldMkLst>
          <pc:docMk/>
          <pc:sldMk cId="1518861719" sldId="257"/>
        </pc:sldMkLst>
        <pc:spChg chg="mod">
          <ac:chgData name="Javern Goh" userId="33648ac33c611a9b" providerId="LiveId" clId="{0899FB38-69D7-4131-BA2B-8E5C7DBA7813}" dt="2021-10-10T19:54:27.672" v="41" actId="20577"/>
          <ac:spMkLst>
            <pc:docMk/>
            <pc:sldMk cId="1518861719" sldId="257"/>
            <ac:spMk id="3" creationId="{6B5CA8A5-E08F-BE40-BEB2-815A99F9FC86}"/>
          </ac:spMkLst>
        </pc:spChg>
      </pc:sldChg>
      <pc:sldChg chg="modSp mod modAnim">
        <pc:chgData name="Javern Goh" userId="33648ac33c611a9b" providerId="LiveId" clId="{0899FB38-69D7-4131-BA2B-8E5C7DBA7813}" dt="2021-10-10T19:56:40.255" v="182" actId="20577"/>
        <pc:sldMkLst>
          <pc:docMk/>
          <pc:sldMk cId="3042803300" sldId="265"/>
        </pc:sldMkLst>
        <pc:spChg chg="mod">
          <ac:chgData name="Javern Goh" userId="33648ac33c611a9b" providerId="LiveId" clId="{0899FB38-69D7-4131-BA2B-8E5C7DBA7813}" dt="2021-10-10T19:54:33.704" v="54" actId="20577"/>
          <ac:spMkLst>
            <pc:docMk/>
            <pc:sldMk cId="3042803300" sldId="265"/>
            <ac:spMk id="2" creationId="{251E1007-6732-134F-9767-0D926181EE09}"/>
          </ac:spMkLst>
        </pc:spChg>
        <pc:spChg chg="mod">
          <ac:chgData name="Javern Goh" userId="33648ac33c611a9b" providerId="LiveId" clId="{0899FB38-69D7-4131-BA2B-8E5C7DBA7813}" dt="2021-10-10T19:56:40.255" v="182" actId="20577"/>
          <ac:spMkLst>
            <pc:docMk/>
            <pc:sldMk cId="3042803300" sldId="265"/>
            <ac:spMk id="3" creationId="{5F52512B-81D2-8444-9435-C3F92794E383}"/>
          </ac:spMkLst>
        </pc:spChg>
      </pc:sldChg>
      <pc:sldChg chg="modSp new mod">
        <pc:chgData name="Javern Goh" userId="33648ac33c611a9b" providerId="LiveId" clId="{0899FB38-69D7-4131-BA2B-8E5C7DBA7813}" dt="2021-10-10T20:00:02.241" v="424" actId="20577"/>
        <pc:sldMkLst>
          <pc:docMk/>
          <pc:sldMk cId="2100071692" sldId="270"/>
        </pc:sldMkLst>
        <pc:spChg chg="mod">
          <ac:chgData name="Javern Goh" userId="33648ac33c611a9b" providerId="LiveId" clId="{0899FB38-69D7-4131-BA2B-8E5C7DBA7813}" dt="2021-10-10T19:59:03.745" v="242" actId="20577"/>
          <ac:spMkLst>
            <pc:docMk/>
            <pc:sldMk cId="2100071692" sldId="270"/>
            <ac:spMk id="2" creationId="{8650B984-EA27-4E79-AC19-135427CD5FBC}"/>
          </ac:spMkLst>
        </pc:spChg>
        <pc:spChg chg="mod">
          <ac:chgData name="Javern Goh" userId="33648ac33c611a9b" providerId="LiveId" clId="{0899FB38-69D7-4131-BA2B-8E5C7DBA7813}" dt="2021-10-10T20:00:02.241" v="424" actId="20577"/>
          <ac:spMkLst>
            <pc:docMk/>
            <pc:sldMk cId="2100071692" sldId="270"/>
            <ac:spMk id="3" creationId="{F5FE46CD-969C-49A2-A187-9A44E56E8B2C}"/>
          </ac:spMkLst>
        </pc:spChg>
      </pc:sldChg>
    </pc:docChg>
  </pc:docChgLst>
  <pc:docChgLst>
    <pc:chgData name="Goh Kheng Xi, Jevan" userId="38b6b64c-cecc-4b78-9228-4ca68902885d" providerId="ADAL" clId="{17E00710-658E-4803-B262-FDE58FAFC9B2}"/>
    <pc:docChg chg="undo custSel addSld delSld modSld sldOrd">
      <pc:chgData name="Goh Kheng Xi, Jevan" userId="38b6b64c-cecc-4b78-9228-4ca68902885d" providerId="ADAL" clId="{17E00710-658E-4803-B262-FDE58FAFC9B2}" dt="2021-10-11T01:52:52.148" v="1562" actId="20577"/>
      <pc:docMkLst>
        <pc:docMk/>
      </pc:docMkLst>
      <pc:sldChg chg="modSp mod">
        <pc:chgData name="Goh Kheng Xi, Jevan" userId="38b6b64c-cecc-4b78-9228-4ca68902885d" providerId="ADAL" clId="{17E00710-658E-4803-B262-FDE58FAFC9B2}" dt="2021-10-10T20:02:00.894" v="95" actId="20577"/>
        <pc:sldMkLst>
          <pc:docMk/>
          <pc:sldMk cId="1518861719" sldId="257"/>
        </pc:sldMkLst>
        <pc:spChg chg="mod">
          <ac:chgData name="Goh Kheng Xi, Jevan" userId="38b6b64c-cecc-4b78-9228-4ca68902885d" providerId="ADAL" clId="{17E00710-658E-4803-B262-FDE58FAFC9B2}" dt="2021-10-10T20:02:00.894" v="95" actId="20577"/>
          <ac:spMkLst>
            <pc:docMk/>
            <pc:sldMk cId="1518861719" sldId="257"/>
            <ac:spMk id="3" creationId="{6B5CA8A5-E08F-BE40-BEB2-815A99F9FC86}"/>
          </ac:spMkLst>
        </pc:spChg>
      </pc:sldChg>
      <pc:sldChg chg="del">
        <pc:chgData name="Goh Kheng Xi, Jevan" userId="38b6b64c-cecc-4b78-9228-4ca68902885d" providerId="ADAL" clId="{17E00710-658E-4803-B262-FDE58FAFC9B2}" dt="2021-10-11T00:16:15.048" v="985" actId="47"/>
        <pc:sldMkLst>
          <pc:docMk/>
          <pc:sldMk cId="1976436963" sldId="258"/>
        </pc:sldMkLst>
      </pc:sldChg>
      <pc:sldChg chg="del">
        <pc:chgData name="Goh Kheng Xi, Jevan" userId="38b6b64c-cecc-4b78-9228-4ca68902885d" providerId="ADAL" clId="{17E00710-658E-4803-B262-FDE58FAFC9B2}" dt="2021-10-11T00:16:17.249" v="986" actId="47"/>
        <pc:sldMkLst>
          <pc:docMk/>
          <pc:sldMk cId="1829776098" sldId="259"/>
        </pc:sldMkLst>
      </pc:sldChg>
      <pc:sldChg chg="del">
        <pc:chgData name="Goh Kheng Xi, Jevan" userId="38b6b64c-cecc-4b78-9228-4ca68902885d" providerId="ADAL" clId="{17E00710-658E-4803-B262-FDE58FAFC9B2}" dt="2021-10-11T00:16:20.841" v="988" actId="47"/>
        <pc:sldMkLst>
          <pc:docMk/>
          <pc:sldMk cId="1157720323" sldId="263"/>
        </pc:sldMkLst>
      </pc:sldChg>
      <pc:sldChg chg="del">
        <pc:chgData name="Goh Kheng Xi, Jevan" userId="38b6b64c-cecc-4b78-9228-4ca68902885d" providerId="ADAL" clId="{17E00710-658E-4803-B262-FDE58FAFC9B2}" dt="2021-10-11T00:16:21.710" v="989" actId="47"/>
        <pc:sldMkLst>
          <pc:docMk/>
          <pc:sldMk cId="2484080456" sldId="264"/>
        </pc:sldMkLst>
      </pc:sldChg>
      <pc:sldChg chg="modSp modAnim">
        <pc:chgData name="Goh Kheng Xi, Jevan" userId="38b6b64c-cecc-4b78-9228-4ca68902885d" providerId="ADAL" clId="{17E00710-658E-4803-B262-FDE58FAFC9B2}" dt="2021-10-11T00:14:37.431" v="844" actId="20577"/>
        <pc:sldMkLst>
          <pc:docMk/>
          <pc:sldMk cId="3042803300" sldId="265"/>
        </pc:sldMkLst>
        <pc:spChg chg="mod">
          <ac:chgData name="Goh Kheng Xi, Jevan" userId="38b6b64c-cecc-4b78-9228-4ca68902885d" providerId="ADAL" clId="{17E00710-658E-4803-B262-FDE58FAFC9B2}" dt="2021-10-11T00:14:37.431" v="844" actId="20577"/>
          <ac:spMkLst>
            <pc:docMk/>
            <pc:sldMk cId="3042803300" sldId="265"/>
            <ac:spMk id="3" creationId="{5F52512B-81D2-8444-9435-C3F92794E383}"/>
          </ac:spMkLst>
        </pc:spChg>
      </pc:sldChg>
      <pc:sldChg chg="del">
        <pc:chgData name="Goh Kheng Xi, Jevan" userId="38b6b64c-cecc-4b78-9228-4ca68902885d" providerId="ADAL" clId="{17E00710-658E-4803-B262-FDE58FAFC9B2}" dt="2021-10-11T00:16:22.536" v="990" actId="47"/>
        <pc:sldMkLst>
          <pc:docMk/>
          <pc:sldMk cId="710156139" sldId="266"/>
        </pc:sldMkLst>
      </pc:sldChg>
      <pc:sldChg chg="addSp delSp modSp mod">
        <pc:chgData name="Goh Kheng Xi, Jevan" userId="38b6b64c-cecc-4b78-9228-4ca68902885d" providerId="ADAL" clId="{17E00710-658E-4803-B262-FDE58FAFC9B2}" dt="2021-10-11T00:38:59.390" v="1147" actId="1076"/>
        <pc:sldMkLst>
          <pc:docMk/>
          <pc:sldMk cId="2621842669" sldId="267"/>
        </pc:sldMkLst>
        <pc:spChg chg="mod">
          <ac:chgData name="Goh Kheng Xi, Jevan" userId="38b6b64c-cecc-4b78-9228-4ca68902885d" providerId="ADAL" clId="{17E00710-658E-4803-B262-FDE58FAFC9B2}" dt="2021-10-10T20:27:28.109" v="579" actId="20577"/>
          <ac:spMkLst>
            <pc:docMk/>
            <pc:sldMk cId="2621842669" sldId="267"/>
            <ac:spMk id="2" creationId="{251E1007-6732-134F-9767-0D926181EE09}"/>
          </ac:spMkLst>
        </pc:spChg>
        <pc:spChg chg="add del mod">
          <ac:chgData name="Goh Kheng Xi, Jevan" userId="38b6b64c-cecc-4b78-9228-4ca68902885d" providerId="ADAL" clId="{17E00710-658E-4803-B262-FDE58FAFC9B2}" dt="2021-10-11T00:27:16.576" v="1017" actId="1076"/>
          <ac:spMkLst>
            <pc:docMk/>
            <pc:sldMk cId="2621842669" sldId="267"/>
            <ac:spMk id="3" creationId="{AC2D3C04-A8AD-4564-8832-295287AA0889}"/>
          </ac:spMkLst>
        </pc:spChg>
        <pc:spChg chg="add mod">
          <ac:chgData name="Goh Kheng Xi, Jevan" userId="38b6b64c-cecc-4b78-9228-4ca68902885d" providerId="ADAL" clId="{17E00710-658E-4803-B262-FDE58FAFC9B2}" dt="2021-10-11T00:38:57.391" v="1146" actId="1076"/>
          <ac:spMkLst>
            <pc:docMk/>
            <pc:sldMk cId="2621842669" sldId="267"/>
            <ac:spMk id="5" creationId="{194EF112-F01B-45F6-A0B5-2CE3BFE07618}"/>
          </ac:spMkLst>
        </pc:spChg>
        <pc:spChg chg="del">
          <ac:chgData name="Goh Kheng Xi, Jevan" userId="38b6b64c-cecc-4b78-9228-4ca68902885d" providerId="ADAL" clId="{17E00710-658E-4803-B262-FDE58FAFC9B2}" dt="2021-10-11T00:36:22.685" v="1115" actId="478"/>
          <ac:spMkLst>
            <pc:docMk/>
            <pc:sldMk cId="2621842669" sldId="267"/>
            <ac:spMk id="6" creationId="{F05C3FC9-C1EC-4C94-8F71-87337701E79D}"/>
          </ac:spMkLst>
        </pc:spChg>
        <pc:spChg chg="add mod">
          <ac:chgData name="Goh Kheng Xi, Jevan" userId="38b6b64c-cecc-4b78-9228-4ca68902885d" providerId="ADAL" clId="{17E00710-658E-4803-B262-FDE58FAFC9B2}" dt="2021-10-11T00:38:59.390" v="1147" actId="1076"/>
          <ac:spMkLst>
            <pc:docMk/>
            <pc:sldMk cId="2621842669" sldId="267"/>
            <ac:spMk id="7" creationId="{3D5B7289-25E6-48D3-B0E6-91453E17141D}"/>
          </ac:spMkLst>
        </pc:spChg>
        <pc:spChg chg="add del">
          <ac:chgData name="Goh Kheng Xi, Jevan" userId="38b6b64c-cecc-4b78-9228-4ca68902885d" providerId="ADAL" clId="{17E00710-658E-4803-B262-FDE58FAFC9B2}" dt="2021-10-10T20:32:33.099" v="621" actId="478"/>
          <ac:spMkLst>
            <pc:docMk/>
            <pc:sldMk cId="2621842669" sldId="267"/>
            <ac:spMk id="8" creationId="{CFF1336F-DC57-4515-9D70-B2A6E2F979EC}"/>
          </ac:spMkLst>
        </pc:spChg>
        <pc:spChg chg="del">
          <ac:chgData name="Goh Kheng Xi, Jevan" userId="38b6b64c-cecc-4b78-9228-4ca68902885d" providerId="ADAL" clId="{17E00710-658E-4803-B262-FDE58FAFC9B2}" dt="2021-10-10T20:24:16.093" v="488" actId="478"/>
          <ac:spMkLst>
            <pc:docMk/>
            <pc:sldMk cId="2621842669" sldId="267"/>
            <ac:spMk id="9" creationId="{2F5AB859-2E3D-446C-8B4D-60B12E78394F}"/>
          </ac:spMkLst>
        </pc:spChg>
        <pc:spChg chg="add del mod">
          <ac:chgData name="Goh Kheng Xi, Jevan" userId="38b6b64c-cecc-4b78-9228-4ca68902885d" providerId="ADAL" clId="{17E00710-658E-4803-B262-FDE58FAFC9B2}" dt="2021-10-10T20:30:52.204" v="609" actId="478"/>
          <ac:spMkLst>
            <pc:docMk/>
            <pc:sldMk cId="2621842669" sldId="267"/>
            <ac:spMk id="10" creationId="{563BF0C1-30A2-44AB-970C-FA83A5816334}"/>
          </ac:spMkLst>
        </pc:spChg>
        <pc:spChg chg="add del mod">
          <ac:chgData name="Goh Kheng Xi, Jevan" userId="38b6b64c-cecc-4b78-9228-4ca68902885d" providerId="ADAL" clId="{17E00710-658E-4803-B262-FDE58FAFC9B2}" dt="2021-10-10T20:31:54.085" v="616" actId="478"/>
          <ac:spMkLst>
            <pc:docMk/>
            <pc:sldMk cId="2621842669" sldId="267"/>
            <ac:spMk id="11" creationId="{302BED75-1FC6-4411-A2B1-1D6652BD8618}"/>
          </ac:spMkLst>
        </pc:spChg>
        <pc:spChg chg="add del">
          <ac:chgData name="Goh Kheng Xi, Jevan" userId="38b6b64c-cecc-4b78-9228-4ca68902885d" providerId="ADAL" clId="{17E00710-658E-4803-B262-FDE58FAFC9B2}" dt="2021-10-10T20:32:31.998" v="620" actId="478"/>
          <ac:spMkLst>
            <pc:docMk/>
            <pc:sldMk cId="2621842669" sldId="267"/>
            <ac:spMk id="12" creationId="{3CF2AAB8-4B2D-4A5E-A714-22D50F62E381}"/>
          </ac:spMkLst>
        </pc:spChg>
        <pc:spChg chg="add del mod">
          <ac:chgData name="Goh Kheng Xi, Jevan" userId="38b6b64c-cecc-4b78-9228-4ca68902885d" providerId="ADAL" clId="{17E00710-658E-4803-B262-FDE58FAFC9B2}" dt="2021-10-10T20:33:28.237" v="625" actId="478"/>
          <ac:spMkLst>
            <pc:docMk/>
            <pc:sldMk cId="2621842669" sldId="267"/>
            <ac:spMk id="13" creationId="{F3975D29-A87D-422B-9EB8-BD931EFC0E72}"/>
          </ac:spMkLst>
        </pc:spChg>
        <pc:spChg chg="add del">
          <ac:chgData name="Goh Kheng Xi, Jevan" userId="38b6b64c-cecc-4b78-9228-4ca68902885d" providerId="ADAL" clId="{17E00710-658E-4803-B262-FDE58FAFC9B2}" dt="2021-10-10T20:34:45.630" v="627" actId="478"/>
          <ac:spMkLst>
            <pc:docMk/>
            <pc:sldMk cId="2621842669" sldId="267"/>
            <ac:spMk id="14" creationId="{E16EF0E7-DCC2-4469-8F8D-D981543A3C00}"/>
          </ac:spMkLst>
        </pc:spChg>
        <pc:spChg chg="add del mod">
          <ac:chgData name="Goh Kheng Xi, Jevan" userId="38b6b64c-cecc-4b78-9228-4ca68902885d" providerId="ADAL" clId="{17E00710-658E-4803-B262-FDE58FAFC9B2}" dt="2021-10-10T20:36:23.165" v="635" actId="478"/>
          <ac:spMkLst>
            <pc:docMk/>
            <pc:sldMk cId="2621842669" sldId="267"/>
            <ac:spMk id="15" creationId="{35505C6F-2A73-42CA-9832-4AB2B28BE681}"/>
          </ac:spMkLst>
        </pc:spChg>
        <pc:spChg chg="add mod">
          <ac:chgData name="Goh Kheng Xi, Jevan" userId="38b6b64c-cecc-4b78-9228-4ca68902885d" providerId="ADAL" clId="{17E00710-658E-4803-B262-FDE58FAFC9B2}" dt="2021-10-11T00:28:51.970" v="1032" actId="14100"/>
          <ac:spMkLst>
            <pc:docMk/>
            <pc:sldMk cId="2621842669" sldId="267"/>
            <ac:spMk id="16" creationId="{BA08BBB4-2900-4C37-B867-AA8DC0290218}"/>
          </ac:spMkLst>
        </pc:spChg>
        <pc:spChg chg="add mod">
          <ac:chgData name="Goh Kheng Xi, Jevan" userId="38b6b64c-cecc-4b78-9228-4ca68902885d" providerId="ADAL" clId="{17E00710-658E-4803-B262-FDE58FAFC9B2}" dt="2021-10-11T00:38:23.448" v="1136" actId="1076"/>
          <ac:spMkLst>
            <pc:docMk/>
            <pc:sldMk cId="2621842669" sldId="267"/>
            <ac:spMk id="17" creationId="{ED914C94-A43E-41D7-9BF3-D3F0E4A14691}"/>
          </ac:spMkLst>
        </pc:spChg>
        <pc:spChg chg="add del mod">
          <ac:chgData name="Goh Kheng Xi, Jevan" userId="38b6b64c-cecc-4b78-9228-4ca68902885d" providerId="ADAL" clId="{17E00710-658E-4803-B262-FDE58FAFC9B2}" dt="2021-10-11T00:31:46.652" v="1070" actId="478"/>
          <ac:spMkLst>
            <pc:docMk/>
            <pc:sldMk cId="2621842669" sldId="267"/>
            <ac:spMk id="18" creationId="{B1C851A7-0B69-4250-845D-A19E5CC8E9AC}"/>
          </ac:spMkLst>
        </pc:spChg>
        <pc:spChg chg="add mod">
          <ac:chgData name="Goh Kheng Xi, Jevan" userId="38b6b64c-cecc-4b78-9228-4ca68902885d" providerId="ADAL" clId="{17E00710-658E-4803-B262-FDE58FAFC9B2}" dt="2021-10-11T00:38:25.362" v="1137" actId="1076"/>
          <ac:spMkLst>
            <pc:docMk/>
            <pc:sldMk cId="2621842669" sldId="267"/>
            <ac:spMk id="22" creationId="{EEF11A4E-6E24-40F6-BD63-872B3A3351E4}"/>
          </ac:spMkLst>
        </pc:spChg>
        <pc:spChg chg="add mod">
          <ac:chgData name="Goh Kheng Xi, Jevan" userId="38b6b64c-cecc-4b78-9228-4ca68902885d" providerId="ADAL" clId="{17E00710-658E-4803-B262-FDE58FAFC9B2}" dt="2021-10-11T00:36:49.128" v="1119" actId="1076"/>
          <ac:spMkLst>
            <pc:docMk/>
            <pc:sldMk cId="2621842669" sldId="267"/>
            <ac:spMk id="23" creationId="{BF6E920C-5DAA-4B7F-A0DC-6EEBC145520C}"/>
          </ac:spMkLst>
        </pc:spChg>
        <pc:spChg chg="add mod">
          <ac:chgData name="Goh Kheng Xi, Jevan" userId="38b6b64c-cecc-4b78-9228-4ca68902885d" providerId="ADAL" clId="{17E00710-658E-4803-B262-FDE58FAFC9B2}" dt="2021-10-11T00:36:47.540" v="1118" actId="1076"/>
          <ac:spMkLst>
            <pc:docMk/>
            <pc:sldMk cId="2621842669" sldId="267"/>
            <ac:spMk id="24" creationId="{04DABA1B-AC3D-4600-99B6-22D0DE4A50C4}"/>
          </ac:spMkLst>
        </pc:spChg>
        <pc:spChg chg="add mod">
          <ac:chgData name="Goh Kheng Xi, Jevan" userId="38b6b64c-cecc-4b78-9228-4ca68902885d" providerId="ADAL" clId="{17E00710-658E-4803-B262-FDE58FAFC9B2}" dt="2021-10-11T00:38:01.265" v="1129" actId="1076"/>
          <ac:spMkLst>
            <pc:docMk/>
            <pc:sldMk cId="2621842669" sldId="267"/>
            <ac:spMk id="26" creationId="{9524F22D-4892-46FD-A5D1-0BF94B97C0B5}"/>
          </ac:spMkLst>
        </pc:spChg>
        <pc:spChg chg="add del mod">
          <ac:chgData name="Goh Kheng Xi, Jevan" userId="38b6b64c-cecc-4b78-9228-4ca68902885d" providerId="ADAL" clId="{17E00710-658E-4803-B262-FDE58FAFC9B2}" dt="2021-10-11T00:38:00.131" v="1128" actId="478"/>
          <ac:spMkLst>
            <pc:docMk/>
            <pc:sldMk cId="2621842669" sldId="267"/>
            <ac:spMk id="32" creationId="{2A54C119-FF84-4BF8-BADF-32649B5CC72E}"/>
          </ac:spMkLst>
        </pc:spChg>
        <pc:spChg chg="add mod">
          <ac:chgData name="Goh Kheng Xi, Jevan" userId="38b6b64c-cecc-4b78-9228-4ca68902885d" providerId="ADAL" clId="{17E00710-658E-4803-B262-FDE58FAFC9B2}" dt="2021-10-11T00:27:54.708" v="1024" actId="571"/>
          <ac:spMkLst>
            <pc:docMk/>
            <pc:sldMk cId="2621842669" sldId="267"/>
            <ac:spMk id="33" creationId="{6BF6016B-62A6-4A42-B2D7-8FE6316A10A1}"/>
          </ac:spMkLst>
        </pc:spChg>
        <pc:spChg chg="add mod">
          <ac:chgData name="Goh Kheng Xi, Jevan" userId="38b6b64c-cecc-4b78-9228-4ca68902885d" providerId="ADAL" clId="{17E00710-658E-4803-B262-FDE58FAFC9B2}" dt="2021-10-11T00:38:12.587" v="1134" actId="1076"/>
          <ac:spMkLst>
            <pc:docMk/>
            <pc:sldMk cId="2621842669" sldId="267"/>
            <ac:spMk id="40" creationId="{BFDFD553-E15A-4BFC-B4A1-1BAB736E715E}"/>
          </ac:spMkLst>
        </pc:spChg>
        <pc:spChg chg="add mod">
          <ac:chgData name="Goh Kheng Xi, Jevan" userId="38b6b64c-cecc-4b78-9228-4ca68902885d" providerId="ADAL" clId="{17E00710-658E-4803-B262-FDE58FAFC9B2}" dt="2021-10-11T00:38:07.236" v="1131" actId="14100"/>
          <ac:spMkLst>
            <pc:docMk/>
            <pc:sldMk cId="2621842669" sldId="267"/>
            <ac:spMk id="46" creationId="{1396FE75-77EA-48CA-BDCE-0B1B3AE7B3E9}"/>
          </ac:spMkLst>
        </pc:spChg>
        <pc:picChg chg="del">
          <ac:chgData name="Goh Kheng Xi, Jevan" userId="38b6b64c-cecc-4b78-9228-4ca68902885d" providerId="ADAL" clId="{17E00710-658E-4803-B262-FDE58FAFC9B2}" dt="2021-10-10T20:24:09.326" v="483" actId="478"/>
          <ac:picMkLst>
            <pc:docMk/>
            <pc:sldMk cId="2621842669" sldId="267"/>
            <ac:picMk id="1026" creationId="{8802507F-F774-46C8-BC8C-00EFD04878DA}"/>
          </ac:picMkLst>
        </pc:picChg>
        <pc:picChg chg="del mod">
          <ac:chgData name="Goh Kheng Xi, Jevan" userId="38b6b64c-cecc-4b78-9228-4ca68902885d" providerId="ADAL" clId="{17E00710-658E-4803-B262-FDE58FAFC9B2}" dt="2021-10-10T20:24:13.821" v="487" actId="478"/>
          <ac:picMkLst>
            <pc:docMk/>
            <pc:sldMk cId="2621842669" sldId="267"/>
            <ac:picMk id="1028" creationId="{666922F0-0171-44EF-9134-8E1837E89A7A}"/>
          </ac:picMkLst>
        </pc:picChg>
        <pc:picChg chg="del">
          <ac:chgData name="Goh Kheng Xi, Jevan" userId="38b6b64c-cecc-4b78-9228-4ca68902885d" providerId="ADAL" clId="{17E00710-658E-4803-B262-FDE58FAFC9B2}" dt="2021-10-10T20:24:10.878" v="484" actId="478"/>
          <ac:picMkLst>
            <pc:docMk/>
            <pc:sldMk cId="2621842669" sldId="267"/>
            <ac:picMk id="1030" creationId="{2C0FD498-6F62-4044-9C89-F9515A910AAE}"/>
          </ac:picMkLst>
        </pc:picChg>
        <pc:picChg chg="del">
          <ac:chgData name="Goh Kheng Xi, Jevan" userId="38b6b64c-cecc-4b78-9228-4ca68902885d" providerId="ADAL" clId="{17E00710-658E-4803-B262-FDE58FAFC9B2}" dt="2021-10-10T20:24:12.373" v="485" actId="478"/>
          <ac:picMkLst>
            <pc:docMk/>
            <pc:sldMk cId="2621842669" sldId="267"/>
            <ac:picMk id="1032" creationId="{6619899E-D6D2-4689-AF17-435AB34D8967}"/>
          </ac:picMkLst>
        </pc:picChg>
        <pc:cxnChg chg="add mod">
          <ac:chgData name="Goh Kheng Xi, Jevan" userId="38b6b64c-cecc-4b78-9228-4ca68902885d" providerId="ADAL" clId="{17E00710-658E-4803-B262-FDE58FAFC9B2}" dt="2021-10-11T00:29:57.907" v="1047" actId="14100"/>
          <ac:cxnSpMkLst>
            <pc:docMk/>
            <pc:sldMk cId="2621842669" sldId="267"/>
            <ac:cxnSpMk id="20" creationId="{FA855003-6845-460C-83D9-998A4A7AA8A0}"/>
          </ac:cxnSpMkLst>
        </pc:cxnChg>
        <pc:cxnChg chg="add mod">
          <ac:chgData name="Goh Kheng Xi, Jevan" userId="38b6b64c-cecc-4b78-9228-4ca68902885d" providerId="ADAL" clId="{17E00710-658E-4803-B262-FDE58FAFC9B2}" dt="2021-10-11T00:35:37.235" v="1094" actId="14100"/>
          <ac:cxnSpMkLst>
            <pc:docMk/>
            <pc:sldMk cId="2621842669" sldId="267"/>
            <ac:cxnSpMk id="28" creationId="{2A407A3F-D67A-4C14-9BE1-58F7D50D6FD8}"/>
          </ac:cxnSpMkLst>
        </pc:cxnChg>
        <pc:cxnChg chg="add del mod">
          <ac:chgData name="Goh Kheng Xi, Jevan" userId="38b6b64c-cecc-4b78-9228-4ca68902885d" providerId="ADAL" clId="{17E00710-658E-4803-B262-FDE58FAFC9B2}" dt="2021-10-11T00:30:14.068" v="1051" actId="478"/>
          <ac:cxnSpMkLst>
            <pc:docMk/>
            <pc:sldMk cId="2621842669" sldId="267"/>
            <ac:cxnSpMk id="34" creationId="{B45BBBCA-2B93-446F-B32B-59FF41919444}"/>
          </ac:cxnSpMkLst>
        </pc:cxnChg>
        <pc:cxnChg chg="add mod">
          <ac:chgData name="Goh Kheng Xi, Jevan" userId="38b6b64c-cecc-4b78-9228-4ca68902885d" providerId="ADAL" clId="{17E00710-658E-4803-B262-FDE58FAFC9B2}" dt="2021-10-11T00:30:04.711" v="1049" actId="1076"/>
          <ac:cxnSpMkLst>
            <pc:docMk/>
            <pc:sldMk cId="2621842669" sldId="267"/>
            <ac:cxnSpMk id="36" creationId="{D55ED52A-BC71-406B-9F9E-6BBAB4B5BA64}"/>
          </ac:cxnSpMkLst>
        </pc:cxnChg>
        <pc:cxnChg chg="add del mod">
          <ac:chgData name="Goh Kheng Xi, Jevan" userId="38b6b64c-cecc-4b78-9228-4ca68902885d" providerId="ADAL" clId="{17E00710-658E-4803-B262-FDE58FAFC9B2}" dt="2021-10-11T00:31:47.937" v="1071" actId="478"/>
          <ac:cxnSpMkLst>
            <pc:docMk/>
            <pc:sldMk cId="2621842669" sldId="267"/>
            <ac:cxnSpMk id="38" creationId="{5618B2CA-EE5D-4911-8717-3E37AE97A59E}"/>
          </ac:cxnSpMkLst>
        </pc:cxnChg>
        <pc:cxnChg chg="add del mod">
          <ac:chgData name="Goh Kheng Xi, Jevan" userId="38b6b64c-cecc-4b78-9228-4ca68902885d" providerId="ADAL" clId="{17E00710-658E-4803-B262-FDE58FAFC9B2}" dt="2021-10-11T00:38:45.987" v="1142" actId="478"/>
          <ac:cxnSpMkLst>
            <pc:docMk/>
            <pc:sldMk cId="2621842669" sldId="267"/>
            <ac:cxnSpMk id="41" creationId="{6DC53885-26C0-403B-9B4F-45366308D055}"/>
          </ac:cxnSpMkLst>
        </pc:cxnChg>
      </pc:sldChg>
      <pc:sldChg chg="del">
        <pc:chgData name="Goh Kheng Xi, Jevan" userId="38b6b64c-cecc-4b78-9228-4ca68902885d" providerId="ADAL" clId="{17E00710-658E-4803-B262-FDE58FAFC9B2}" dt="2021-10-11T00:16:19.089" v="987" actId="47"/>
        <pc:sldMkLst>
          <pc:docMk/>
          <pc:sldMk cId="3593416786" sldId="268"/>
        </pc:sldMkLst>
      </pc:sldChg>
      <pc:sldChg chg="del">
        <pc:chgData name="Goh Kheng Xi, Jevan" userId="38b6b64c-cecc-4b78-9228-4ca68902885d" providerId="ADAL" clId="{17E00710-658E-4803-B262-FDE58FAFC9B2}" dt="2021-10-11T00:16:12.661" v="984" actId="47"/>
        <pc:sldMkLst>
          <pc:docMk/>
          <pc:sldMk cId="352617696" sldId="269"/>
        </pc:sldMkLst>
      </pc:sldChg>
      <pc:sldChg chg="modSp mod ord">
        <pc:chgData name="Goh Kheng Xi, Jevan" userId="38b6b64c-cecc-4b78-9228-4ca68902885d" providerId="ADAL" clId="{17E00710-658E-4803-B262-FDE58FAFC9B2}" dt="2021-10-11T01:52:52.148" v="1562" actId="20577"/>
        <pc:sldMkLst>
          <pc:docMk/>
          <pc:sldMk cId="2100071692" sldId="270"/>
        </pc:sldMkLst>
        <pc:spChg chg="mod">
          <ac:chgData name="Goh Kheng Xi, Jevan" userId="38b6b64c-cecc-4b78-9228-4ca68902885d" providerId="ADAL" clId="{17E00710-658E-4803-B262-FDE58FAFC9B2}" dt="2021-10-11T01:52:52.148" v="1562" actId="20577"/>
          <ac:spMkLst>
            <pc:docMk/>
            <pc:sldMk cId="2100071692" sldId="270"/>
            <ac:spMk id="2" creationId="{8650B984-EA27-4E79-AC19-135427CD5FBC}"/>
          </ac:spMkLst>
        </pc:spChg>
        <pc:spChg chg="mod">
          <ac:chgData name="Goh Kheng Xi, Jevan" userId="38b6b64c-cecc-4b78-9228-4ca68902885d" providerId="ADAL" clId="{17E00710-658E-4803-B262-FDE58FAFC9B2}" dt="2021-10-11T00:14:10.642" v="779" actId="6549"/>
          <ac:spMkLst>
            <pc:docMk/>
            <pc:sldMk cId="2100071692" sldId="270"/>
            <ac:spMk id="3" creationId="{F5FE46CD-969C-49A2-A187-9A44E56E8B2C}"/>
          </ac:spMkLst>
        </pc:spChg>
      </pc:sldChg>
      <pc:sldChg chg="modSp new mod">
        <pc:chgData name="Goh Kheng Xi, Jevan" userId="38b6b64c-cecc-4b78-9228-4ca68902885d" providerId="ADAL" clId="{17E00710-658E-4803-B262-FDE58FAFC9B2}" dt="2021-10-11T00:16:03.903" v="983" actId="5793"/>
        <pc:sldMkLst>
          <pc:docMk/>
          <pc:sldMk cId="241787376" sldId="271"/>
        </pc:sldMkLst>
        <pc:spChg chg="mod">
          <ac:chgData name="Goh Kheng Xi, Jevan" userId="38b6b64c-cecc-4b78-9228-4ca68902885d" providerId="ADAL" clId="{17E00710-658E-4803-B262-FDE58FAFC9B2}" dt="2021-10-10T20:03:25.578" v="158" actId="20577"/>
          <ac:spMkLst>
            <pc:docMk/>
            <pc:sldMk cId="241787376" sldId="271"/>
            <ac:spMk id="2" creationId="{01BA9409-0202-4C04-BC49-97F35268055C}"/>
          </ac:spMkLst>
        </pc:spChg>
        <pc:spChg chg="mod">
          <ac:chgData name="Goh Kheng Xi, Jevan" userId="38b6b64c-cecc-4b78-9228-4ca68902885d" providerId="ADAL" clId="{17E00710-658E-4803-B262-FDE58FAFC9B2}" dt="2021-10-11T00:16:03.903" v="983" actId="5793"/>
          <ac:spMkLst>
            <pc:docMk/>
            <pc:sldMk cId="241787376" sldId="271"/>
            <ac:spMk id="3" creationId="{8D3570FD-7A42-47E4-9770-3682996E992B}"/>
          </ac:spMkLst>
        </pc:spChg>
      </pc:sldChg>
      <pc:sldChg chg="addSp delSp modSp new del mod">
        <pc:chgData name="Goh Kheng Xi, Jevan" userId="38b6b64c-cecc-4b78-9228-4ca68902885d" providerId="ADAL" clId="{17E00710-658E-4803-B262-FDE58FAFC9B2}" dt="2021-10-11T00:34:59.036" v="1090" actId="47"/>
        <pc:sldMkLst>
          <pc:docMk/>
          <pc:sldMk cId="2672134345" sldId="272"/>
        </pc:sldMkLst>
        <pc:spChg chg="del">
          <ac:chgData name="Goh Kheng Xi, Jevan" userId="38b6b64c-cecc-4b78-9228-4ca68902885d" providerId="ADAL" clId="{17E00710-658E-4803-B262-FDE58FAFC9B2}" dt="2021-10-10T21:20:39.900" v="693" actId="478"/>
          <ac:spMkLst>
            <pc:docMk/>
            <pc:sldMk cId="2672134345" sldId="272"/>
            <ac:spMk id="2" creationId="{687265F0-CF64-4B83-A1D6-22C195749EA4}"/>
          </ac:spMkLst>
        </pc:spChg>
        <pc:spChg chg="del">
          <ac:chgData name="Goh Kheng Xi, Jevan" userId="38b6b64c-cecc-4b78-9228-4ca68902885d" providerId="ADAL" clId="{17E00710-658E-4803-B262-FDE58FAFC9B2}" dt="2021-10-10T21:20:38.870" v="692" actId="478"/>
          <ac:spMkLst>
            <pc:docMk/>
            <pc:sldMk cId="2672134345" sldId="272"/>
            <ac:spMk id="3" creationId="{F1EA7B6C-F56A-4170-813F-8908D45DB8F3}"/>
          </ac:spMkLst>
        </pc:spChg>
        <pc:spChg chg="del">
          <ac:chgData name="Goh Kheng Xi, Jevan" userId="38b6b64c-cecc-4b78-9228-4ca68902885d" providerId="ADAL" clId="{17E00710-658E-4803-B262-FDE58FAFC9B2}" dt="2021-10-10T21:20:43.215" v="694" actId="478"/>
          <ac:spMkLst>
            <pc:docMk/>
            <pc:sldMk cId="2672134345" sldId="272"/>
            <ac:spMk id="4" creationId="{AAA64F60-06F1-4B68-A0D1-92F51A3A846F}"/>
          </ac:spMkLst>
        </pc:spChg>
        <pc:picChg chg="add del mod">
          <ac:chgData name="Goh Kheng Xi, Jevan" userId="38b6b64c-cecc-4b78-9228-4ca68902885d" providerId="ADAL" clId="{17E00710-658E-4803-B262-FDE58FAFC9B2}" dt="2021-10-11T00:34:41.795" v="1078" actId="21"/>
          <ac:picMkLst>
            <pc:docMk/>
            <pc:sldMk cId="2672134345" sldId="272"/>
            <ac:picMk id="1026" creationId="{964C8FC5-25AA-467F-932B-E661DE4BFD7E}"/>
          </ac:picMkLst>
        </pc:picChg>
      </pc:sldChg>
      <pc:sldChg chg="addSp delSp modSp add mod">
        <pc:chgData name="Goh Kheng Xi, Jevan" userId="38b6b64c-cecc-4b78-9228-4ca68902885d" providerId="ADAL" clId="{17E00710-658E-4803-B262-FDE58FAFC9B2}" dt="2021-10-11T00:56:26.327" v="1549" actId="20577"/>
        <pc:sldMkLst>
          <pc:docMk/>
          <pc:sldMk cId="4168641730" sldId="273"/>
        </pc:sldMkLst>
        <pc:spChg chg="mod">
          <ac:chgData name="Goh Kheng Xi, Jevan" userId="38b6b64c-cecc-4b78-9228-4ca68902885d" providerId="ADAL" clId="{17E00710-658E-4803-B262-FDE58FAFC9B2}" dt="2021-10-11T00:56:26.327" v="1549" actId="20577"/>
          <ac:spMkLst>
            <pc:docMk/>
            <pc:sldMk cId="4168641730" sldId="273"/>
            <ac:spMk id="2" creationId="{01BA9409-0202-4C04-BC49-97F35268055C}"/>
          </ac:spMkLst>
        </pc:spChg>
        <pc:spChg chg="del mod">
          <ac:chgData name="Goh Kheng Xi, Jevan" userId="38b6b64c-cecc-4b78-9228-4ca68902885d" providerId="ADAL" clId="{17E00710-658E-4803-B262-FDE58FAFC9B2}" dt="2021-10-11T00:34:50.717" v="1082" actId="478"/>
          <ac:spMkLst>
            <pc:docMk/>
            <pc:sldMk cId="4168641730" sldId="273"/>
            <ac:spMk id="3" creationId="{8D3570FD-7A42-47E4-9770-3682996E992B}"/>
          </ac:spMkLst>
        </pc:spChg>
        <pc:spChg chg="del">
          <ac:chgData name="Goh Kheng Xi, Jevan" userId="38b6b64c-cecc-4b78-9228-4ca68902885d" providerId="ADAL" clId="{17E00710-658E-4803-B262-FDE58FAFC9B2}" dt="2021-10-11T00:34:46.345" v="1080" actId="478"/>
          <ac:spMkLst>
            <pc:docMk/>
            <pc:sldMk cId="4168641730" sldId="273"/>
            <ac:spMk id="4" creationId="{80FC0FD3-760C-4F92-B626-4DB5785405B9}"/>
          </ac:spMkLst>
        </pc:spChg>
        <pc:picChg chg="add mod">
          <ac:chgData name="Goh Kheng Xi, Jevan" userId="38b6b64c-cecc-4b78-9228-4ca68902885d" providerId="ADAL" clId="{17E00710-658E-4803-B262-FDE58FAFC9B2}" dt="2021-10-11T00:34:52.276" v="1083" actId="1076"/>
          <ac:picMkLst>
            <pc:docMk/>
            <pc:sldMk cId="4168641730" sldId="273"/>
            <ac:picMk id="6" creationId="{54CEE702-CAC4-40D2-B5D5-DA611EE8770A}"/>
          </ac:picMkLst>
        </pc:picChg>
      </pc:sldChg>
      <pc:sldChg chg="delSp modSp add del mod">
        <pc:chgData name="Goh Kheng Xi, Jevan" userId="38b6b64c-cecc-4b78-9228-4ca68902885d" providerId="ADAL" clId="{17E00710-658E-4803-B262-FDE58FAFC9B2}" dt="2021-10-11T00:40:48.650" v="1149" actId="47"/>
        <pc:sldMkLst>
          <pc:docMk/>
          <pc:sldMk cId="442668146" sldId="274"/>
        </pc:sldMkLst>
        <pc:spChg chg="mod">
          <ac:chgData name="Goh Kheng Xi, Jevan" userId="38b6b64c-cecc-4b78-9228-4ca68902885d" providerId="ADAL" clId="{17E00710-658E-4803-B262-FDE58FAFC9B2}" dt="2021-10-11T00:36:08.121" v="1112" actId="20577"/>
          <ac:spMkLst>
            <pc:docMk/>
            <pc:sldMk cId="442668146" sldId="274"/>
            <ac:spMk id="2" creationId="{251E1007-6732-134F-9767-0D926181EE09}"/>
          </ac:spMkLst>
        </pc:spChg>
        <pc:spChg chg="del">
          <ac:chgData name="Goh Kheng Xi, Jevan" userId="38b6b64c-cecc-4b78-9228-4ca68902885d" providerId="ADAL" clId="{17E00710-658E-4803-B262-FDE58FAFC9B2}" dt="2021-10-11T00:36:17.048" v="1113" actId="478"/>
          <ac:spMkLst>
            <pc:docMk/>
            <pc:sldMk cId="442668146" sldId="274"/>
            <ac:spMk id="3" creationId="{AC2D3C04-A8AD-4564-8832-295287AA0889}"/>
          </ac:spMkLst>
        </pc:spChg>
        <pc:spChg chg="del">
          <ac:chgData name="Goh Kheng Xi, Jevan" userId="38b6b64c-cecc-4b78-9228-4ca68902885d" providerId="ADAL" clId="{17E00710-658E-4803-B262-FDE58FAFC9B2}" dt="2021-10-11T00:36:17.048" v="1113" actId="478"/>
          <ac:spMkLst>
            <pc:docMk/>
            <pc:sldMk cId="442668146" sldId="274"/>
            <ac:spMk id="5" creationId="{194EF112-F01B-45F6-A0B5-2CE3BFE07618}"/>
          </ac:spMkLst>
        </pc:spChg>
        <pc:spChg chg="del">
          <ac:chgData name="Goh Kheng Xi, Jevan" userId="38b6b64c-cecc-4b78-9228-4ca68902885d" providerId="ADAL" clId="{17E00710-658E-4803-B262-FDE58FAFC9B2}" dt="2021-10-11T00:36:18.961" v="1114" actId="478"/>
          <ac:spMkLst>
            <pc:docMk/>
            <pc:sldMk cId="442668146" sldId="274"/>
            <ac:spMk id="6" creationId="{F05C3FC9-C1EC-4C94-8F71-87337701E79D}"/>
          </ac:spMkLst>
        </pc:spChg>
        <pc:spChg chg="del">
          <ac:chgData name="Goh Kheng Xi, Jevan" userId="38b6b64c-cecc-4b78-9228-4ca68902885d" providerId="ADAL" clId="{17E00710-658E-4803-B262-FDE58FAFC9B2}" dt="2021-10-11T00:36:17.048" v="1113" actId="478"/>
          <ac:spMkLst>
            <pc:docMk/>
            <pc:sldMk cId="442668146" sldId="274"/>
            <ac:spMk id="7" creationId="{3D5B7289-25E6-48D3-B0E6-91453E17141D}"/>
          </ac:spMkLst>
        </pc:spChg>
        <pc:spChg chg="del">
          <ac:chgData name="Goh Kheng Xi, Jevan" userId="38b6b64c-cecc-4b78-9228-4ca68902885d" providerId="ADAL" clId="{17E00710-658E-4803-B262-FDE58FAFC9B2}" dt="2021-10-11T00:36:17.048" v="1113" actId="478"/>
          <ac:spMkLst>
            <pc:docMk/>
            <pc:sldMk cId="442668146" sldId="274"/>
            <ac:spMk id="16" creationId="{BA08BBB4-2900-4C37-B867-AA8DC0290218}"/>
          </ac:spMkLst>
        </pc:spChg>
        <pc:spChg chg="del">
          <ac:chgData name="Goh Kheng Xi, Jevan" userId="38b6b64c-cecc-4b78-9228-4ca68902885d" providerId="ADAL" clId="{17E00710-658E-4803-B262-FDE58FAFC9B2}" dt="2021-10-11T00:36:17.048" v="1113" actId="478"/>
          <ac:spMkLst>
            <pc:docMk/>
            <pc:sldMk cId="442668146" sldId="274"/>
            <ac:spMk id="17" creationId="{ED914C94-A43E-41D7-9BF3-D3F0E4A14691}"/>
          </ac:spMkLst>
        </pc:spChg>
        <pc:spChg chg="del">
          <ac:chgData name="Goh Kheng Xi, Jevan" userId="38b6b64c-cecc-4b78-9228-4ca68902885d" providerId="ADAL" clId="{17E00710-658E-4803-B262-FDE58FAFC9B2}" dt="2021-10-11T00:36:17.048" v="1113" actId="478"/>
          <ac:spMkLst>
            <pc:docMk/>
            <pc:sldMk cId="442668146" sldId="274"/>
            <ac:spMk id="22" creationId="{EEF11A4E-6E24-40F6-BD63-872B3A3351E4}"/>
          </ac:spMkLst>
        </pc:spChg>
        <pc:spChg chg="del">
          <ac:chgData name="Goh Kheng Xi, Jevan" userId="38b6b64c-cecc-4b78-9228-4ca68902885d" providerId="ADAL" clId="{17E00710-658E-4803-B262-FDE58FAFC9B2}" dt="2021-10-11T00:36:17.048" v="1113" actId="478"/>
          <ac:spMkLst>
            <pc:docMk/>
            <pc:sldMk cId="442668146" sldId="274"/>
            <ac:spMk id="23" creationId="{BF6E920C-5DAA-4B7F-A0DC-6EEBC145520C}"/>
          </ac:spMkLst>
        </pc:spChg>
        <pc:spChg chg="del">
          <ac:chgData name="Goh Kheng Xi, Jevan" userId="38b6b64c-cecc-4b78-9228-4ca68902885d" providerId="ADAL" clId="{17E00710-658E-4803-B262-FDE58FAFC9B2}" dt="2021-10-11T00:36:17.048" v="1113" actId="478"/>
          <ac:spMkLst>
            <pc:docMk/>
            <pc:sldMk cId="442668146" sldId="274"/>
            <ac:spMk id="24" creationId="{04DABA1B-AC3D-4600-99B6-22D0DE4A50C4}"/>
          </ac:spMkLst>
        </pc:spChg>
        <pc:spChg chg="del">
          <ac:chgData name="Goh Kheng Xi, Jevan" userId="38b6b64c-cecc-4b78-9228-4ca68902885d" providerId="ADAL" clId="{17E00710-658E-4803-B262-FDE58FAFC9B2}" dt="2021-10-11T00:36:17.048" v="1113" actId="478"/>
          <ac:spMkLst>
            <pc:docMk/>
            <pc:sldMk cId="442668146" sldId="274"/>
            <ac:spMk id="26" creationId="{9524F22D-4892-46FD-A5D1-0BF94B97C0B5}"/>
          </ac:spMkLst>
        </pc:spChg>
        <pc:spChg chg="del">
          <ac:chgData name="Goh Kheng Xi, Jevan" userId="38b6b64c-cecc-4b78-9228-4ca68902885d" providerId="ADAL" clId="{17E00710-658E-4803-B262-FDE58FAFC9B2}" dt="2021-10-11T00:36:17.048" v="1113" actId="478"/>
          <ac:spMkLst>
            <pc:docMk/>
            <pc:sldMk cId="442668146" sldId="274"/>
            <ac:spMk id="32" creationId="{2A54C119-FF84-4BF8-BADF-32649B5CC72E}"/>
          </ac:spMkLst>
        </pc:spChg>
        <pc:cxnChg chg="del">
          <ac:chgData name="Goh Kheng Xi, Jevan" userId="38b6b64c-cecc-4b78-9228-4ca68902885d" providerId="ADAL" clId="{17E00710-658E-4803-B262-FDE58FAFC9B2}" dt="2021-10-11T00:36:17.048" v="1113" actId="478"/>
          <ac:cxnSpMkLst>
            <pc:docMk/>
            <pc:sldMk cId="442668146" sldId="274"/>
            <ac:cxnSpMk id="20" creationId="{FA855003-6845-460C-83D9-998A4A7AA8A0}"/>
          </ac:cxnSpMkLst>
        </pc:cxnChg>
        <pc:cxnChg chg="del">
          <ac:chgData name="Goh Kheng Xi, Jevan" userId="38b6b64c-cecc-4b78-9228-4ca68902885d" providerId="ADAL" clId="{17E00710-658E-4803-B262-FDE58FAFC9B2}" dt="2021-10-11T00:36:17.048" v="1113" actId="478"/>
          <ac:cxnSpMkLst>
            <pc:docMk/>
            <pc:sldMk cId="442668146" sldId="274"/>
            <ac:cxnSpMk id="28" creationId="{2A407A3F-D67A-4C14-9BE1-58F7D50D6FD8}"/>
          </ac:cxnSpMkLst>
        </pc:cxnChg>
        <pc:cxnChg chg="del">
          <ac:chgData name="Goh Kheng Xi, Jevan" userId="38b6b64c-cecc-4b78-9228-4ca68902885d" providerId="ADAL" clId="{17E00710-658E-4803-B262-FDE58FAFC9B2}" dt="2021-10-11T00:36:17.048" v="1113" actId="478"/>
          <ac:cxnSpMkLst>
            <pc:docMk/>
            <pc:sldMk cId="442668146" sldId="274"/>
            <ac:cxnSpMk id="36" creationId="{D55ED52A-BC71-406B-9F9E-6BBAB4B5BA64}"/>
          </ac:cxnSpMkLst>
        </pc:cxnChg>
        <pc:cxnChg chg="del">
          <ac:chgData name="Goh Kheng Xi, Jevan" userId="38b6b64c-cecc-4b78-9228-4ca68902885d" providerId="ADAL" clId="{17E00710-658E-4803-B262-FDE58FAFC9B2}" dt="2021-10-11T00:36:17.048" v="1113" actId="478"/>
          <ac:cxnSpMkLst>
            <pc:docMk/>
            <pc:sldMk cId="442668146" sldId="274"/>
            <ac:cxnSpMk id="41" creationId="{6DC53885-26C0-403B-9B4F-45366308D055}"/>
          </ac:cxnSpMkLst>
        </pc:cxnChg>
      </pc:sldChg>
      <pc:sldChg chg="delSp modSp add mod">
        <pc:chgData name="Goh Kheng Xi, Jevan" userId="38b6b64c-cecc-4b78-9228-4ca68902885d" providerId="ADAL" clId="{17E00710-658E-4803-B262-FDE58FAFC9B2}" dt="2021-10-11T00:43:44.374" v="1499" actId="20577"/>
        <pc:sldMkLst>
          <pc:docMk/>
          <pc:sldMk cId="1062163828" sldId="275"/>
        </pc:sldMkLst>
        <pc:spChg chg="mod">
          <ac:chgData name="Goh Kheng Xi, Jevan" userId="38b6b64c-cecc-4b78-9228-4ca68902885d" providerId="ADAL" clId="{17E00710-658E-4803-B262-FDE58FAFC9B2}" dt="2021-10-11T00:40:52.553" v="1164" actId="20577"/>
          <ac:spMkLst>
            <pc:docMk/>
            <pc:sldMk cId="1062163828" sldId="275"/>
            <ac:spMk id="2" creationId="{8650B984-EA27-4E79-AC19-135427CD5FBC}"/>
          </ac:spMkLst>
        </pc:spChg>
        <pc:spChg chg="mod">
          <ac:chgData name="Goh Kheng Xi, Jevan" userId="38b6b64c-cecc-4b78-9228-4ca68902885d" providerId="ADAL" clId="{17E00710-658E-4803-B262-FDE58FAFC9B2}" dt="2021-10-11T00:43:44.374" v="1499" actId="20577"/>
          <ac:spMkLst>
            <pc:docMk/>
            <pc:sldMk cId="1062163828" sldId="275"/>
            <ac:spMk id="3" creationId="{F5FE46CD-969C-49A2-A187-9A44E56E8B2C}"/>
          </ac:spMkLst>
        </pc:spChg>
        <pc:spChg chg="del">
          <ac:chgData name="Goh Kheng Xi, Jevan" userId="38b6b64c-cecc-4b78-9228-4ca68902885d" providerId="ADAL" clId="{17E00710-658E-4803-B262-FDE58FAFC9B2}" dt="2021-10-11T00:41:00.069" v="1166" actId="478"/>
          <ac:spMkLst>
            <pc:docMk/>
            <pc:sldMk cId="1062163828" sldId="275"/>
            <ac:spMk id="4" creationId="{5FEACD74-280F-4DA1-A825-E6ECF3517926}"/>
          </ac:spMkLst>
        </pc:spChg>
      </pc:sldChg>
      <pc:sldChg chg="new del">
        <pc:chgData name="Goh Kheng Xi, Jevan" userId="38b6b64c-cecc-4b78-9228-4ca68902885d" providerId="ADAL" clId="{17E00710-658E-4803-B262-FDE58FAFC9B2}" dt="2021-10-11T00:42:37.577" v="1276" actId="47"/>
        <pc:sldMkLst>
          <pc:docMk/>
          <pc:sldMk cId="176810021" sldId="276"/>
        </pc:sldMkLst>
      </pc:sldChg>
      <pc:sldChg chg="addSp delSp modSp new mod">
        <pc:chgData name="Goh Kheng Xi, Jevan" userId="38b6b64c-cecc-4b78-9228-4ca68902885d" providerId="ADAL" clId="{17E00710-658E-4803-B262-FDE58FAFC9B2}" dt="2021-10-11T00:51:07.092" v="1534" actId="1076"/>
        <pc:sldMkLst>
          <pc:docMk/>
          <pc:sldMk cId="3954573107" sldId="276"/>
        </pc:sldMkLst>
        <pc:spChg chg="del">
          <ac:chgData name="Goh Kheng Xi, Jevan" userId="38b6b64c-cecc-4b78-9228-4ca68902885d" providerId="ADAL" clId="{17E00710-658E-4803-B262-FDE58FAFC9B2}" dt="2021-10-11T00:48:38.448" v="1504" actId="478"/>
          <ac:spMkLst>
            <pc:docMk/>
            <pc:sldMk cId="3954573107" sldId="276"/>
            <ac:spMk id="2" creationId="{1524B785-253C-4C25-9C27-74D6846E4AB5}"/>
          </ac:spMkLst>
        </pc:spChg>
        <pc:spChg chg="del">
          <ac:chgData name="Goh Kheng Xi, Jevan" userId="38b6b64c-cecc-4b78-9228-4ca68902885d" providerId="ADAL" clId="{17E00710-658E-4803-B262-FDE58FAFC9B2}" dt="2021-10-11T00:48:31.910" v="1501" actId="478"/>
          <ac:spMkLst>
            <pc:docMk/>
            <pc:sldMk cId="3954573107" sldId="276"/>
            <ac:spMk id="3" creationId="{25D5558A-367B-47FE-94F2-A69EFF8DC95D}"/>
          </ac:spMkLst>
        </pc:spChg>
        <pc:spChg chg="del">
          <ac:chgData name="Goh Kheng Xi, Jevan" userId="38b6b64c-cecc-4b78-9228-4ca68902885d" providerId="ADAL" clId="{17E00710-658E-4803-B262-FDE58FAFC9B2}" dt="2021-10-11T00:48:32.895" v="1502" actId="478"/>
          <ac:spMkLst>
            <pc:docMk/>
            <pc:sldMk cId="3954573107" sldId="276"/>
            <ac:spMk id="4" creationId="{2CC0A0F8-DD01-49A6-9F46-8970A2492284}"/>
          </ac:spMkLst>
        </pc:spChg>
        <pc:spChg chg="add mod">
          <ac:chgData name="Goh Kheng Xi, Jevan" userId="38b6b64c-cecc-4b78-9228-4ca68902885d" providerId="ADAL" clId="{17E00710-658E-4803-B262-FDE58FAFC9B2}" dt="2021-10-11T00:51:07.092" v="1534" actId="1076"/>
          <ac:spMkLst>
            <pc:docMk/>
            <pc:sldMk cId="3954573107" sldId="276"/>
            <ac:spMk id="8" creationId="{8881B853-8052-4F77-B45D-A9C5D5AF57DC}"/>
          </ac:spMkLst>
        </pc:spChg>
        <pc:spChg chg="add mod">
          <ac:chgData name="Goh Kheng Xi, Jevan" userId="38b6b64c-cecc-4b78-9228-4ca68902885d" providerId="ADAL" clId="{17E00710-658E-4803-B262-FDE58FAFC9B2}" dt="2021-10-11T00:49:39.278" v="1529" actId="20577"/>
          <ac:spMkLst>
            <pc:docMk/>
            <pc:sldMk cId="3954573107" sldId="276"/>
            <ac:spMk id="9" creationId="{6C65714F-3B40-4DFE-947D-FADE4CEBBFB0}"/>
          </ac:spMkLst>
        </pc:spChg>
        <pc:picChg chg="add mod">
          <ac:chgData name="Goh Kheng Xi, Jevan" userId="38b6b64c-cecc-4b78-9228-4ca68902885d" providerId="ADAL" clId="{17E00710-658E-4803-B262-FDE58FAFC9B2}" dt="2021-10-11T00:49:08.776" v="1505" actId="14100"/>
          <ac:picMkLst>
            <pc:docMk/>
            <pc:sldMk cId="3954573107" sldId="276"/>
            <ac:picMk id="2050" creationId="{97EFB3A5-4CB2-4055-93A7-75366AD59EC9}"/>
          </ac:picMkLst>
        </pc:picChg>
      </pc:sldChg>
    </pc:docChg>
  </pc:docChgLst>
  <pc:docChgLst>
    <pc:chgData name="Irwin Chin De Tao" userId="S::e0425316@u.nus.edu::c3dcca14-bc61-49cf-8f62-db46f7537b8d" providerId="AD" clId="Web-{DCE0370F-7963-2D72-260E-8FA217CBC5D4}"/>
    <pc:docChg chg="addSld modSld">
      <pc:chgData name="Irwin Chin De Tao" userId="S::e0425316@u.nus.edu::c3dcca14-bc61-49cf-8f62-db46f7537b8d" providerId="AD" clId="Web-{DCE0370F-7963-2D72-260E-8FA217CBC5D4}" dt="2021-09-26T05:49:23.589" v="46" actId="20577"/>
      <pc:docMkLst>
        <pc:docMk/>
      </pc:docMkLst>
      <pc:sldChg chg="modSp">
        <pc:chgData name="Irwin Chin De Tao" userId="S::e0425316@u.nus.edu::c3dcca14-bc61-49cf-8f62-db46f7537b8d" providerId="AD" clId="Web-{DCE0370F-7963-2D72-260E-8FA217CBC5D4}" dt="2021-09-26T05:43:23.235" v="25" actId="20577"/>
        <pc:sldMkLst>
          <pc:docMk/>
          <pc:sldMk cId="1119583181" sldId="260"/>
        </pc:sldMkLst>
        <pc:spChg chg="mod">
          <ac:chgData name="Irwin Chin De Tao" userId="S::e0425316@u.nus.edu::c3dcca14-bc61-49cf-8f62-db46f7537b8d" providerId="AD" clId="Web-{DCE0370F-7963-2D72-260E-8FA217CBC5D4}" dt="2021-09-26T05:42:19.827" v="23" actId="1076"/>
          <ac:spMkLst>
            <pc:docMk/>
            <pc:sldMk cId="1119583181" sldId="260"/>
            <ac:spMk id="7" creationId="{EF33DC8A-E650-4FF3-A0E0-B0601EE88691}"/>
          </ac:spMkLst>
        </pc:spChg>
        <pc:spChg chg="mod">
          <ac:chgData name="Irwin Chin De Tao" userId="S::e0425316@u.nus.edu::c3dcca14-bc61-49cf-8f62-db46f7537b8d" providerId="AD" clId="Web-{DCE0370F-7963-2D72-260E-8FA217CBC5D4}" dt="2021-09-26T05:43:23.235" v="25" actId="20577"/>
          <ac:spMkLst>
            <pc:docMk/>
            <pc:sldMk cId="1119583181" sldId="260"/>
            <ac:spMk id="9" creationId="{E34B71CC-9D69-414E-A25D-F3CBDDE0EC2B}"/>
          </ac:spMkLst>
        </pc:spChg>
        <pc:spChg chg="mod">
          <ac:chgData name="Irwin Chin De Tao" userId="S::e0425316@u.nus.edu::c3dcca14-bc61-49cf-8f62-db46f7537b8d" providerId="AD" clId="Web-{DCE0370F-7963-2D72-260E-8FA217CBC5D4}" dt="2021-09-26T05:37:17.163" v="17" actId="20577"/>
          <ac:spMkLst>
            <pc:docMk/>
            <pc:sldMk cId="1119583181" sldId="260"/>
            <ac:spMk id="17" creationId="{8C01CE05-243A-4A86-989C-9FAEE700809C}"/>
          </ac:spMkLst>
        </pc:spChg>
      </pc:sldChg>
      <pc:sldChg chg="modSp add replId">
        <pc:chgData name="Irwin Chin De Tao" userId="S::e0425316@u.nus.edu::c3dcca14-bc61-49cf-8f62-db46f7537b8d" providerId="AD" clId="Web-{DCE0370F-7963-2D72-260E-8FA217CBC5D4}" dt="2021-09-26T05:49:23.589" v="46" actId="20577"/>
        <pc:sldMkLst>
          <pc:docMk/>
          <pc:sldMk cId="3593416786" sldId="268"/>
        </pc:sldMkLst>
        <pc:spChg chg="mod">
          <ac:chgData name="Irwin Chin De Tao" userId="S::e0425316@u.nus.edu::c3dcca14-bc61-49cf-8f62-db46f7537b8d" providerId="AD" clId="Web-{DCE0370F-7963-2D72-260E-8FA217CBC5D4}" dt="2021-09-26T05:49:23.589" v="46" actId="20577"/>
          <ac:spMkLst>
            <pc:docMk/>
            <pc:sldMk cId="3593416786" sldId="268"/>
            <ac:spMk id="7" creationId="{EF33DC8A-E650-4FF3-A0E0-B0601EE88691}"/>
          </ac:spMkLst>
        </pc:spChg>
        <pc:spChg chg="mod">
          <ac:chgData name="Irwin Chin De Tao" userId="S::e0425316@u.nus.edu::c3dcca14-bc61-49cf-8f62-db46f7537b8d" providerId="AD" clId="Web-{DCE0370F-7963-2D72-260E-8FA217CBC5D4}" dt="2021-09-26T05:47:14.601" v="31" actId="20577"/>
          <ac:spMkLst>
            <pc:docMk/>
            <pc:sldMk cId="3593416786" sldId="268"/>
            <ac:spMk id="9" creationId="{E34B71CC-9D69-414E-A25D-F3CBDDE0EC2B}"/>
          </ac:spMkLst>
        </pc:spChg>
      </pc:sldChg>
    </pc:docChg>
  </pc:docChgLst>
  <pc:docChgLst>
    <pc:chgData name="Irwin Chin De Tao" userId="c3dcca14-bc61-49cf-8f62-db46f7537b8d" providerId="ADAL" clId="{80CCB2C7-1DED-4BC9-8EF1-78C3B5453BEA}"/>
    <pc:docChg chg="undo redo custSel addSld delSld modSld">
      <pc:chgData name="Irwin Chin De Tao" userId="c3dcca14-bc61-49cf-8f62-db46f7537b8d" providerId="ADAL" clId="{80CCB2C7-1DED-4BC9-8EF1-78C3B5453BEA}" dt="2021-09-26T06:26:19.049" v="2536"/>
      <pc:docMkLst>
        <pc:docMk/>
      </pc:docMkLst>
      <pc:sldChg chg="modSp mod">
        <pc:chgData name="Irwin Chin De Tao" userId="c3dcca14-bc61-49cf-8f62-db46f7537b8d" providerId="ADAL" clId="{80CCB2C7-1DED-4BC9-8EF1-78C3B5453BEA}" dt="2021-09-25T17:03:17.550" v="1593" actId="20577"/>
        <pc:sldMkLst>
          <pc:docMk/>
          <pc:sldMk cId="1518861719" sldId="257"/>
        </pc:sldMkLst>
        <pc:spChg chg="mod">
          <ac:chgData name="Irwin Chin De Tao" userId="c3dcca14-bc61-49cf-8f62-db46f7537b8d" providerId="ADAL" clId="{80CCB2C7-1DED-4BC9-8EF1-78C3B5453BEA}" dt="2021-09-25T17:03:17.550" v="1593" actId="20577"/>
          <ac:spMkLst>
            <pc:docMk/>
            <pc:sldMk cId="1518861719" sldId="257"/>
            <ac:spMk id="3" creationId="{6B5CA8A5-E08F-BE40-BEB2-815A99F9FC86}"/>
          </ac:spMkLst>
        </pc:spChg>
      </pc:sldChg>
      <pc:sldChg chg="addSp delSp modSp mod modAnim">
        <pc:chgData name="Irwin Chin De Tao" userId="c3dcca14-bc61-49cf-8f62-db46f7537b8d" providerId="ADAL" clId="{80CCB2C7-1DED-4BC9-8EF1-78C3B5453BEA}" dt="2021-09-26T06:23:00.671" v="2492" actId="21"/>
        <pc:sldMkLst>
          <pc:docMk/>
          <pc:sldMk cId="1976436963" sldId="258"/>
        </pc:sldMkLst>
        <pc:spChg chg="mod">
          <ac:chgData name="Irwin Chin De Tao" userId="c3dcca14-bc61-49cf-8f62-db46f7537b8d" providerId="ADAL" clId="{80CCB2C7-1DED-4BC9-8EF1-78C3B5453BEA}" dt="2021-09-26T06:20:29.485" v="2470" actId="14100"/>
          <ac:spMkLst>
            <pc:docMk/>
            <pc:sldMk cId="1976436963" sldId="258"/>
            <ac:spMk id="3" creationId="{5F52512B-81D2-8444-9435-C3F92794E383}"/>
          </ac:spMkLst>
        </pc:spChg>
        <pc:spChg chg="add del mod">
          <ac:chgData name="Irwin Chin De Tao" userId="c3dcca14-bc61-49cf-8f62-db46f7537b8d" providerId="ADAL" clId="{80CCB2C7-1DED-4BC9-8EF1-78C3B5453BEA}" dt="2021-09-25T17:06:56.970" v="1679" actId="478"/>
          <ac:spMkLst>
            <pc:docMk/>
            <pc:sldMk cId="1976436963" sldId="258"/>
            <ac:spMk id="5" creationId="{A7ACF085-C303-43FE-9AD5-FE013A4E98A9}"/>
          </ac:spMkLst>
        </pc:spChg>
        <pc:spChg chg="mod">
          <ac:chgData name="Irwin Chin De Tao" userId="c3dcca14-bc61-49cf-8f62-db46f7537b8d" providerId="ADAL" clId="{80CCB2C7-1DED-4BC9-8EF1-78C3B5453BEA}" dt="2021-09-26T06:21:38.089" v="2481" actId="404"/>
          <ac:spMkLst>
            <pc:docMk/>
            <pc:sldMk cId="1976436963" sldId="258"/>
            <ac:spMk id="7" creationId="{5F2F9FF9-118B-42A9-9B6B-AFA2A9211EE9}"/>
          </ac:spMkLst>
        </pc:spChg>
        <pc:spChg chg="add del">
          <ac:chgData name="Irwin Chin De Tao" userId="c3dcca14-bc61-49cf-8f62-db46f7537b8d" providerId="ADAL" clId="{80CCB2C7-1DED-4BC9-8EF1-78C3B5453BEA}" dt="2021-09-26T06:19:51.260" v="2459" actId="22"/>
          <ac:spMkLst>
            <pc:docMk/>
            <pc:sldMk cId="1976436963" sldId="258"/>
            <ac:spMk id="8" creationId="{0C0CD49B-2A9E-427A-8BDC-5299E7DD5170}"/>
          </ac:spMkLst>
        </pc:spChg>
        <pc:spChg chg="add mod">
          <ac:chgData name="Irwin Chin De Tao" userId="c3dcca14-bc61-49cf-8f62-db46f7537b8d" providerId="ADAL" clId="{80CCB2C7-1DED-4BC9-8EF1-78C3B5453BEA}" dt="2021-09-26T06:20:24.001" v="2469"/>
          <ac:spMkLst>
            <pc:docMk/>
            <pc:sldMk cId="1976436963" sldId="258"/>
            <ac:spMk id="9" creationId="{23CD47A3-DF27-4A30-B541-68FD0BD26EF2}"/>
          </ac:spMkLst>
        </pc:spChg>
        <pc:picChg chg="add del mod">
          <ac:chgData name="Irwin Chin De Tao" userId="c3dcca14-bc61-49cf-8f62-db46f7537b8d" providerId="ADAL" clId="{80CCB2C7-1DED-4BC9-8EF1-78C3B5453BEA}" dt="2021-09-26T06:23:00.671" v="2492" actId="21"/>
          <ac:picMkLst>
            <pc:docMk/>
            <pc:sldMk cId="1976436963" sldId="258"/>
            <ac:picMk id="10" creationId="{266F1B90-9431-4663-8DF2-3CAADA648D42}"/>
          </ac:picMkLst>
        </pc:picChg>
        <pc:picChg chg="add mod">
          <ac:chgData name="Irwin Chin De Tao" userId="c3dcca14-bc61-49cf-8f62-db46f7537b8d" providerId="ADAL" clId="{80CCB2C7-1DED-4BC9-8EF1-78C3B5453BEA}" dt="2021-09-25T16:54:32.647" v="740" actId="1076"/>
          <ac:picMkLst>
            <pc:docMk/>
            <pc:sldMk cId="1976436963" sldId="258"/>
            <ac:picMk id="2050" creationId="{46E3B551-E136-4718-807A-621AFD383576}"/>
          </ac:picMkLst>
        </pc:picChg>
      </pc:sldChg>
      <pc:sldChg chg="addSp delSp modSp mod modAnim">
        <pc:chgData name="Irwin Chin De Tao" userId="c3dcca14-bc61-49cf-8f62-db46f7537b8d" providerId="ADAL" clId="{80CCB2C7-1DED-4BC9-8EF1-78C3B5453BEA}" dt="2021-09-26T06:23:56.194" v="2515"/>
        <pc:sldMkLst>
          <pc:docMk/>
          <pc:sldMk cId="1829776098" sldId="259"/>
        </pc:sldMkLst>
        <pc:spChg chg="mod">
          <ac:chgData name="Irwin Chin De Tao" userId="c3dcca14-bc61-49cf-8f62-db46f7537b8d" providerId="ADAL" clId="{80CCB2C7-1DED-4BC9-8EF1-78C3B5453BEA}" dt="2021-09-25T17:04:14.902" v="1651" actId="20577"/>
          <ac:spMkLst>
            <pc:docMk/>
            <pc:sldMk cId="1829776098" sldId="259"/>
            <ac:spMk id="3" creationId="{5DC8E028-3776-6144-BF91-B17B2C8E9345}"/>
          </ac:spMkLst>
        </pc:spChg>
        <pc:spChg chg="add mod">
          <ac:chgData name="Irwin Chin De Tao" userId="c3dcca14-bc61-49cf-8f62-db46f7537b8d" providerId="ADAL" clId="{80CCB2C7-1DED-4BC9-8EF1-78C3B5453BEA}" dt="2021-09-26T06:23:43.629" v="2512" actId="1076"/>
          <ac:spMkLst>
            <pc:docMk/>
            <pc:sldMk cId="1829776098" sldId="259"/>
            <ac:spMk id="4" creationId="{B2A31C5D-399E-4587-B111-9E629FD18E1C}"/>
          </ac:spMkLst>
        </pc:spChg>
        <pc:picChg chg="add mod">
          <ac:chgData name="Irwin Chin De Tao" userId="c3dcca14-bc61-49cf-8f62-db46f7537b8d" providerId="ADAL" clId="{80CCB2C7-1DED-4BC9-8EF1-78C3B5453BEA}" dt="2021-09-26T06:23:03.365" v="2493"/>
          <ac:picMkLst>
            <pc:docMk/>
            <pc:sldMk cId="1829776098" sldId="259"/>
            <ac:picMk id="7" creationId="{049F316E-B953-4179-B2FB-57C562D15450}"/>
          </ac:picMkLst>
        </pc:picChg>
        <pc:picChg chg="add del mod">
          <ac:chgData name="Irwin Chin De Tao" userId="c3dcca14-bc61-49cf-8f62-db46f7537b8d" providerId="ADAL" clId="{80CCB2C7-1DED-4BC9-8EF1-78C3B5453BEA}" dt="2021-09-26T06:23:06.261" v="2494" actId="478"/>
          <ac:picMkLst>
            <pc:docMk/>
            <pc:sldMk cId="1829776098" sldId="259"/>
            <ac:picMk id="3074" creationId="{A66C54AA-56F1-426B-BA27-B3D1D4E086CA}"/>
          </ac:picMkLst>
        </pc:picChg>
      </pc:sldChg>
      <pc:sldChg chg="addSp delSp modSp del mod modAnim">
        <pc:chgData name="Irwin Chin De Tao" userId="c3dcca14-bc61-49cf-8f62-db46f7537b8d" providerId="ADAL" clId="{80CCB2C7-1DED-4BC9-8EF1-78C3B5453BEA}" dt="2021-09-26T06:16:05.287" v="2369" actId="47"/>
        <pc:sldMkLst>
          <pc:docMk/>
          <pc:sldMk cId="1119583181" sldId="260"/>
        </pc:sldMkLst>
        <pc:spChg chg="mod">
          <ac:chgData name="Irwin Chin De Tao" userId="c3dcca14-bc61-49cf-8f62-db46f7537b8d" providerId="ADAL" clId="{80CCB2C7-1DED-4BC9-8EF1-78C3B5453BEA}" dt="2021-09-25T14:28:56.624" v="578" actId="20577"/>
          <ac:spMkLst>
            <pc:docMk/>
            <pc:sldMk cId="1119583181" sldId="260"/>
            <ac:spMk id="3" creationId="{4886D6DD-35E1-FB41-9784-FDB6B47E8617}"/>
          </ac:spMkLst>
        </pc:spChg>
        <pc:spChg chg="add del mod">
          <ac:chgData name="Irwin Chin De Tao" userId="c3dcca14-bc61-49cf-8f62-db46f7537b8d" providerId="ADAL" clId="{80CCB2C7-1DED-4BC9-8EF1-78C3B5453BEA}" dt="2021-09-25T17:02:33.023" v="1547" actId="478"/>
          <ac:spMkLst>
            <pc:docMk/>
            <pc:sldMk cId="1119583181" sldId="260"/>
            <ac:spMk id="4" creationId="{311ADE30-1515-4813-9337-253A77B1B68A}"/>
          </ac:spMkLst>
        </pc:spChg>
        <pc:spChg chg="mod">
          <ac:chgData name="Irwin Chin De Tao" userId="c3dcca14-bc61-49cf-8f62-db46f7537b8d" providerId="ADAL" clId="{80CCB2C7-1DED-4BC9-8EF1-78C3B5453BEA}" dt="2021-09-26T05:49:59.359" v="1690" actId="20577"/>
          <ac:spMkLst>
            <pc:docMk/>
            <pc:sldMk cId="1119583181" sldId="260"/>
            <ac:spMk id="7" creationId="{EF33DC8A-E650-4FF3-A0E0-B0601EE88691}"/>
          </ac:spMkLst>
        </pc:spChg>
        <pc:spChg chg="mod">
          <ac:chgData name="Irwin Chin De Tao" userId="c3dcca14-bc61-49cf-8f62-db46f7537b8d" providerId="ADAL" clId="{80CCB2C7-1DED-4BC9-8EF1-78C3B5453BEA}" dt="2021-09-25T14:28:28.752" v="570" actId="20577"/>
          <ac:spMkLst>
            <pc:docMk/>
            <pc:sldMk cId="1119583181" sldId="260"/>
            <ac:spMk id="8" creationId="{F78E2EC6-4B02-422C-96DC-9AC8D0B34DA5}"/>
          </ac:spMkLst>
        </pc:spChg>
        <pc:spChg chg="add del mod">
          <ac:chgData name="Irwin Chin De Tao" userId="c3dcca14-bc61-49cf-8f62-db46f7537b8d" providerId="ADAL" clId="{80CCB2C7-1DED-4BC9-8EF1-78C3B5453BEA}" dt="2021-09-25T14:27:21.335" v="560" actId="478"/>
          <ac:spMkLst>
            <pc:docMk/>
            <pc:sldMk cId="1119583181" sldId="260"/>
            <ac:spMk id="9" creationId="{EE420C34-08EE-43A3-85B3-DCDDBA437B18}"/>
          </ac:spMkLst>
        </pc:spChg>
        <pc:spChg chg="mod">
          <ac:chgData name="Irwin Chin De Tao" userId="c3dcca14-bc61-49cf-8f62-db46f7537b8d" providerId="ADAL" clId="{80CCB2C7-1DED-4BC9-8EF1-78C3B5453BEA}" dt="2021-09-25T16:56:17.010" v="810" actId="27636"/>
          <ac:spMkLst>
            <pc:docMk/>
            <pc:sldMk cId="1119583181" sldId="260"/>
            <ac:spMk id="11" creationId="{46057B34-2223-4D7D-8DD8-F61B9AFB0CF6}"/>
          </ac:spMkLst>
        </pc:spChg>
        <pc:spChg chg="add mod">
          <ac:chgData name="Irwin Chin De Tao" userId="c3dcca14-bc61-49cf-8f62-db46f7537b8d" providerId="ADAL" clId="{80CCB2C7-1DED-4BC9-8EF1-78C3B5453BEA}" dt="2021-09-25T16:56:49.602" v="831" actId="207"/>
          <ac:spMkLst>
            <pc:docMk/>
            <pc:sldMk cId="1119583181" sldId="260"/>
            <ac:spMk id="15" creationId="{625F7105-9466-4916-BD4E-0918B7EFD361}"/>
          </ac:spMkLst>
        </pc:spChg>
        <pc:picChg chg="mod">
          <ac:chgData name="Irwin Chin De Tao" userId="c3dcca14-bc61-49cf-8f62-db46f7537b8d" providerId="ADAL" clId="{80CCB2C7-1DED-4BC9-8EF1-78C3B5453BEA}" dt="2021-09-25T14:26:03.012" v="541" actId="1076"/>
          <ac:picMkLst>
            <pc:docMk/>
            <pc:sldMk cId="1119583181" sldId="260"/>
            <ac:picMk id="1026" creationId="{E63E49E6-F761-43C1-8B36-57CEDD1EC40F}"/>
          </ac:picMkLst>
        </pc:picChg>
        <pc:picChg chg="mod">
          <ac:chgData name="Irwin Chin De Tao" userId="c3dcca14-bc61-49cf-8f62-db46f7537b8d" providerId="ADAL" clId="{80CCB2C7-1DED-4BC9-8EF1-78C3B5453BEA}" dt="2021-09-25T14:27:57.718" v="563" actId="1076"/>
          <ac:picMkLst>
            <pc:docMk/>
            <pc:sldMk cId="1119583181" sldId="260"/>
            <ac:picMk id="1034" creationId="{44A9B7A3-04AB-4A90-A126-2B1B5F768B50}"/>
          </ac:picMkLst>
        </pc:picChg>
      </pc:sldChg>
      <pc:sldChg chg="modSp mod modAnim">
        <pc:chgData name="Irwin Chin De Tao" userId="c3dcca14-bc61-49cf-8f62-db46f7537b8d" providerId="ADAL" clId="{80CCB2C7-1DED-4BC9-8EF1-78C3B5453BEA}" dt="2021-09-26T06:25:48.600" v="2530"/>
        <pc:sldMkLst>
          <pc:docMk/>
          <pc:sldMk cId="1157720323" sldId="263"/>
        </pc:sldMkLst>
        <pc:spChg chg="mod">
          <ac:chgData name="Irwin Chin De Tao" userId="c3dcca14-bc61-49cf-8f62-db46f7537b8d" providerId="ADAL" clId="{80CCB2C7-1DED-4BC9-8EF1-78C3B5453BEA}" dt="2021-09-25T17:03:11.589" v="1583" actId="20577"/>
          <ac:spMkLst>
            <pc:docMk/>
            <pc:sldMk cId="1157720323" sldId="263"/>
            <ac:spMk id="2" creationId="{35588838-6DBC-734A-9D09-D7F20F3E1B98}"/>
          </ac:spMkLst>
        </pc:spChg>
        <pc:spChg chg="mod">
          <ac:chgData name="Irwin Chin De Tao" userId="c3dcca14-bc61-49cf-8f62-db46f7537b8d" providerId="ADAL" clId="{80CCB2C7-1DED-4BC9-8EF1-78C3B5453BEA}" dt="2021-09-26T06:18:42.245" v="2453" actId="207"/>
          <ac:spMkLst>
            <pc:docMk/>
            <pc:sldMk cId="1157720323" sldId="263"/>
            <ac:spMk id="3" creationId="{EAF431A5-7C6E-7546-9840-05387720F377}"/>
          </ac:spMkLst>
        </pc:spChg>
        <pc:spChg chg="mod">
          <ac:chgData name="Irwin Chin De Tao" userId="c3dcca14-bc61-49cf-8f62-db46f7537b8d" providerId="ADAL" clId="{80CCB2C7-1DED-4BC9-8EF1-78C3B5453BEA}" dt="2021-09-26T06:18:56.075" v="2455" actId="207"/>
          <ac:spMkLst>
            <pc:docMk/>
            <pc:sldMk cId="1157720323" sldId="263"/>
            <ac:spMk id="6" creationId="{FC729AEF-B31C-41AE-9552-1C821B3603DD}"/>
          </ac:spMkLst>
        </pc:spChg>
        <pc:spChg chg="mod">
          <ac:chgData name="Irwin Chin De Tao" userId="c3dcca14-bc61-49cf-8f62-db46f7537b8d" providerId="ADAL" clId="{80CCB2C7-1DED-4BC9-8EF1-78C3B5453BEA}" dt="2021-09-26T06:18:51.206" v="2454" actId="207"/>
          <ac:spMkLst>
            <pc:docMk/>
            <pc:sldMk cId="1157720323" sldId="263"/>
            <ac:spMk id="7" creationId="{DFCB77A2-E1FB-458C-8D26-6EE7A1F6DBD1}"/>
          </ac:spMkLst>
        </pc:spChg>
      </pc:sldChg>
      <pc:sldChg chg="modSp mod">
        <pc:chgData name="Irwin Chin De Tao" userId="c3dcca14-bc61-49cf-8f62-db46f7537b8d" providerId="ADAL" clId="{80CCB2C7-1DED-4BC9-8EF1-78C3B5453BEA}" dt="2021-09-25T16:58:03.631" v="915" actId="20577"/>
        <pc:sldMkLst>
          <pc:docMk/>
          <pc:sldMk cId="2484080456" sldId="264"/>
        </pc:sldMkLst>
        <pc:spChg chg="mod">
          <ac:chgData name="Irwin Chin De Tao" userId="c3dcca14-bc61-49cf-8f62-db46f7537b8d" providerId="ADAL" clId="{80CCB2C7-1DED-4BC9-8EF1-78C3B5453BEA}" dt="2021-09-25T16:57:46.018" v="855" actId="20577"/>
          <ac:spMkLst>
            <pc:docMk/>
            <pc:sldMk cId="2484080456" sldId="264"/>
            <ac:spMk id="2" creationId="{35588838-6DBC-734A-9D09-D7F20F3E1B98}"/>
          </ac:spMkLst>
        </pc:spChg>
        <pc:spChg chg="mod">
          <ac:chgData name="Irwin Chin De Tao" userId="c3dcca14-bc61-49cf-8f62-db46f7537b8d" providerId="ADAL" clId="{80CCB2C7-1DED-4BC9-8EF1-78C3B5453BEA}" dt="2021-09-25T16:58:03.631" v="915" actId="20577"/>
          <ac:spMkLst>
            <pc:docMk/>
            <pc:sldMk cId="2484080456" sldId="264"/>
            <ac:spMk id="3" creationId="{EAF431A5-7C6E-7546-9840-05387720F377}"/>
          </ac:spMkLst>
        </pc:spChg>
      </pc:sldChg>
      <pc:sldChg chg="modSp modAnim">
        <pc:chgData name="Irwin Chin De Tao" userId="c3dcca14-bc61-49cf-8f62-db46f7537b8d" providerId="ADAL" clId="{80CCB2C7-1DED-4BC9-8EF1-78C3B5453BEA}" dt="2021-09-26T06:24:26.921" v="2524" actId="20577"/>
        <pc:sldMkLst>
          <pc:docMk/>
          <pc:sldMk cId="3042803300" sldId="265"/>
        </pc:sldMkLst>
        <pc:spChg chg="mod">
          <ac:chgData name="Irwin Chin De Tao" userId="c3dcca14-bc61-49cf-8f62-db46f7537b8d" providerId="ADAL" clId="{80CCB2C7-1DED-4BC9-8EF1-78C3B5453BEA}" dt="2021-09-26T06:24:26.921" v="2524" actId="20577"/>
          <ac:spMkLst>
            <pc:docMk/>
            <pc:sldMk cId="3042803300" sldId="265"/>
            <ac:spMk id="3" creationId="{5F52512B-81D2-8444-9435-C3F92794E383}"/>
          </ac:spMkLst>
        </pc:spChg>
      </pc:sldChg>
      <pc:sldChg chg="modSp mod modAnim">
        <pc:chgData name="Irwin Chin De Tao" userId="c3dcca14-bc61-49cf-8f62-db46f7537b8d" providerId="ADAL" clId="{80CCB2C7-1DED-4BC9-8EF1-78C3B5453BEA}" dt="2021-09-26T06:26:19.049" v="2536"/>
        <pc:sldMkLst>
          <pc:docMk/>
          <pc:sldMk cId="710156139" sldId="266"/>
        </pc:sldMkLst>
        <pc:spChg chg="mod">
          <ac:chgData name="Irwin Chin De Tao" userId="c3dcca14-bc61-49cf-8f62-db46f7537b8d" providerId="ADAL" clId="{80CCB2C7-1DED-4BC9-8EF1-78C3B5453BEA}" dt="2021-09-25T17:00:01.308" v="1172" actId="20577"/>
          <ac:spMkLst>
            <pc:docMk/>
            <pc:sldMk cId="710156139" sldId="266"/>
            <ac:spMk id="2" creationId="{CB6D6438-23CA-437F-924B-0A46DF4A6A97}"/>
          </ac:spMkLst>
        </pc:spChg>
        <pc:spChg chg="mod">
          <ac:chgData name="Irwin Chin De Tao" userId="c3dcca14-bc61-49cf-8f62-db46f7537b8d" providerId="ADAL" clId="{80CCB2C7-1DED-4BC9-8EF1-78C3B5453BEA}" dt="2021-09-25T17:01:57.005" v="1543" actId="20577"/>
          <ac:spMkLst>
            <pc:docMk/>
            <pc:sldMk cId="710156139" sldId="266"/>
            <ac:spMk id="3" creationId="{929320CC-A128-4900-96C5-533B92E391A1}"/>
          </ac:spMkLst>
        </pc:spChg>
      </pc:sldChg>
      <pc:sldChg chg="addSp delSp modSp mod modAnim">
        <pc:chgData name="Irwin Chin De Tao" userId="c3dcca14-bc61-49cf-8f62-db46f7537b8d" providerId="ADAL" clId="{80CCB2C7-1DED-4BC9-8EF1-78C3B5453BEA}" dt="2021-09-25T17:07:16.746" v="1688" actId="1076"/>
        <pc:sldMkLst>
          <pc:docMk/>
          <pc:sldMk cId="2621842669" sldId="267"/>
        </pc:sldMkLst>
        <pc:spChg chg="add mod">
          <ac:chgData name="Irwin Chin De Tao" userId="c3dcca14-bc61-49cf-8f62-db46f7537b8d" providerId="ADAL" clId="{80CCB2C7-1DED-4BC9-8EF1-78C3B5453BEA}" dt="2021-09-25T17:07:16.746" v="1688" actId="1076"/>
          <ac:spMkLst>
            <pc:docMk/>
            <pc:sldMk cId="2621842669" sldId="267"/>
            <ac:spMk id="9" creationId="{2F5AB859-2E3D-446C-8B4D-60B12E78394F}"/>
          </ac:spMkLst>
        </pc:spChg>
        <pc:picChg chg="del">
          <ac:chgData name="Irwin Chin De Tao" userId="c3dcca14-bc61-49cf-8f62-db46f7537b8d" providerId="ADAL" clId="{80CCB2C7-1DED-4BC9-8EF1-78C3B5453BEA}" dt="2021-09-25T14:06:01.627" v="6" actId="478"/>
          <ac:picMkLst>
            <pc:docMk/>
            <pc:sldMk cId="2621842669" sldId="267"/>
            <ac:picMk id="6" creationId="{BD6E8B28-D452-4E74-AFC7-8FFAF011D165}"/>
          </ac:picMkLst>
        </pc:picChg>
        <pc:picChg chg="del">
          <ac:chgData name="Irwin Chin De Tao" userId="c3dcca14-bc61-49cf-8f62-db46f7537b8d" providerId="ADAL" clId="{80CCB2C7-1DED-4BC9-8EF1-78C3B5453BEA}" dt="2021-09-25T14:06:02.365" v="7" actId="478"/>
          <ac:picMkLst>
            <pc:docMk/>
            <pc:sldMk cId="2621842669" sldId="267"/>
            <ac:picMk id="8" creationId="{09629603-325D-4DD2-94AE-45472BEA455B}"/>
          </ac:picMkLst>
        </pc:picChg>
        <pc:picChg chg="add mod">
          <ac:chgData name="Irwin Chin De Tao" userId="c3dcca14-bc61-49cf-8f62-db46f7537b8d" providerId="ADAL" clId="{80CCB2C7-1DED-4BC9-8EF1-78C3B5453BEA}" dt="2021-09-25T14:44:07.855" v="730" actId="1076"/>
          <ac:picMkLst>
            <pc:docMk/>
            <pc:sldMk cId="2621842669" sldId="267"/>
            <ac:picMk id="1026" creationId="{8802507F-F774-46C8-BC8C-00EFD04878DA}"/>
          </ac:picMkLst>
        </pc:picChg>
        <pc:picChg chg="add mod">
          <ac:chgData name="Irwin Chin De Tao" userId="c3dcca14-bc61-49cf-8f62-db46f7537b8d" providerId="ADAL" clId="{80CCB2C7-1DED-4BC9-8EF1-78C3B5453BEA}" dt="2021-09-25T14:44:09.483" v="731" actId="1076"/>
          <ac:picMkLst>
            <pc:docMk/>
            <pc:sldMk cId="2621842669" sldId="267"/>
            <ac:picMk id="1028" creationId="{666922F0-0171-44EF-9134-8E1837E89A7A}"/>
          </ac:picMkLst>
        </pc:picChg>
        <pc:picChg chg="add mod">
          <ac:chgData name="Irwin Chin De Tao" userId="c3dcca14-bc61-49cf-8f62-db46f7537b8d" providerId="ADAL" clId="{80CCB2C7-1DED-4BC9-8EF1-78C3B5453BEA}" dt="2021-09-25T14:44:21.212" v="735" actId="14100"/>
          <ac:picMkLst>
            <pc:docMk/>
            <pc:sldMk cId="2621842669" sldId="267"/>
            <ac:picMk id="1030" creationId="{2C0FD498-6F62-4044-9C89-F9515A910AAE}"/>
          </ac:picMkLst>
        </pc:picChg>
        <pc:picChg chg="add mod">
          <ac:chgData name="Irwin Chin De Tao" userId="c3dcca14-bc61-49cf-8f62-db46f7537b8d" providerId="ADAL" clId="{80CCB2C7-1DED-4BC9-8EF1-78C3B5453BEA}" dt="2021-09-25T14:38:43.936" v="702" actId="167"/>
          <ac:picMkLst>
            <pc:docMk/>
            <pc:sldMk cId="2621842669" sldId="267"/>
            <ac:picMk id="1032" creationId="{6619899E-D6D2-4689-AF17-435AB34D8967}"/>
          </ac:picMkLst>
        </pc:picChg>
      </pc:sldChg>
      <pc:sldChg chg="del">
        <pc:chgData name="Irwin Chin De Tao" userId="c3dcca14-bc61-49cf-8f62-db46f7537b8d" providerId="ADAL" clId="{80CCB2C7-1DED-4BC9-8EF1-78C3B5453BEA}" dt="2021-09-25T17:02:14.517" v="1544" actId="47"/>
        <pc:sldMkLst>
          <pc:docMk/>
          <pc:sldMk cId="356556446" sldId="268"/>
        </pc:sldMkLst>
      </pc:sldChg>
      <pc:sldChg chg="addSp delSp modSp mod modAnim">
        <pc:chgData name="Irwin Chin De Tao" userId="c3dcca14-bc61-49cf-8f62-db46f7537b8d" providerId="ADAL" clId="{80CCB2C7-1DED-4BC9-8EF1-78C3B5453BEA}" dt="2021-09-26T06:18:05.377" v="2450"/>
        <pc:sldMkLst>
          <pc:docMk/>
          <pc:sldMk cId="3593416786" sldId="268"/>
        </pc:sldMkLst>
        <pc:spChg chg="mod">
          <ac:chgData name="Irwin Chin De Tao" userId="c3dcca14-bc61-49cf-8f62-db46f7537b8d" providerId="ADAL" clId="{80CCB2C7-1DED-4BC9-8EF1-78C3B5453BEA}" dt="2021-09-26T05:55:31.815" v="1759" actId="20577"/>
          <ac:spMkLst>
            <pc:docMk/>
            <pc:sldMk cId="3593416786" sldId="268"/>
            <ac:spMk id="2" creationId="{F32A67A8-CC4A-F24F-930D-3232076008AA}"/>
          </ac:spMkLst>
        </pc:spChg>
        <pc:spChg chg="del">
          <ac:chgData name="Irwin Chin De Tao" userId="c3dcca14-bc61-49cf-8f62-db46f7537b8d" providerId="ADAL" clId="{80CCB2C7-1DED-4BC9-8EF1-78C3B5453BEA}" dt="2021-09-26T05:56:11.674" v="1766" actId="478"/>
          <ac:spMkLst>
            <pc:docMk/>
            <pc:sldMk cId="3593416786" sldId="268"/>
            <ac:spMk id="3" creationId="{4886D6DD-35E1-FB41-9784-FDB6B47E8617}"/>
          </ac:spMkLst>
        </pc:spChg>
        <pc:spChg chg="del mod">
          <ac:chgData name="Irwin Chin De Tao" userId="c3dcca14-bc61-49cf-8f62-db46f7537b8d" providerId="ADAL" clId="{80CCB2C7-1DED-4BC9-8EF1-78C3B5453BEA}" dt="2021-09-26T05:55:04.171" v="1758" actId="478"/>
          <ac:spMkLst>
            <pc:docMk/>
            <pc:sldMk cId="3593416786" sldId="268"/>
            <ac:spMk id="7" creationId="{EF33DC8A-E650-4FF3-A0E0-B0601EE88691}"/>
          </ac:spMkLst>
        </pc:spChg>
        <pc:spChg chg="del">
          <ac:chgData name="Irwin Chin De Tao" userId="c3dcca14-bc61-49cf-8f62-db46f7537b8d" providerId="ADAL" clId="{80CCB2C7-1DED-4BC9-8EF1-78C3B5453BEA}" dt="2021-09-26T05:55:51.571" v="1761" actId="478"/>
          <ac:spMkLst>
            <pc:docMk/>
            <pc:sldMk cId="3593416786" sldId="268"/>
            <ac:spMk id="8" creationId="{F78E2EC6-4B02-422C-96DC-9AC8D0B34DA5}"/>
          </ac:spMkLst>
        </pc:spChg>
        <pc:spChg chg="del">
          <ac:chgData name="Irwin Chin De Tao" userId="c3dcca14-bc61-49cf-8f62-db46f7537b8d" providerId="ADAL" clId="{80CCB2C7-1DED-4BC9-8EF1-78C3B5453BEA}" dt="2021-09-26T05:56:08.581" v="1764" actId="478"/>
          <ac:spMkLst>
            <pc:docMk/>
            <pc:sldMk cId="3593416786" sldId="268"/>
            <ac:spMk id="9" creationId="{E34B71CC-9D69-414E-A25D-F3CBDDE0EC2B}"/>
          </ac:spMkLst>
        </pc:spChg>
        <pc:spChg chg="add del mod">
          <ac:chgData name="Irwin Chin De Tao" userId="c3dcca14-bc61-49cf-8f62-db46f7537b8d" providerId="ADAL" clId="{80CCB2C7-1DED-4BC9-8EF1-78C3B5453BEA}" dt="2021-09-26T05:56:44.852" v="1767" actId="478"/>
          <ac:spMkLst>
            <pc:docMk/>
            <pc:sldMk cId="3593416786" sldId="268"/>
            <ac:spMk id="10" creationId="{E47496D5-C3CD-40A1-A440-B3FF3B0F9CCB}"/>
          </ac:spMkLst>
        </pc:spChg>
        <pc:spChg chg="del">
          <ac:chgData name="Irwin Chin De Tao" userId="c3dcca14-bc61-49cf-8f62-db46f7537b8d" providerId="ADAL" clId="{80CCB2C7-1DED-4BC9-8EF1-78C3B5453BEA}" dt="2021-09-26T05:55:56.592" v="1763" actId="478"/>
          <ac:spMkLst>
            <pc:docMk/>
            <pc:sldMk cId="3593416786" sldId="268"/>
            <ac:spMk id="11" creationId="{46057B34-2223-4D7D-8DD8-F61B9AFB0CF6}"/>
          </ac:spMkLst>
        </pc:spChg>
        <pc:spChg chg="mod">
          <ac:chgData name="Irwin Chin De Tao" userId="c3dcca14-bc61-49cf-8f62-db46f7537b8d" providerId="ADAL" clId="{80CCB2C7-1DED-4BC9-8EF1-78C3B5453BEA}" dt="2021-09-26T06:05:42.056" v="2001" actId="1076"/>
          <ac:spMkLst>
            <pc:docMk/>
            <pc:sldMk cId="3593416786" sldId="268"/>
            <ac:spMk id="12" creationId="{011DD46A-4EAB-4FCA-A1AE-00C03D8A84F4}"/>
          </ac:spMkLst>
        </pc:spChg>
        <pc:spChg chg="del">
          <ac:chgData name="Irwin Chin De Tao" userId="c3dcca14-bc61-49cf-8f62-db46f7537b8d" providerId="ADAL" clId="{80CCB2C7-1DED-4BC9-8EF1-78C3B5453BEA}" dt="2021-09-26T05:55:53.648" v="1762" actId="478"/>
          <ac:spMkLst>
            <pc:docMk/>
            <pc:sldMk cId="3593416786" sldId="268"/>
            <ac:spMk id="15" creationId="{625F7105-9466-4916-BD4E-0918B7EFD361}"/>
          </ac:spMkLst>
        </pc:spChg>
        <pc:spChg chg="del">
          <ac:chgData name="Irwin Chin De Tao" userId="c3dcca14-bc61-49cf-8f62-db46f7537b8d" providerId="ADAL" clId="{80CCB2C7-1DED-4BC9-8EF1-78C3B5453BEA}" dt="2021-09-26T05:56:10.111" v="1765" actId="478"/>
          <ac:spMkLst>
            <pc:docMk/>
            <pc:sldMk cId="3593416786" sldId="268"/>
            <ac:spMk id="17" creationId="{8C01CE05-243A-4A86-989C-9FAEE700809C}"/>
          </ac:spMkLst>
        </pc:spChg>
        <pc:spChg chg="del">
          <ac:chgData name="Irwin Chin De Tao" userId="c3dcca14-bc61-49cf-8f62-db46f7537b8d" providerId="ADAL" clId="{80CCB2C7-1DED-4BC9-8EF1-78C3B5453BEA}" dt="2021-09-26T05:55:49.255" v="1760" actId="478"/>
          <ac:spMkLst>
            <pc:docMk/>
            <pc:sldMk cId="3593416786" sldId="268"/>
            <ac:spMk id="20" creationId="{E4CC48E2-7461-412B-95C7-EC01382A916F}"/>
          </ac:spMkLst>
        </pc:spChg>
        <pc:spChg chg="add del mod">
          <ac:chgData name="Irwin Chin De Tao" userId="c3dcca14-bc61-49cf-8f62-db46f7537b8d" providerId="ADAL" clId="{80CCB2C7-1DED-4BC9-8EF1-78C3B5453BEA}" dt="2021-09-26T06:03:41.990" v="1894"/>
          <ac:spMkLst>
            <pc:docMk/>
            <pc:sldMk cId="3593416786" sldId="268"/>
            <ac:spMk id="21" creationId="{374F0B62-7DF0-4B66-8726-570737DFCB42}"/>
          </ac:spMkLst>
        </pc:spChg>
        <pc:spChg chg="add del mod">
          <ac:chgData name="Irwin Chin De Tao" userId="c3dcca14-bc61-49cf-8f62-db46f7537b8d" providerId="ADAL" clId="{80CCB2C7-1DED-4BC9-8EF1-78C3B5453BEA}" dt="2021-09-26T06:03:57.414" v="1897"/>
          <ac:spMkLst>
            <pc:docMk/>
            <pc:sldMk cId="3593416786" sldId="268"/>
            <ac:spMk id="22" creationId="{7D545451-C292-4039-A816-810ECD1E8C29}"/>
          </ac:spMkLst>
        </pc:spChg>
        <pc:spChg chg="add mod">
          <ac:chgData name="Irwin Chin De Tao" userId="c3dcca14-bc61-49cf-8f62-db46f7537b8d" providerId="ADAL" clId="{80CCB2C7-1DED-4BC9-8EF1-78C3B5453BEA}" dt="2021-09-26T06:04:08.959" v="1914" actId="20577"/>
          <ac:spMkLst>
            <pc:docMk/>
            <pc:sldMk cId="3593416786" sldId="268"/>
            <ac:spMk id="23" creationId="{18E30A41-33E4-43F1-8733-21108ECF6619}"/>
          </ac:spMkLst>
        </pc:spChg>
        <pc:spChg chg="add del mod">
          <ac:chgData name="Irwin Chin De Tao" userId="c3dcca14-bc61-49cf-8f62-db46f7537b8d" providerId="ADAL" clId="{80CCB2C7-1DED-4BC9-8EF1-78C3B5453BEA}" dt="2021-09-26T06:05:22.782" v="1992" actId="478"/>
          <ac:spMkLst>
            <pc:docMk/>
            <pc:sldMk cId="3593416786" sldId="268"/>
            <ac:spMk id="24" creationId="{4188D2A2-7028-4585-B34C-7A2DB6443230}"/>
          </ac:spMkLst>
        </pc:spChg>
        <pc:spChg chg="add del mod">
          <ac:chgData name="Irwin Chin De Tao" userId="c3dcca14-bc61-49cf-8f62-db46f7537b8d" providerId="ADAL" clId="{80CCB2C7-1DED-4BC9-8EF1-78C3B5453BEA}" dt="2021-09-26T06:05:31.513" v="1994" actId="478"/>
          <ac:spMkLst>
            <pc:docMk/>
            <pc:sldMk cId="3593416786" sldId="268"/>
            <ac:spMk id="26" creationId="{C792B86D-1E17-4BAF-A902-8D739055FDAC}"/>
          </ac:spMkLst>
        </pc:spChg>
        <pc:spChg chg="add del mod">
          <ac:chgData name="Irwin Chin De Tao" userId="c3dcca14-bc61-49cf-8f62-db46f7537b8d" providerId="ADAL" clId="{80CCB2C7-1DED-4BC9-8EF1-78C3B5453BEA}" dt="2021-09-26T06:05:24.336" v="1993" actId="478"/>
          <ac:spMkLst>
            <pc:docMk/>
            <pc:sldMk cId="3593416786" sldId="268"/>
            <ac:spMk id="27" creationId="{BA1A424D-96FE-4ADC-9ED6-0770E0967A5C}"/>
          </ac:spMkLst>
        </pc:spChg>
        <pc:spChg chg="add mod">
          <ac:chgData name="Irwin Chin De Tao" userId="c3dcca14-bc61-49cf-8f62-db46f7537b8d" providerId="ADAL" clId="{80CCB2C7-1DED-4BC9-8EF1-78C3B5453BEA}" dt="2021-09-26T06:05:56.846" v="2047" actId="20577"/>
          <ac:spMkLst>
            <pc:docMk/>
            <pc:sldMk cId="3593416786" sldId="268"/>
            <ac:spMk id="30" creationId="{C3A67F53-CF29-47D8-81D6-D2C3517CE334}"/>
          </ac:spMkLst>
        </pc:spChg>
        <pc:spChg chg="add mod">
          <ac:chgData name="Irwin Chin De Tao" userId="c3dcca14-bc61-49cf-8f62-db46f7537b8d" providerId="ADAL" clId="{80CCB2C7-1DED-4BC9-8EF1-78C3B5453BEA}" dt="2021-09-26T06:12:40.203" v="2232" actId="207"/>
          <ac:spMkLst>
            <pc:docMk/>
            <pc:sldMk cId="3593416786" sldId="268"/>
            <ac:spMk id="31" creationId="{1B814804-B187-44A4-AC50-ACA3109E743A}"/>
          </ac:spMkLst>
        </pc:spChg>
        <pc:spChg chg="add mod">
          <ac:chgData name="Irwin Chin De Tao" userId="c3dcca14-bc61-49cf-8f62-db46f7537b8d" providerId="ADAL" clId="{80CCB2C7-1DED-4BC9-8EF1-78C3B5453BEA}" dt="2021-09-26T06:12:54.621" v="2234" actId="20577"/>
          <ac:spMkLst>
            <pc:docMk/>
            <pc:sldMk cId="3593416786" sldId="268"/>
            <ac:spMk id="32" creationId="{904F9BC4-5C82-4B27-9276-CD995F5F1AA5}"/>
          </ac:spMkLst>
        </pc:spChg>
        <pc:spChg chg="add mod">
          <ac:chgData name="Irwin Chin De Tao" userId="c3dcca14-bc61-49cf-8f62-db46f7537b8d" providerId="ADAL" clId="{80CCB2C7-1DED-4BC9-8EF1-78C3B5453BEA}" dt="2021-09-26T06:12:40.203" v="2232" actId="207"/>
          <ac:spMkLst>
            <pc:docMk/>
            <pc:sldMk cId="3593416786" sldId="268"/>
            <ac:spMk id="33" creationId="{ABC3B59A-2BE1-4754-AF15-4A46B22A0FC5}"/>
          </ac:spMkLst>
        </pc:spChg>
        <pc:spChg chg="add mod">
          <ac:chgData name="Irwin Chin De Tao" userId="c3dcca14-bc61-49cf-8f62-db46f7537b8d" providerId="ADAL" clId="{80CCB2C7-1DED-4BC9-8EF1-78C3B5453BEA}" dt="2021-09-26T06:10:23.473" v="2132" actId="1076"/>
          <ac:spMkLst>
            <pc:docMk/>
            <pc:sldMk cId="3593416786" sldId="268"/>
            <ac:spMk id="34" creationId="{4B6DAA15-C617-432B-902F-A80923AE0A4D}"/>
          </ac:spMkLst>
        </pc:spChg>
        <pc:spChg chg="add mod">
          <ac:chgData name="Irwin Chin De Tao" userId="c3dcca14-bc61-49cf-8f62-db46f7537b8d" providerId="ADAL" clId="{80CCB2C7-1DED-4BC9-8EF1-78C3B5453BEA}" dt="2021-09-26T06:16:39.195" v="2395" actId="313"/>
          <ac:spMkLst>
            <pc:docMk/>
            <pc:sldMk cId="3593416786" sldId="268"/>
            <ac:spMk id="35" creationId="{451B85D1-16D8-42AD-91E7-D835C18E395A}"/>
          </ac:spMkLst>
        </pc:spChg>
        <pc:spChg chg="add mod">
          <ac:chgData name="Irwin Chin De Tao" userId="c3dcca14-bc61-49cf-8f62-db46f7537b8d" providerId="ADAL" clId="{80CCB2C7-1DED-4BC9-8EF1-78C3B5453BEA}" dt="2021-09-26T06:16:43.830" v="2405" actId="313"/>
          <ac:spMkLst>
            <pc:docMk/>
            <pc:sldMk cId="3593416786" sldId="268"/>
            <ac:spMk id="36" creationId="{7B8B4A07-39D8-43D3-9526-9EA444330469}"/>
          </ac:spMkLst>
        </pc:spChg>
        <pc:spChg chg="add mod">
          <ac:chgData name="Irwin Chin De Tao" userId="c3dcca14-bc61-49cf-8f62-db46f7537b8d" providerId="ADAL" clId="{80CCB2C7-1DED-4BC9-8EF1-78C3B5453BEA}" dt="2021-09-26T06:16:19.285" v="2373" actId="20577"/>
          <ac:spMkLst>
            <pc:docMk/>
            <pc:sldMk cId="3593416786" sldId="268"/>
            <ac:spMk id="37" creationId="{05BF2CBF-C04F-48F3-8ACE-49A5639D734E}"/>
          </ac:spMkLst>
        </pc:spChg>
        <pc:spChg chg="add mod">
          <ac:chgData name="Irwin Chin De Tao" userId="c3dcca14-bc61-49cf-8f62-db46f7537b8d" providerId="ADAL" clId="{80CCB2C7-1DED-4BC9-8EF1-78C3B5453BEA}" dt="2021-09-26T06:16:17.541" v="2372" actId="20577"/>
          <ac:spMkLst>
            <pc:docMk/>
            <pc:sldMk cId="3593416786" sldId="268"/>
            <ac:spMk id="38" creationId="{BA1AA403-CABB-4363-9243-53E46D9EC162}"/>
          </ac:spMkLst>
        </pc:spChg>
        <pc:spChg chg="add mod">
          <ac:chgData name="Irwin Chin De Tao" userId="c3dcca14-bc61-49cf-8f62-db46f7537b8d" providerId="ADAL" clId="{80CCB2C7-1DED-4BC9-8EF1-78C3B5453BEA}" dt="2021-09-26T06:16:21.713" v="2374" actId="20577"/>
          <ac:spMkLst>
            <pc:docMk/>
            <pc:sldMk cId="3593416786" sldId="268"/>
            <ac:spMk id="39" creationId="{B4A61E20-C8DD-40DE-B251-BFDA63F649C3}"/>
          </ac:spMkLst>
        </pc:spChg>
        <pc:spChg chg="add mod">
          <ac:chgData name="Irwin Chin De Tao" userId="c3dcca14-bc61-49cf-8f62-db46f7537b8d" providerId="ADAL" clId="{80CCB2C7-1DED-4BC9-8EF1-78C3B5453BEA}" dt="2021-09-26T06:16:10.939" v="2370" actId="20577"/>
          <ac:spMkLst>
            <pc:docMk/>
            <pc:sldMk cId="3593416786" sldId="268"/>
            <ac:spMk id="40" creationId="{66474EFA-0EE4-4176-8CE4-25BC595846E7}"/>
          </ac:spMkLst>
        </pc:spChg>
        <pc:spChg chg="add mod">
          <ac:chgData name="Irwin Chin De Tao" userId="c3dcca14-bc61-49cf-8f62-db46f7537b8d" providerId="ADAL" clId="{80CCB2C7-1DED-4BC9-8EF1-78C3B5453BEA}" dt="2021-09-26T06:17:01.812" v="2415" actId="313"/>
          <ac:spMkLst>
            <pc:docMk/>
            <pc:sldMk cId="3593416786" sldId="268"/>
            <ac:spMk id="41" creationId="{7A9B1462-9161-4DED-A5C3-56324F56383E}"/>
          </ac:spMkLst>
        </pc:spChg>
        <pc:spChg chg="add mod">
          <ac:chgData name="Irwin Chin De Tao" userId="c3dcca14-bc61-49cf-8f62-db46f7537b8d" providerId="ADAL" clId="{80CCB2C7-1DED-4BC9-8EF1-78C3B5453BEA}" dt="2021-09-26T06:17:14.136" v="2446" actId="313"/>
          <ac:spMkLst>
            <pc:docMk/>
            <pc:sldMk cId="3593416786" sldId="268"/>
            <ac:spMk id="42" creationId="{01DA8EE9-D8C6-4565-9851-32F2A526C6E8}"/>
          </ac:spMkLst>
        </pc:spChg>
        <pc:picChg chg="add mod">
          <ac:chgData name="Irwin Chin De Tao" userId="c3dcca14-bc61-49cf-8f62-db46f7537b8d" providerId="ADAL" clId="{80CCB2C7-1DED-4BC9-8EF1-78C3B5453BEA}" dt="2021-09-26T06:06:03.838" v="2048" actId="1076"/>
          <ac:picMkLst>
            <pc:docMk/>
            <pc:sldMk cId="3593416786" sldId="268"/>
            <ac:picMk id="1026" creationId="{AAA5FC24-24A4-495E-9384-39646E46A1A6}"/>
          </ac:picMkLst>
        </pc:picChg>
        <pc:picChg chg="add del mod">
          <ac:chgData name="Irwin Chin De Tao" userId="c3dcca14-bc61-49cf-8f62-db46f7537b8d" providerId="ADAL" clId="{80CCB2C7-1DED-4BC9-8EF1-78C3B5453BEA}" dt="2021-09-26T06:09:07.109" v="2123" actId="478"/>
          <ac:picMkLst>
            <pc:docMk/>
            <pc:sldMk cId="3593416786" sldId="268"/>
            <ac:picMk id="1034" creationId="{44A9B7A3-04AB-4A90-A126-2B1B5F768B50}"/>
          </ac:picMkLst>
        </pc:picChg>
        <pc:cxnChg chg="del mod">
          <ac:chgData name="Irwin Chin De Tao" userId="c3dcca14-bc61-49cf-8f62-db46f7537b8d" providerId="ADAL" clId="{80CCB2C7-1DED-4BC9-8EF1-78C3B5453BEA}" dt="2021-09-26T05:56:51.083" v="1770" actId="478"/>
          <ac:cxnSpMkLst>
            <pc:docMk/>
            <pc:sldMk cId="3593416786" sldId="268"/>
            <ac:cxnSpMk id="6" creationId="{CDDB0B33-66D6-43C2-8DA2-E6B4B5C83303}"/>
          </ac:cxnSpMkLst>
        </pc:cxnChg>
        <pc:cxnChg chg="add mod">
          <ac:chgData name="Irwin Chin De Tao" userId="c3dcca14-bc61-49cf-8f62-db46f7537b8d" providerId="ADAL" clId="{80CCB2C7-1DED-4BC9-8EF1-78C3B5453BEA}" dt="2021-09-26T06:06:03.838" v="2048" actId="1076"/>
          <ac:cxnSpMkLst>
            <pc:docMk/>
            <pc:sldMk cId="3593416786" sldId="268"/>
            <ac:cxnSpMk id="19" creationId="{284D0F64-6A72-4724-8C05-CE83F8526C2B}"/>
          </ac:cxnSpMkLst>
        </pc:cxnChg>
      </pc:sldChg>
      <pc:sldChg chg="addSp delSp modSp add del mod">
        <pc:chgData name="Irwin Chin De Tao" userId="c3dcca14-bc61-49cf-8f62-db46f7537b8d" providerId="ADAL" clId="{80CCB2C7-1DED-4BC9-8EF1-78C3B5453BEA}" dt="2021-09-26T06:15:56.865" v="2368" actId="47"/>
        <pc:sldMkLst>
          <pc:docMk/>
          <pc:sldMk cId="473687258" sldId="269"/>
        </pc:sldMkLst>
        <pc:spChg chg="add mod">
          <ac:chgData name="Irwin Chin De Tao" userId="c3dcca14-bc61-49cf-8f62-db46f7537b8d" providerId="ADAL" clId="{80CCB2C7-1DED-4BC9-8EF1-78C3B5453BEA}" dt="2021-09-26T06:01:08.833" v="1826" actId="1076"/>
          <ac:spMkLst>
            <pc:docMk/>
            <pc:sldMk cId="473687258" sldId="269"/>
            <ac:spMk id="8" creationId="{AAB5A693-F650-4E6B-819E-939433ADA85A}"/>
          </ac:spMkLst>
        </pc:spChg>
        <pc:picChg chg="del">
          <ac:chgData name="Irwin Chin De Tao" userId="c3dcca14-bc61-49cf-8f62-db46f7537b8d" providerId="ADAL" clId="{80CCB2C7-1DED-4BC9-8EF1-78C3B5453BEA}" dt="2021-09-26T06:00:53.629" v="1810" actId="478"/>
          <ac:picMkLst>
            <pc:docMk/>
            <pc:sldMk cId="473687258" sldId="269"/>
            <ac:picMk id="1026" creationId="{AAA5FC24-24A4-495E-9384-39646E46A1A6}"/>
          </ac:picMkLst>
        </pc:picChg>
        <pc:picChg chg="del">
          <ac:chgData name="Irwin Chin De Tao" userId="c3dcca14-bc61-49cf-8f62-db46f7537b8d" providerId="ADAL" clId="{80CCB2C7-1DED-4BC9-8EF1-78C3B5453BEA}" dt="2021-09-26T06:00:55.010" v="1811" actId="478"/>
          <ac:picMkLst>
            <pc:docMk/>
            <pc:sldMk cId="473687258" sldId="269"/>
            <ac:picMk id="1034" creationId="{44A9B7A3-04AB-4A90-A126-2B1B5F768B50}"/>
          </ac:picMkLst>
        </pc:picChg>
      </pc:sldChg>
      <pc:sldChg chg="delSp modSp add del mod">
        <pc:chgData name="Irwin Chin De Tao" userId="c3dcca14-bc61-49cf-8f62-db46f7537b8d" providerId="ADAL" clId="{80CCB2C7-1DED-4BC9-8EF1-78C3B5453BEA}" dt="2021-09-26T06:01:46.243" v="1870" actId="47"/>
        <pc:sldMkLst>
          <pc:docMk/>
          <pc:sldMk cId="4216235238" sldId="270"/>
        </pc:sldMkLst>
        <pc:spChg chg="mod">
          <ac:chgData name="Irwin Chin De Tao" userId="c3dcca14-bc61-49cf-8f62-db46f7537b8d" providerId="ADAL" clId="{80CCB2C7-1DED-4BC9-8EF1-78C3B5453BEA}" dt="2021-09-26T06:01:21.805" v="1854" actId="20577"/>
          <ac:spMkLst>
            <pc:docMk/>
            <pc:sldMk cId="4216235238" sldId="270"/>
            <ac:spMk id="2" creationId="{88F3AFF7-7633-774C-B7D7-3241D0BC0E86}"/>
          </ac:spMkLst>
        </pc:spChg>
        <pc:spChg chg="mod">
          <ac:chgData name="Irwin Chin De Tao" userId="c3dcca14-bc61-49cf-8f62-db46f7537b8d" providerId="ADAL" clId="{80CCB2C7-1DED-4BC9-8EF1-78C3B5453BEA}" dt="2021-09-26T06:01:39.718" v="1869" actId="20577"/>
          <ac:spMkLst>
            <pc:docMk/>
            <pc:sldMk cId="4216235238" sldId="270"/>
            <ac:spMk id="3" creationId="{5DC8E028-3776-6144-BF91-B17B2C8E9345}"/>
          </ac:spMkLst>
        </pc:spChg>
        <pc:spChg chg="del">
          <ac:chgData name="Irwin Chin De Tao" userId="c3dcca14-bc61-49cf-8f62-db46f7537b8d" providerId="ADAL" clId="{80CCB2C7-1DED-4BC9-8EF1-78C3B5453BEA}" dt="2021-09-26T06:01:27.035" v="1856" actId="478"/>
          <ac:spMkLst>
            <pc:docMk/>
            <pc:sldMk cId="4216235238" sldId="270"/>
            <ac:spMk id="4" creationId="{B2A31C5D-399E-4587-B111-9E629FD18E1C}"/>
          </ac:spMkLst>
        </pc:spChg>
        <pc:picChg chg="del">
          <ac:chgData name="Irwin Chin De Tao" userId="c3dcca14-bc61-49cf-8f62-db46f7537b8d" providerId="ADAL" clId="{80CCB2C7-1DED-4BC9-8EF1-78C3B5453BEA}" dt="2021-09-26T06:01:24.298" v="1855" actId="478"/>
          <ac:picMkLst>
            <pc:docMk/>
            <pc:sldMk cId="4216235238" sldId="270"/>
            <ac:picMk id="3074" creationId="{A66C54AA-56F1-426B-BA27-B3D1D4E086CA}"/>
          </ac:picMkLst>
        </pc:picChg>
      </pc:sldChg>
    </pc:docChg>
  </pc:docChgLst>
  <pc:docChgLst>
    <pc:chgData name="Goh Kheng Xi, Jevan" userId="38b6b64c-cecc-4b78-9228-4ca68902885d" providerId="ADAL" clId="{6D76B991-CC19-419F-BD2B-64C2625784B5}"/>
    <pc:docChg chg="undo custSel addSld delSld modSld sldOrd">
      <pc:chgData name="Goh Kheng Xi, Jevan" userId="38b6b64c-cecc-4b78-9228-4ca68902885d" providerId="ADAL" clId="{6D76B991-CC19-419F-BD2B-64C2625784B5}" dt="2021-09-27T05:45:03.862" v="4264" actId="20577"/>
      <pc:docMkLst>
        <pc:docMk/>
      </pc:docMkLst>
      <pc:sldChg chg="addSp modSp mod setBg addAnim modAnim">
        <pc:chgData name="Goh Kheng Xi, Jevan" userId="38b6b64c-cecc-4b78-9228-4ca68902885d" providerId="ADAL" clId="{6D76B991-CC19-419F-BD2B-64C2625784B5}" dt="2021-09-27T02:19:29.604" v="4168" actId="20577"/>
        <pc:sldMkLst>
          <pc:docMk/>
          <pc:sldMk cId="843708219" sldId="256"/>
        </pc:sldMkLst>
        <pc:spChg chg="mod">
          <ac:chgData name="Goh Kheng Xi, Jevan" userId="38b6b64c-cecc-4b78-9228-4ca68902885d" providerId="ADAL" clId="{6D76B991-CC19-419F-BD2B-64C2625784B5}" dt="2021-09-25T08:49:36.042" v="7" actId="26606"/>
          <ac:spMkLst>
            <pc:docMk/>
            <pc:sldMk cId="843708219" sldId="256"/>
            <ac:spMk id="2" creationId="{89C091EC-9DCF-BA43-ACCB-0385C5829242}"/>
          </ac:spMkLst>
        </pc:spChg>
        <pc:spChg chg="mod">
          <ac:chgData name="Goh Kheng Xi, Jevan" userId="38b6b64c-cecc-4b78-9228-4ca68902885d" providerId="ADAL" clId="{6D76B991-CC19-419F-BD2B-64C2625784B5}" dt="2021-09-25T08:49:36.042" v="7" actId="26606"/>
          <ac:spMkLst>
            <pc:docMk/>
            <pc:sldMk cId="843708219" sldId="256"/>
            <ac:spMk id="3" creationId="{CE92033B-5B0C-3942-A736-52C820293918}"/>
          </ac:spMkLst>
        </pc:spChg>
        <pc:spChg chg="add">
          <ac:chgData name="Goh Kheng Xi, Jevan" userId="38b6b64c-cecc-4b78-9228-4ca68902885d" providerId="ADAL" clId="{6D76B991-CC19-419F-BD2B-64C2625784B5}" dt="2021-09-25T08:49:36.042" v="7" actId="26606"/>
          <ac:spMkLst>
            <pc:docMk/>
            <pc:sldMk cId="843708219" sldId="256"/>
            <ac:spMk id="8" creationId="{DAB482FD-C684-4DAA-AC4C-1739F51A98A0}"/>
          </ac:spMkLst>
        </pc:spChg>
        <pc:spChg chg="mod">
          <ac:chgData name="Goh Kheng Xi, Jevan" userId="38b6b64c-cecc-4b78-9228-4ca68902885d" providerId="ADAL" clId="{6D76B991-CC19-419F-BD2B-64C2625784B5}" dt="2021-09-27T02:19:29.604" v="4168" actId="20577"/>
          <ac:spMkLst>
            <pc:docMk/>
            <pc:sldMk cId="843708219" sldId="256"/>
            <ac:spMk id="9" creationId="{2BA649B8-D5E3-4DCC-8BC3-CD9316330B16}"/>
          </ac:spMkLst>
        </pc:spChg>
        <pc:cxnChg chg="add">
          <ac:chgData name="Goh Kheng Xi, Jevan" userId="38b6b64c-cecc-4b78-9228-4ca68902885d" providerId="ADAL" clId="{6D76B991-CC19-419F-BD2B-64C2625784B5}" dt="2021-09-25T08:49:36.042" v="7" actId="26606"/>
          <ac:cxnSpMkLst>
            <pc:docMk/>
            <pc:sldMk cId="843708219" sldId="256"/>
            <ac:cxnSpMk id="10" creationId="{2DAA738B-EDF5-4694-B25A-3488245BC87C}"/>
          </ac:cxnSpMkLst>
        </pc:cxnChg>
      </pc:sldChg>
      <pc:sldChg chg="modSp mod">
        <pc:chgData name="Goh Kheng Xi, Jevan" userId="38b6b64c-cecc-4b78-9228-4ca68902885d" providerId="ADAL" clId="{6D76B991-CC19-419F-BD2B-64C2625784B5}" dt="2021-09-27T02:21:05.764" v="4197" actId="20577"/>
        <pc:sldMkLst>
          <pc:docMk/>
          <pc:sldMk cId="1518861719" sldId="257"/>
        </pc:sldMkLst>
        <pc:spChg chg="mod">
          <ac:chgData name="Goh Kheng Xi, Jevan" userId="38b6b64c-cecc-4b78-9228-4ca68902885d" providerId="ADAL" clId="{6D76B991-CC19-419F-BD2B-64C2625784B5}" dt="2021-09-25T08:49:22.244" v="4"/>
          <ac:spMkLst>
            <pc:docMk/>
            <pc:sldMk cId="1518861719" sldId="257"/>
            <ac:spMk id="2" creationId="{9C761733-F221-B54F-926C-D9B8A85E5DB1}"/>
          </ac:spMkLst>
        </pc:spChg>
        <pc:spChg chg="mod">
          <ac:chgData name="Goh Kheng Xi, Jevan" userId="38b6b64c-cecc-4b78-9228-4ca68902885d" providerId="ADAL" clId="{6D76B991-CC19-419F-BD2B-64C2625784B5}" dt="2021-09-27T02:21:05.764" v="4197" actId="20577"/>
          <ac:spMkLst>
            <pc:docMk/>
            <pc:sldMk cId="1518861719" sldId="257"/>
            <ac:spMk id="3" creationId="{6B5CA8A5-E08F-BE40-BEB2-815A99F9FC86}"/>
          </ac:spMkLst>
        </pc:spChg>
      </pc:sldChg>
      <pc:sldChg chg="addSp modSp mod">
        <pc:chgData name="Goh Kheng Xi, Jevan" userId="38b6b64c-cecc-4b78-9228-4ca68902885d" providerId="ADAL" clId="{6D76B991-CC19-419F-BD2B-64C2625784B5}" dt="2021-09-25T13:57:58.311" v="2792" actId="20577"/>
        <pc:sldMkLst>
          <pc:docMk/>
          <pc:sldMk cId="1976436963" sldId="258"/>
        </pc:sldMkLst>
        <pc:spChg chg="mod">
          <ac:chgData name="Goh Kheng Xi, Jevan" userId="38b6b64c-cecc-4b78-9228-4ca68902885d" providerId="ADAL" clId="{6D76B991-CC19-419F-BD2B-64C2625784B5}" dt="2021-09-25T08:49:22.244" v="4"/>
          <ac:spMkLst>
            <pc:docMk/>
            <pc:sldMk cId="1976436963" sldId="258"/>
            <ac:spMk id="2" creationId="{251E1007-6732-134F-9767-0D926181EE09}"/>
          </ac:spMkLst>
        </pc:spChg>
        <pc:spChg chg="mod">
          <ac:chgData name="Goh Kheng Xi, Jevan" userId="38b6b64c-cecc-4b78-9228-4ca68902885d" providerId="ADAL" clId="{6D76B991-CC19-419F-BD2B-64C2625784B5}" dt="2021-09-25T13:57:58.311" v="2792" actId="20577"/>
          <ac:spMkLst>
            <pc:docMk/>
            <pc:sldMk cId="1976436963" sldId="258"/>
            <ac:spMk id="3" creationId="{5F52512B-81D2-8444-9435-C3F92794E383}"/>
          </ac:spMkLst>
        </pc:spChg>
        <pc:picChg chg="add mod">
          <ac:chgData name="Goh Kheng Xi, Jevan" userId="38b6b64c-cecc-4b78-9228-4ca68902885d" providerId="ADAL" clId="{6D76B991-CC19-419F-BD2B-64C2625784B5}" dt="2021-09-25T13:52:06.567" v="2621" actId="14100"/>
          <ac:picMkLst>
            <pc:docMk/>
            <pc:sldMk cId="1976436963" sldId="258"/>
            <ac:picMk id="5" creationId="{99A2B5EA-8364-468D-A34D-B2A5A4AC7F74}"/>
          </ac:picMkLst>
        </pc:picChg>
      </pc:sldChg>
      <pc:sldChg chg="modSp mod">
        <pc:chgData name="Goh Kheng Xi, Jevan" userId="38b6b64c-cecc-4b78-9228-4ca68902885d" providerId="ADAL" clId="{6D76B991-CC19-419F-BD2B-64C2625784B5}" dt="2021-09-25T13:28:31.096" v="1260" actId="20577"/>
        <pc:sldMkLst>
          <pc:docMk/>
          <pc:sldMk cId="1829776098" sldId="259"/>
        </pc:sldMkLst>
        <pc:spChg chg="mod">
          <ac:chgData name="Goh Kheng Xi, Jevan" userId="38b6b64c-cecc-4b78-9228-4ca68902885d" providerId="ADAL" clId="{6D76B991-CC19-419F-BD2B-64C2625784B5}" dt="2021-09-25T13:26:44.162" v="1037" actId="20577"/>
          <ac:spMkLst>
            <pc:docMk/>
            <pc:sldMk cId="1829776098" sldId="259"/>
            <ac:spMk id="2" creationId="{88F3AFF7-7633-774C-B7D7-3241D0BC0E86}"/>
          </ac:spMkLst>
        </pc:spChg>
        <pc:spChg chg="mod">
          <ac:chgData name="Goh Kheng Xi, Jevan" userId="38b6b64c-cecc-4b78-9228-4ca68902885d" providerId="ADAL" clId="{6D76B991-CC19-419F-BD2B-64C2625784B5}" dt="2021-09-25T13:28:31.096" v="1260" actId="20577"/>
          <ac:spMkLst>
            <pc:docMk/>
            <pc:sldMk cId="1829776098" sldId="259"/>
            <ac:spMk id="3" creationId="{5DC8E028-3776-6144-BF91-B17B2C8E9345}"/>
          </ac:spMkLst>
        </pc:spChg>
      </pc:sldChg>
      <pc:sldChg chg="addSp delSp modSp mod modAnim">
        <pc:chgData name="Goh Kheng Xi, Jevan" userId="38b6b64c-cecc-4b78-9228-4ca68902885d" providerId="ADAL" clId="{6D76B991-CC19-419F-BD2B-64C2625784B5}" dt="2021-09-25T18:19:22.052" v="4104"/>
        <pc:sldMkLst>
          <pc:docMk/>
          <pc:sldMk cId="1119583181" sldId="260"/>
        </pc:sldMkLst>
        <pc:spChg chg="mod">
          <ac:chgData name="Goh Kheng Xi, Jevan" userId="38b6b64c-cecc-4b78-9228-4ca68902885d" providerId="ADAL" clId="{6D76B991-CC19-419F-BD2B-64C2625784B5}" dt="2021-09-25T08:49:22.244" v="4"/>
          <ac:spMkLst>
            <pc:docMk/>
            <pc:sldMk cId="1119583181" sldId="260"/>
            <ac:spMk id="2" creationId="{F32A67A8-CC4A-F24F-930D-3232076008AA}"/>
          </ac:spMkLst>
        </pc:spChg>
        <pc:spChg chg="mod">
          <ac:chgData name="Goh Kheng Xi, Jevan" userId="38b6b64c-cecc-4b78-9228-4ca68902885d" providerId="ADAL" clId="{6D76B991-CC19-419F-BD2B-64C2625784B5}" dt="2021-09-25T17:55:23.677" v="3840" actId="1076"/>
          <ac:spMkLst>
            <pc:docMk/>
            <pc:sldMk cId="1119583181" sldId="260"/>
            <ac:spMk id="3" creationId="{4886D6DD-35E1-FB41-9784-FDB6B47E8617}"/>
          </ac:spMkLst>
        </pc:spChg>
        <pc:spChg chg="add del mod">
          <ac:chgData name="Goh Kheng Xi, Jevan" userId="38b6b64c-cecc-4b78-9228-4ca68902885d" providerId="ADAL" clId="{6D76B991-CC19-419F-BD2B-64C2625784B5}" dt="2021-09-25T17:48:36.171" v="3599" actId="478"/>
          <ac:spMkLst>
            <pc:docMk/>
            <pc:sldMk cId="1119583181" sldId="260"/>
            <ac:spMk id="4" creationId="{3C0AD537-AEB4-4E56-9314-A9F8E6167BA3}"/>
          </ac:spMkLst>
        </pc:spChg>
        <pc:spChg chg="add del mod">
          <ac:chgData name="Goh Kheng Xi, Jevan" userId="38b6b64c-cecc-4b78-9228-4ca68902885d" providerId="ADAL" clId="{6D76B991-CC19-419F-BD2B-64C2625784B5}" dt="2021-09-25T13:30:58.949" v="1411" actId="478"/>
          <ac:spMkLst>
            <pc:docMk/>
            <pc:sldMk cId="1119583181" sldId="260"/>
            <ac:spMk id="4" creationId="{F56A9438-AB8E-4DE3-B373-1DBC4B50D296}"/>
          </ac:spMkLst>
        </pc:spChg>
        <pc:spChg chg="add mod">
          <ac:chgData name="Goh Kheng Xi, Jevan" userId="38b6b64c-cecc-4b78-9228-4ca68902885d" providerId="ADAL" clId="{6D76B991-CC19-419F-BD2B-64C2625784B5}" dt="2021-09-25T17:56:36.374" v="3882" actId="12"/>
          <ac:spMkLst>
            <pc:docMk/>
            <pc:sldMk cId="1119583181" sldId="260"/>
            <ac:spMk id="7" creationId="{EF33DC8A-E650-4FF3-A0E0-B0601EE88691}"/>
          </ac:spMkLst>
        </pc:spChg>
        <pc:spChg chg="add mod">
          <ac:chgData name="Goh Kheng Xi, Jevan" userId="38b6b64c-cecc-4b78-9228-4ca68902885d" providerId="ADAL" clId="{6D76B991-CC19-419F-BD2B-64C2625784B5}" dt="2021-09-25T17:57:17.582" v="3889" actId="1076"/>
          <ac:spMkLst>
            <pc:docMk/>
            <pc:sldMk cId="1119583181" sldId="260"/>
            <ac:spMk id="8" creationId="{F78E2EC6-4B02-422C-96DC-9AC8D0B34DA5}"/>
          </ac:spMkLst>
        </pc:spChg>
        <pc:spChg chg="add mod">
          <ac:chgData name="Goh Kheng Xi, Jevan" userId="38b6b64c-cecc-4b78-9228-4ca68902885d" providerId="ADAL" clId="{6D76B991-CC19-419F-BD2B-64C2625784B5}" dt="2021-09-25T17:51:26.658" v="3665" actId="20577"/>
          <ac:spMkLst>
            <pc:docMk/>
            <pc:sldMk cId="1119583181" sldId="260"/>
            <ac:spMk id="9" creationId="{E34B71CC-9D69-414E-A25D-F3CBDDE0EC2B}"/>
          </ac:spMkLst>
        </pc:spChg>
        <pc:spChg chg="add mod">
          <ac:chgData name="Goh Kheng Xi, Jevan" userId="38b6b64c-cecc-4b78-9228-4ca68902885d" providerId="ADAL" clId="{6D76B991-CC19-419F-BD2B-64C2625784B5}" dt="2021-09-25T14:44:57.678" v="3057" actId="1076"/>
          <ac:spMkLst>
            <pc:docMk/>
            <pc:sldMk cId="1119583181" sldId="260"/>
            <ac:spMk id="10" creationId="{25CF1E1B-382F-4B37-84E8-6FAFE876E9A8}"/>
          </ac:spMkLst>
        </pc:spChg>
        <pc:spChg chg="add mod">
          <ac:chgData name="Goh Kheng Xi, Jevan" userId="38b6b64c-cecc-4b78-9228-4ca68902885d" providerId="ADAL" clId="{6D76B991-CC19-419F-BD2B-64C2625784B5}" dt="2021-09-25T14:45:12.046" v="3062" actId="1076"/>
          <ac:spMkLst>
            <pc:docMk/>
            <pc:sldMk cId="1119583181" sldId="260"/>
            <ac:spMk id="11" creationId="{46057B34-2223-4D7D-8DD8-F61B9AFB0CF6}"/>
          </ac:spMkLst>
        </pc:spChg>
        <pc:spChg chg="add mod">
          <ac:chgData name="Goh Kheng Xi, Jevan" userId="38b6b64c-cecc-4b78-9228-4ca68902885d" providerId="ADAL" clId="{6D76B991-CC19-419F-BD2B-64C2625784B5}" dt="2021-09-25T14:32:22.643" v="2971" actId="1076"/>
          <ac:spMkLst>
            <pc:docMk/>
            <pc:sldMk cId="1119583181" sldId="260"/>
            <ac:spMk id="12" creationId="{011DD46A-4EAB-4FCA-A1AE-00C03D8A84F4}"/>
          </ac:spMkLst>
        </pc:spChg>
        <pc:spChg chg="add del mod">
          <ac:chgData name="Goh Kheng Xi, Jevan" userId="38b6b64c-cecc-4b78-9228-4ca68902885d" providerId="ADAL" clId="{6D76B991-CC19-419F-BD2B-64C2625784B5}" dt="2021-09-25T17:57:11.917" v="3885" actId="478"/>
          <ac:spMkLst>
            <pc:docMk/>
            <pc:sldMk cId="1119583181" sldId="260"/>
            <ac:spMk id="13" creationId="{90053BA0-CD6E-4FDC-854C-E858DFBB21E2}"/>
          </ac:spMkLst>
        </pc:spChg>
        <pc:spChg chg="add mod">
          <ac:chgData name="Goh Kheng Xi, Jevan" userId="38b6b64c-cecc-4b78-9228-4ca68902885d" providerId="ADAL" clId="{6D76B991-CC19-419F-BD2B-64C2625784B5}" dt="2021-09-25T14:45:31.648" v="3067" actId="1076"/>
          <ac:spMkLst>
            <pc:docMk/>
            <pc:sldMk cId="1119583181" sldId="260"/>
            <ac:spMk id="14" creationId="{7AAB7DAD-897E-432F-927C-1F669074D417}"/>
          </ac:spMkLst>
        </pc:spChg>
        <pc:spChg chg="mod">
          <ac:chgData name="Goh Kheng Xi, Jevan" userId="38b6b64c-cecc-4b78-9228-4ca68902885d" providerId="ADAL" clId="{6D76B991-CC19-419F-BD2B-64C2625784B5}" dt="2021-09-25T17:54:48.344" v="3801" actId="27636"/>
          <ac:spMkLst>
            <pc:docMk/>
            <pc:sldMk cId="1119583181" sldId="260"/>
            <ac:spMk id="15" creationId="{625F7105-9466-4916-BD4E-0918B7EFD361}"/>
          </ac:spMkLst>
        </pc:spChg>
        <pc:spChg chg="add del mod">
          <ac:chgData name="Goh Kheng Xi, Jevan" userId="38b6b64c-cecc-4b78-9228-4ca68902885d" providerId="ADAL" clId="{6D76B991-CC19-419F-BD2B-64C2625784B5}" dt="2021-09-25T17:49:19.330" v="3623" actId="478"/>
          <ac:spMkLst>
            <pc:docMk/>
            <pc:sldMk cId="1119583181" sldId="260"/>
            <ac:spMk id="16" creationId="{968635FA-C128-499B-B8EF-1132480B4D0C}"/>
          </ac:spMkLst>
        </pc:spChg>
        <pc:spChg chg="add mod">
          <ac:chgData name="Goh Kheng Xi, Jevan" userId="38b6b64c-cecc-4b78-9228-4ca68902885d" providerId="ADAL" clId="{6D76B991-CC19-419F-BD2B-64C2625784B5}" dt="2021-09-25T18:16:26.670" v="4071" actId="20577"/>
          <ac:spMkLst>
            <pc:docMk/>
            <pc:sldMk cId="1119583181" sldId="260"/>
            <ac:spMk id="17" creationId="{8C01CE05-243A-4A86-989C-9FAEE700809C}"/>
          </ac:spMkLst>
        </pc:spChg>
        <pc:spChg chg="add del mod">
          <ac:chgData name="Goh Kheng Xi, Jevan" userId="38b6b64c-cecc-4b78-9228-4ca68902885d" providerId="ADAL" clId="{6D76B991-CC19-419F-BD2B-64C2625784B5}" dt="2021-09-25T17:56:31.225" v="3878"/>
          <ac:spMkLst>
            <pc:docMk/>
            <pc:sldMk cId="1119583181" sldId="260"/>
            <ac:spMk id="19" creationId="{B518B471-F881-4DB5-8E09-FF1FD2E0547D}"/>
          </ac:spMkLst>
        </pc:spChg>
        <pc:spChg chg="add mod">
          <ac:chgData name="Goh Kheng Xi, Jevan" userId="38b6b64c-cecc-4b78-9228-4ca68902885d" providerId="ADAL" clId="{6D76B991-CC19-419F-BD2B-64C2625784B5}" dt="2021-09-25T18:16:41.469" v="4101" actId="313"/>
          <ac:spMkLst>
            <pc:docMk/>
            <pc:sldMk cId="1119583181" sldId="260"/>
            <ac:spMk id="20" creationId="{E4CC48E2-7461-412B-95C7-EC01382A916F}"/>
          </ac:spMkLst>
        </pc:spChg>
        <pc:picChg chg="add del mod">
          <ac:chgData name="Goh Kheng Xi, Jevan" userId="38b6b64c-cecc-4b78-9228-4ca68902885d" providerId="ADAL" clId="{6D76B991-CC19-419F-BD2B-64C2625784B5}" dt="2021-09-25T14:26:59.955" v="2797" actId="478"/>
          <ac:picMkLst>
            <pc:docMk/>
            <pc:sldMk cId="1119583181" sldId="260"/>
            <ac:picMk id="1026" creationId="{E63E49E6-F761-43C1-8B36-57CEDD1EC40F}"/>
          </ac:picMkLst>
        </pc:picChg>
        <pc:picChg chg="add del">
          <ac:chgData name="Goh Kheng Xi, Jevan" userId="38b6b64c-cecc-4b78-9228-4ca68902885d" providerId="ADAL" clId="{6D76B991-CC19-419F-BD2B-64C2625784B5}" dt="2021-09-25T09:11:34.414" v="913" actId="478"/>
          <ac:picMkLst>
            <pc:docMk/>
            <pc:sldMk cId="1119583181" sldId="260"/>
            <ac:picMk id="1028" creationId="{B859C1AD-A564-4CDB-9857-5844C776BD6A}"/>
          </ac:picMkLst>
        </pc:picChg>
        <pc:picChg chg="add del">
          <ac:chgData name="Goh Kheng Xi, Jevan" userId="38b6b64c-cecc-4b78-9228-4ca68902885d" providerId="ADAL" clId="{6D76B991-CC19-419F-BD2B-64C2625784B5}" dt="2021-09-25T09:14:03.206" v="915" actId="478"/>
          <ac:picMkLst>
            <pc:docMk/>
            <pc:sldMk cId="1119583181" sldId="260"/>
            <ac:picMk id="1030" creationId="{F7BC5F0B-19F1-409B-8240-88E9B982EBFE}"/>
          </ac:picMkLst>
        </pc:picChg>
        <pc:picChg chg="add del mod">
          <ac:chgData name="Goh Kheng Xi, Jevan" userId="38b6b64c-cecc-4b78-9228-4ca68902885d" providerId="ADAL" clId="{6D76B991-CC19-419F-BD2B-64C2625784B5}" dt="2021-09-25T09:14:39.084" v="920" actId="478"/>
          <ac:picMkLst>
            <pc:docMk/>
            <pc:sldMk cId="1119583181" sldId="260"/>
            <ac:picMk id="1032" creationId="{67884221-5FC9-4732-B4A9-71D8337CA4B5}"/>
          </ac:picMkLst>
        </pc:picChg>
        <pc:picChg chg="add mod">
          <ac:chgData name="Goh Kheng Xi, Jevan" userId="38b6b64c-cecc-4b78-9228-4ca68902885d" providerId="ADAL" clId="{6D76B991-CC19-419F-BD2B-64C2625784B5}" dt="2021-09-25T17:57:12.461" v="3886" actId="1076"/>
          <ac:picMkLst>
            <pc:docMk/>
            <pc:sldMk cId="1119583181" sldId="260"/>
            <ac:picMk id="1034" creationId="{44A9B7A3-04AB-4A90-A126-2B1B5F768B50}"/>
          </ac:picMkLst>
        </pc:picChg>
        <pc:cxnChg chg="add mod">
          <ac:chgData name="Goh Kheng Xi, Jevan" userId="38b6b64c-cecc-4b78-9228-4ca68902885d" providerId="ADAL" clId="{6D76B991-CC19-419F-BD2B-64C2625784B5}" dt="2021-09-25T17:53:20.101" v="3796" actId="14100"/>
          <ac:cxnSpMkLst>
            <pc:docMk/>
            <pc:sldMk cId="1119583181" sldId="260"/>
            <ac:cxnSpMk id="6" creationId="{CDDB0B33-66D6-43C2-8DA2-E6B4B5C83303}"/>
          </ac:cxnSpMkLst>
        </pc:cxnChg>
      </pc:sldChg>
      <pc:sldChg chg="modSp del">
        <pc:chgData name="Goh Kheng Xi, Jevan" userId="38b6b64c-cecc-4b78-9228-4ca68902885d" providerId="ADAL" clId="{6D76B991-CC19-419F-BD2B-64C2625784B5}" dt="2021-09-25T13:32:27.872" v="1481" actId="2696"/>
        <pc:sldMkLst>
          <pc:docMk/>
          <pc:sldMk cId="1190317075" sldId="261"/>
        </pc:sldMkLst>
        <pc:spChg chg="mod">
          <ac:chgData name="Goh Kheng Xi, Jevan" userId="38b6b64c-cecc-4b78-9228-4ca68902885d" providerId="ADAL" clId="{6D76B991-CC19-419F-BD2B-64C2625784B5}" dt="2021-09-25T08:49:22.244" v="4"/>
          <ac:spMkLst>
            <pc:docMk/>
            <pc:sldMk cId="1190317075" sldId="261"/>
            <ac:spMk id="2" creationId="{A42C6A9C-DF2E-2B4F-8760-EC2CCA1A65FE}"/>
          </ac:spMkLst>
        </pc:spChg>
        <pc:spChg chg="mod">
          <ac:chgData name="Goh Kheng Xi, Jevan" userId="38b6b64c-cecc-4b78-9228-4ca68902885d" providerId="ADAL" clId="{6D76B991-CC19-419F-BD2B-64C2625784B5}" dt="2021-09-25T08:49:22.244" v="4"/>
          <ac:spMkLst>
            <pc:docMk/>
            <pc:sldMk cId="1190317075" sldId="261"/>
            <ac:spMk id="3" creationId="{B16076E8-E339-914D-9599-CBACE9F0303D}"/>
          </ac:spMkLst>
        </pc:spChg>
      </pc:sldChg>
      <pc:sldChg chg="modSp del mod">
        <pc:chgData name="Goh Kheng Xi, Jevan" userId="38b6b64c-cecc-4b78-9228-4ca68902885d" providerId="ADAL" clId="{6D76B991-CC19-419F-BD2B-64C2625784B5}" dt="2021-09-25T13:39:40.807" v="2263" actId="2696"/>
        <pc:sldMkLst>
          <pc:docMk/>
          <pc:sldMk cId="3323962236" sldId="262"/>
        </pc:sldMkLst>
        <pc:spChg chg="mod">
          <ac:chgData name="Goh Kheng Xi, Jevan" userId="38b6b64c-cecc-4b78-9228-4ca68902885d" providerId="ADAL" clId="{6D76B991-CC19-419F-BD2B-64C2625784B5}" dt="2021-09-25T08:49:22.244" v="4"/>
          <ac:spMkLst>
            <pc:docMk/>
            <pc:sldMk cId="3323962236" sldId="262"/>
            <ac:spMk id="2" creationId="{4FD38EF1-CD76-4D4D-84B8-0F56D7284167}"/>
          </ac:spMkLst>
        </pc:spChg>
        <pc:spChg chg="mod">
          <ac:chgData name="Goh Kheng Xi, Jevan" userId="38b6b64c-cecc-4b78-9228-4ca68902885d" providerId="ADAL" clId="{6D76B991-CC19-419F-BD2B-64C2625784B5}" dt="2021-09-25T09:06:42.798" v="731" actId="20577"/>
          <ac:spMkLst>
            <pc:docMk/>
            <pc:sldMk cId="3323962236" sldId="262"/>
            <ac:spMk id="3" creationId="{29A0925B-B04F-F340-8E9C-8ECE2CD516F7}"/>
          </ac:spMkLst>
        </pc:spChg>
      </pc:sldChg>
      <pc:sldChg chg="addSp modSp mod ord modAnim">
        <pc:chgData name="Goh Kheng Xi, Jevan" userId="38b6b64c-cecc-4b78-9228-4ca68902885d" providerId="ADAL" clId="{6D76B991-CC19-419F-BD2B-64C2625784B5}" dt="2021-09-25T18:21:43.015" v="4149" actId="207"/>
        <pc:sldMkLst>
          <pc:docMk/>
          <pc:sldMk cId="1157720323" sldId="263"/>
        </pc:sldMkLst>
        <pc:spChg chg="mod">
          <ac:chgData name="Goh Kheng Xi, Jevan" userId="38b6b64c-cecc-4b78-9228-4ca68902885d" providerId="ADAL" clId="{6D76B991-CC19-419F-BD2B-64C2625784B5}" dt="2021-09-25T13:32:50.402" v="1499" actId="20577"/>
          <ac:spMkLst>
            <pc:docMk/>
            <pc:sldMk cId="1157720323" sldId="263"/>
            <ac:spMk id="2" creationId="{35588838-6DBC-734A-9D09-D7F20F3E1B98}"/>
          </ac:spMkLst>
        </pc:spChg>
        <pc:spChg chg="mod">
          <ac:chgData name="Goh Kheng Xi, Jevan" userId="38b6b64c-cecc-4b78-9228-4ca68902885d" providerId="ADAL" clId="{6D76B991-CC19-419F-BD2B-64C2625784B5}" dt="2021-09-25T18:18:34.965" v="4103" actId="1076"/>
          <ac:spMkLst>
            <pc:docMk/>
            <pc:sldMk cId="1157720323" sldId="263"/>
            <ac:spMk id="3" creationId="{EAF431A5-7C6E-7546-9840-05387720F377}"/>
          </ac:spMkLst>
        </pc:spChg>
        <pc:spChg chg="add mod">
          <ac:chgData name="Goh Kheng Xi, Jevan" userId="38b6b64c-cecc-4b78-9228-4ca68902885d" providerId="ADAL" clId="{6D76B991-CC19-419F-BD2B-64C2625784B5}" dt="2021-09-25T18:21:19.373" v="4147" actId="207"/>
          <ac:spMkLst>
            <pc:docMk/>
            <pc:sldMk cId="1157720323" sldId="263"/>
            <ac:spMk id="6" creationId="{FC729AEF-B31C-41AE-9552-1C821B3603DD}"/>
          </ac:spMkLst>
        </pc:spChg>
        <pc:spChg chg="add mod">
          <ac:chgData name="Goh Kheng Xi, Jevan" userId="38b6b64c-cecc-4b78-9228-4ca68902885d" providerId="ADAL" clId="{6D76B991-CC19-419F-BD2B-64C2625784B5}" dt="2021-09-25T18:21:43.015" v="4149" actId="207"/>
          <ac:spMkLst>
            <pc:docMk/>
            <pc:sldMk cId="1157720323" sldId="263"/>
            <ac:spMk id="7" creationId="{DFCB77A2-E1FB-458C-8D26-6EE7A1F6DBD1}"/>
          </ac:spMkLst>
        </pc:spChg>
      </pc:sldChg>
      <pc:sldChg chg="modSp add mod">
        <pc:chgData name="Goh Kheng Xi, Jevan" userId="38b6b64c-cecc-4b78-9228-4ca68902885d" providerId="ADAL" clId="{6D76B991-CC19-419F-BD2B-64C2625784B5}" dt="2021-09-25T13:50:04.301" v="2620" actId="20577"/>
        <pc:sldMkLst>
          <pc:docMk/>
          <pc:sldMk cId="2484080456" sldId="264"/>
        </pc:sldMkLst>
        <pc:spChg chg="mod">
          <ac:chgData name="Goh Kheng Xi, Jevan" userId="38b6b64c-cecc-4b78-9228-4ca68902885d" providerId="ADAL" clId="{6D76B991-CC19-419F-BD2B-64C2625784B5}" dt="2021-09-25T09:00:50.334" v="76" actId="20577"/>
          <ac:spMkLst>
            <pc:docMk/>
            <pc:sldMk cId="2484080456" sldId="264"/>
            <ac:spMk id="2" creationId="{35588838-6DBC-734A-9D09-D7F20F3E1B98}"/>
          </ac:spMkLst>
        </pc:spChg>
        <pc:spChg chg="mod">
          <ac:chgData name="Goh Kheng Xi, Jevan" userId="38b6b64c-cecc-4b78-9228-4ca68902885d" providerId="ADAL" clId="{6D76B991-CC19-419F-BD2B-64C2625784B5}" dt="2021-09-25T13:50:04.301" v="2620" actId="20577"/>
          <ac:spMkLst>
            <pc:docMk/>
            <pc:sldMk cId="2484080456" sldId="264"/>
            <ac:spMk id="3" creationId="{EAF431A5-7C6E-7546-9840-05387720F377}"/>
          </ac:spMkLst>
        </pc:spChg>
      </pc:sldChg>
      <pc:sldChg chg="modSp mod">
        <pc:chgData name="Goh Kheng Xi, Jevan" userId="38b6b64c-cecc-4b78-9228-4ca68902885d" providerId="ADAL" clId="{6D76B991-CC19-419F-BD2B-64C2625784B5}" dt="2021-09-25T13:53:50.697" v="2647" actId="20577"/>
        <pc:sldMkLst>
          <pc:docMk/>
          <pc:sldMk cId="3042803300" sldId="265"/>
        </pc:sldMkLst>
        <pc:spChg chg="mod">
          <ac:chgData name="Goh Kheng Xi, Jevan" userId="38b6b64c-cecc-4b78-9228-4ca68902885d" providerId="ADAL" clId="{6D76B991-CC19-419F-BD2B-64C2625784B5}" dt="2021-09-25T13:53:45.408" v="2644" actId="20577"/>
          <ac:spMkLst>
            <pc:docMk/>
            <pc:sldMk cId="3042803300" sldId="265"/>
            <ac:spMk id="2" creationId="{251E1007-6732-134F-9767-0D926181EE09}"/>
          </ac:spMkLst>
        </pc:spChg>
        <pc:spChg chg="mod">
          <ac:chgData name="Goh Kheng Xi, Jevan" userId="38b6b64c-cecc-4b78-9228-4ca68902885d" providerId="ADAL" clId="{6D76B991-CC19-419F-BD2B-64C2625784B5}" dt="2021-09-25T13:53:50.697" v="2647" actId="20577"/>
          <ac:spMkLst>
            <pc:docMk/>
            <pc:sldMk cId="3042803300" sldId="265"/>
            <ac:spMk id="3" creationId="{5F52512B-81D2-8444-9435-C3F92794E383}"/>
          </ac:spMkLst>
        </pc:spChg>
      </pc:sldChg>
      <pc:sldChg chg="modSp new mod">
        <pc:chgData name="Goh Kheng Xi, Jevan" userId="38b6b64c-cecc-4b78-9228-4ca68902885d" providerId="ADAL" clId="{6D76B991-CC19-419F-BD2B-64C2625784B5}" dt="2021-09-27T05:45:03.862" v="4264" actId="20577"/>
        <pc:sldMkLst>
          <pc:docMk/>
          <pc:sldMk cId="710156139" sldId="266"/>
        </pc:sldMkLst>
        <pc:spChg chg="mod">
          <ac:chgData name="Goh Kheng Xi, Jevan" userId="38b6b64c-cecc-4b78-9228-4ca68902885d" providerId="ADAL" clId="{6D76B991-CC19-419F-BD2B-64C2625784B5}" dt="2021-09-27T02:19:48.610" v="4182" actId="20577"/>
          <ac:spMkLst>
            <pc:docMk/>
            <pc:sldMk cId="710156139" sldId="266"/>
            <ac:spMk id="2" creationId="{CB6D6438-23CA-437F-924B-0A46DF4A6A97}"/>
          </ac:spMkLst>
        </pc:spChg>
        <pc:spChg chg="mod">
          <ac:chgData name="Goh Kheng Xi, Jevan" userId="38b6b64c-cecc-4b78-9228-4ca68902885d" providerId="ADAL" clId="{6D76B991-CC19-419F-BD2B-64C2625784B5}" dt="2021-09-27T05:45:03.862" v="4264" actId="20577"/>
          <ac:spMkLst>
            <pc:docMk/>
            <pc:sldMk cId="710156139" sldId="266"/>
            <ac:spMk id="3" creationId="{929320CC-A128-4900-96C5-533B92E391A1}"/>
          </ac:spMkLst>
        </pc:spChg>
      </pc:sldChg>
      <pc:sldChg chg="modSp">
        <pc:chgData name="Goh Kheng Xi, Jevan" userId="38b6b64c-cecc-4b78-9228-4ca68902885d" providerId="ADAL" clId="{6D76B991-CC19-419F-BD2B-64C2625784B5}" dt="2021-09-25T14:11:33.556" v="2796" actId="1076"/>
        <pc:sldMkLst>
          <pc:docMk/>
          <pc:sldMk cId="2621842669" sldId="267"/>
        </pc:sldMkLst>
        <pc:picChg chg="mod">
          <ac:chgData name="Goh Kheng Xi, Jevan" userId="38b6b64c-cecc-4b78-9228-4ca68902885d" providerId="ADAL" clId="{6D76B991-CC19-419F-BD2B-64C2625784B5}" dt="2021-09-25T14:06:26.375" v="2795" actId="1076"/>
          <ac:picMkLst>
            <pc:docMk/>
            <pc:sldMk cId="2621842669" sldId="267"/>
            <ac:picMk id="1026" creationId="{8802507F-F774-46C8-BC8C-00EFD04878DA}"/>
          </ac:picMkLst>
        </pc:picChg>
        <pc:picChg chg="mod">
          <ac:chgData name="Goh Kheng Xi, Jevan" userId="38b6b64c-cecc-4b78-9228-4ca68902885d" providerId="ADAL" clId="{6D76B991-CC19-419F-BD2B-64C2625784B5}" dt="2021-09-25T14:11:33.556" v="2796" actId="1076"/>
          <ac:picMkLst>
            <pc:docMk/>
            <pc:sldMk cId="2621842669" sldId="267"/>
            <ac:picMk id="1028" creationId="{666922F0-0171-44EF-9134-8E1837E89A7A}"/>
          </ac:picMkLst>
        </pc:picChg>
      </pc:sldChg>
      <pc:sldChg chg="addSp delSp modSp add mod">
        <pc:chgData name="Goh Kheng Xi, Jevan" userId="38b6b64c-cecc-4b78-9228-4ca68902885d" providerId="ADAL" clId="{6D76B991-CC19-419F-BD2B-64C2625784B5}" dt="2021-09-25T15:09:11.997" v="3561" actId="20577"/>
        <pc:sldMkLst>
          <pc:docMk/>
          <pc:sldMk cId="356556446" sldId="268"/>
        </pc:sldMkLst>
        <pc:spChg chg="mod">
          <ac:chgData name="Goh Kheng Xi, Jevan" userId="38b6b64c-cecc-4b78-9228-4ca68902885d" providerId="ADAL" clId="{6D76B991-CC19-419F-BD2B-64C2625784B5}" dt="2021-09-25T15:03:05.681" v="3100" actId="20577"/>
          <ac:spMkLst>
            <pc:docMk/>
            <pc:sldMk cId="356556446" sldId="268"/>
            <ac:spMk id="2" creationId="{F32A67A8-CC4A-F24F-930D-3232076008AA}"/>
          </ac:spMkLst>
        </pc:spChg>
        <pc:spChg chg="del">
          <ac:chgData name="Goh Kheng Xi, Jevan" userId="38b6b64c-cecc-4b78-9228-4ca68902885d" providerId="ADAL" clId="{6D76B991-CC19-419F-BD2B-64C2625784B5}" dt="2021-09-25T15:02:56.921" v="3069" actId="478"/>
          <ac:spMkLst>
            <pc:docMk/>
            <pc:sldMk cId="356556446" sldId="268"/>
            <ac:spMk id="3" creationId="{4886D6DD-35E1-FB41-9784-FDB6B47E8617}"/>
          </ac:spMkLst>
        </pc:spChg>
        <pc:spChg chg="add mod">
          <ac:chgData name="Goh Kheng Xi, Jevan" userId="38b6b64c-cecc-4b78-9228-4ca68902885d" providerId="ADAL" clId="{6D76B991-CC19-419F-BD2B-64C2625784B5}" dt="2021-09-25T15:09:11.997" v="3561" actId="20577"/>
          <ac:spMkLst>
            <pc:docMk/>
            <pc:sldMk cId="356556446" sldId="268"/>
            <ac:spMk id="5" creationId="{6AF959E0-7D28-4A6F-8FC3-30076D8EBF6C}"/>
          </ac:spMkLst>
        </pc:spChg>
        <pc:spChg chg="del">
          <ac:chgData name="Goh Kheng Xi, Jevan" userId="38b6b64c-cecc-4b78-9228-4ca68902885d" providerId="ADAL" clId="{6D76B991-CC19-419F-BD2B-64C2625784B5}" dt="2021-09-25T15:02:56.921" v="3069" actId="478"/>
          <ac:spMkLst>
            <pc:docMk/>
            <pc:sldMk cId="356556446" sldId="268"/>
            <ac:spMk id="7" creationId="{EF33DC8A-E650-4FF3-A0E0-B0601EE88691}"/>
          </ac:spMkLst>
        </pc:spChg>
        <pc:spChg chg="del">
          <ac:chgData name="Goh Kheng Xi, Jevan" userId="38b6b64c-cecc-4b78-9228-4ca68902885d" providerId="ADAL" clId="{6D76B991-CC19-419F-BD2B-64C2625784B5}" dt="2021-09-25T15:02:56.921" v="3069" actId="478"/>
          <ac:spMkLst>
            <pc:docMk/>
            <pc:sldMk cId="356556446" sldId="268"/>
            <ac:spMk id="8" creationId="{F78E2EC6-4B02-422C-96DC-9AC8D0B34DA5}"/>
          </ac:spMkLst>
        </pc:spChg>
        <pc:spChg chg="del">
          <ac:chgData name="Goh Kheng Xi, Jevan" userId="38b6b64c-cecc-4b78-9228-4ca68902885d" providerId="ADAL" clId="{6D76B991-CC19-419F-BD2B-64C2625784B5}" dt="2021-09-25T15:02:56.921" v="3069" actId="478"/>
          <ac:spMkLst>
            <pc:docMk/>
            <pc:sldMk cId="356556446" sldId="268"/>
            <ac:spMk id="9" creationId="{E34B71CC-9D69-414E-A25D-F3CBDDE0EC2B}"/>
          </ac:spMkLst>
        </pc:spChg>
        <pc:spChg chg="del">
          <ac:chgData name="Goh Kheng Xi, Jevan" userId="38b6b64c-cecc-4b78-9228-4ca68902885d" providerId="ADAL" clId="{6D76B991-CC19-419F-BD2B-64C2625784B5}" dt="2021-09-25T15:02:56.921" v="3069" actId="478"/>
          <ac:spMkLst>
            <pc:docMk/>
            <pc:sldMk cId="356556446" sldId="268"/>
            <ac:spMk id="11" creationId="{46057B34-2223-4D7D-8DD8-F61B9AFB0CF6}"/>
          </ac:spMkLst>
        </pc:spChg>
        <pc:spChg chg="del">
          <ac:chgData name="Goh Kheng Xi, Jevan" userId="38b6b64c-cecc-4b78-9228-4ca68902885d" providerId="ADAL" clId="{6D76B991-CC19-419F-BD2B-64C2625784B5}" dt="2021-09-25T15:02:56.921" v="3069" actId="478"/>
          <ac:spMkLst>
            <pc:docMk/>
            <pc:sldMk cId="356556446" sldId="268"/>
            <ac:spMk id="12" creationId="{011DD46A-4EAB-4FCA-A1AE-00C03D8A84F4}"/>
          </ac:spMkLst>
        </pc:spChg>
        <pc:spChg chg="del">
          <ac:chgData name="Goh Kheng Xi, Jevan" userId="38b6b64c-cecc-4b78-9228-4ca68902885d" providerId="ADAL" clId="{6D76B991-CC19-419F-BD2B-64C2625784B5}" dt="2021-09-25T15:02:56.921" v="3069" actId="478"/>
          <ac:spMkLst>
            <pc:docMk/>
            <pc:sldMk cId="356556446" sldId="268"/>
            <ac:spMk id="13" creationId="{90053BA0-CD6E-4FDC-854C-E858DFBB21E2}"/>
          </ac:spMkLst>
        </pc:spChg>
        <pc:spChg chg="del">
          <ac:chgData name="Goh Kheng Xi, Jevan" userId="38b6b64c-cecc-4b78-9228-4ca68902885d" providerId="ADAL" clId="{6D76B991-CC19-419F-BD2B-64C2625784B5}" dt="2021-09-25T15:02:56.921" v="3069" actId="478"/>
          <ac:spMkLst>
            <pc:docMk/>
            <pc:sldMk cId="356556446" sldId="268"/>
            <ac:spMk id="14" creationId="{7AAB7DAD-897E-432F-927C-1F669074D417}"/>
          </ac:spMkLst>
        </pc:spChg>
        <pc:cxnChg chg="del">
          <ac:chgData name="Goh Kheng Xi, Jevan" userId="38b6b64c-cecc-4b78-9228-4ca68902885d" providerId="ADAL" clId="{6D76B991-CC19-419F-BD2B-64C2625784B5}" dt="2021-09-25T15:02:56.921" v="3069" actId="478"/>
          <ac:cxnSpMkLst>
            <pc:docMk/>
            <pc:sldMk cId="356556446" sldId="268"/>
            <ac:cxnSpMk id="6" creationId="{CDDB0B33-66D6-43C2-8DA2-E6B4B5C83303}"/>
          </ac:cxnSpMkLst>
        </pc:cxnChg>
      </pc:sldChg>
      <pc:sldChg chg="addSp delSp modSp new del mod">
        <pc:chgData name="Goh Kheng Xi, Jevan" userId="38b6b64c-cecc-4b78-9228-4ca68902885d" providerId="ADAL" clId="{6D76B991-CC19-419F-BD2B-64C2625784B5}" dt="2021-09-25T16:41:14.958" v="3589" actId="47"/>
        <pc:sldMkLst>
          <pc:docMk/>
          <pc:sldMk cId="901983210" sldId="269"/>
        </pc:sldMkLst>
        <pc:spChg chg="del">
          <ac:chgData name="Goh Kheng Xi, Jevan" userId="38b6b64c-cecc-4b78-9228-4ca68902885d" providerId="ADAL" clId="{6D76B991-CC19-419F-BD2B-64C2625784B5}" dt="2021-09-25T16:03:44.199" v="3563" actId="478"/>
          <ac:spMkLst>
            <pc:docMk/>
            <pc:sldMk cId="901983210" sldId="269"/>
            <ac:spMk id="2" creationId="{DBA420AB-258F-4309-8FA6-7CEE914AC108}"/>
          </ac:spMkLst>
        </pc:spChg>
        <pc:spChg chg="del">
          <ac:chgData name="Goh Kheng Xi, Jevan" userId="38b6b64c-cecc-4b78-9228-4ca68902885d" providerId="ADAL" clId="{6D76B991-CC19-419F-BD2B-64C2625784B5}" dt="2021-09-25T16:03:46.412" v="3564" actId="478"/>
          <ac:spMkLst>
            <pc:docMk/>
            <pc:sldMk cId="901983210" sldId="269"/>
            <ac:spMk id="3" creationId="{126184E2-3F03-41F1-A67A-478BF0A0F8E0}"/>
          </ac:spMkLst>
        </pc:spChg>
        <pc:graphicFrameChg chg="add del mod modGraphic">
          <ac:chgData name="Goh Kheng Xi, Jevan" userId="38b6b64c-cecc-4b78-9228-4ca68902885d" providerId="ADAL" clId="{6D76B991-CC19-419F-BD2B-64C2625784B5}" dt="2021-09-25T16:05:59.367" v="3577" actId="478"/>
          <ac:graphicFrameMkLst>
            <pc:docMk/>
            <pc:sldMk cId="901983210" sldId="269"/>
            <ac:graphicFrameMk id="4" creationId="{848FA95A-B187-4636-88C9-153E7C43B301}"/>
          </ac:graphicFrameMkLst>
        </pc:graphicFrameChg>
        <pc:graphicFrameChg chg="add mod modGraphic">
          <ac:chgData name="Goh Kheng Xi, Jevan" userId="38b6b64c-cecc-4b78-9228-4ca68902885d" providerId="ADAL" clId="{6D76B991-CC19-419F-BD2B-64C2625784B5}" dt="2021-09-25T16:07:17.216" v="3580" actId="1076"/>
          <ac:graphicFrameMkLst>
            <pc:docMk/>
            <pc:sldMk cId="901983210" sldId="269"/>
            <ac:graphicFrameMk id="5" creationId="{8EE595A0-FC39-4FD1-A1C7-F6D05E430308}"/>
          </ac:graphicFrameMkLst>
        </pc:graphicFrameChg>
        <pc:graphicFrameChg chg="add mod modGraphic">
          <ac:chgData name="Goh Kheng Xi, Jevan" userId="38b6b64c-cecc-4b78-9228-4ca68902885d" providerId="ADAL" clId="{6D76B991-CC19-419F-BD2B-64C2625784B5}" dt="2021-09-25T16:08:36.142" v="3588" actId="1076"/>
          <ac:graphicFrameMkLst>
            <pc:docMk/>
            <pc:sldMk cId="901983210" sldId="269"/>
            <ac:graphicFrameMk id="6" creationId="{7889CDD9-F3AB-448F-B620-042FAE0B1594}"/>
          </ac:graphicFrameMkLst>
        </pc:graphicFrameChg>
      </pc:sldChg>
      <pc:sldChg chg="modSp new add del mod">
        <pc:chgData name="Goh Kheng Xi, Jevan" userId="38b6b64c-cecc-4b78-9228-4ca68902885d" providerId="ADAL" clId="{6D76B991-CC19-419F-BD2B-64C2625784B5}" dt="2021-09-27T02:21:02.525" v="4196" actId="47"/>
        <pc:sldMkLst>
          <pc:docMk/>
          <pc:sldMk cId="496081210" sldId="270"/>
        </pc:sldMkLst>
        <pc:spChg chg="mod">
          <ac:chgData name="Goh Kheng Xi, Jevan" userId="38b6b64c-cecc-4b78-9228-4ca68902885d" providerId="ADAL" clId="{6D76B991-CC19-419F-BD2B-64C2625784B5}" dt="2021-09-27T02:19:21.022" v="4160" actId="20577"/>
          <ac:spMkLst>
            <pc:docMk/>
            <pc:sldMk cId="496081210" sldId="270"/>
            <ac:spMk id="2" creationId="{4FD3E93B-B202-4ACF-A700-037EEF21D8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B35-4AD9-4A0C-B043-7D425F8A2674}" type="datetimeFigureOut">
              <a:rPr lang="en-SG" smtClean="0"/>
              <a:t>10/10/2021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E5859-C607-4EEA-AC18-E41414CD04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09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2398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8846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8314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50271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8027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438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534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82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634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1374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8003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200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2696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632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0355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7324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578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64C608-40B1-4030-A28D-5B74BC98ADC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5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091EC-9DCF-BA43-ACCB-0385C5829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Police and Thief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2033B-5B0C-3942-A736-52C820293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091" y="1097280"/>
            <a:ext cx="4174040" cy="4626863"/>
          </a:xfrm>
        </p:spPr>
        <p:txBody>
          <a:bodyPr anchor="ctr">
            <a:normAutofit/>
          </a:bodyPr>
          <a:lstStyle/>
          <a:p>
            <a:pPr algn="r"/>
            <a:r>
              <a:rPr lang="en-GB"/>
              <a:t>ESP3201 Project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algn="r"/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Machine Learning in Robotics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22C09-11D4-4E65-8B2C-45738757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649B8-D5E3-4DCC-8BC3-CD9316330B16}"/>
              </a:ext>
            </a:extLst>
          </p:cNvPr>
          <p:cNvSpPr txBox="1"/>
          <p:nvPr/>
        </p:nvSpPr>
        <p:spPr>
          <a:xfrm>
            <a:off x="5140037" y="4083627"/>
            <a:ext cx="451831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A0205393H Irwin Chin De Tao</a:t>
            </a:r>
          </a:p>
          <a:p>
            <a:endParaRPr lang="en-US"/>
          </a:p>
          <a:p>
            <a:r>
              <a:rPr lang="en-US"/>
              <a:t>A0199806L Jevan Goh</a:t>
            </a:r>
          </a:p>
        </p:txBody>
      </p:sp>
    </p:spTree>
    <p:extLst>
      <p:ext uri="{BB962C8B-B14F-4D97-AF65-F5344CB8AC3E}">
        <p14:creationId xmlns:p14="http://schemas.microsoft.com/office/powerpoint/2010/main" val="84370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1733-F221-B54F-926C-D9B8A85E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A8A5-E08F-BE40-BEB2-815A99F9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1199"/>
            <a:ext cx="10353762" cy="40587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Problems faced</a:t>
            </a:r>
          </a:p>
          <a:p>
            <a:pPr marL="457200" indent="-457200">
              <a:buFont typeface="+mj-lt"/>
              <a:buAutoNum type="arabicPeriod"/>
            </a:pP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Updated plans</a:t>
            </a:r>
          </a:p>
          <a:p>
            <a:pPr marL="457200" indent="-457200">
              <a:buFont typeface="+mj-lt"/>
              <a:buAutoNum type="arabicPeriod"/>
            </a:pP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Current progress</a:t>
            </a:r>
          </a:p>
          <a:p>
            <a:pPr marL="457200" indent="-457200">
              <a:buFont typeface="+mj-lt"/>
              <a:buAutoNum type="arabicPeriod"/>
            </a:pP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Work to be done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0E5AE-9EC3-4255-83C2-82920E0C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6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007-6732-134F-9767-0D926181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faced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512B-81D2-8444-9435-C3F9279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GB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Mujoco</a:t>
            </a:r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is the physics engine but it uses </a:t>
            </a:r>
            <a:r>
              <a:rPr lang="en-GB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linux</a:t>
            </a:r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or mac </a:t>
            </a:r>
            <a:r>
              <a:rPr lang="en-GB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os</a:t>
            </a: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/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Installation of virtual machine to run ubuntu</a:t>
            </a:r>
          </a:p>
          <a:p>
            <a:pPr indent="-305435"/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Allocation of </a:t>
            </a:r>
            <a:r>
              <a:rPr lang="en-GB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cpu</a:t>
            </a:r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and </a:t>
            </a:r>
            <a:r>
              <a:rPr lang="en-GB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gpu</a:t>
            </a:r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cores</a:t>
            </a:r>
          </a:p>
          <a:p>
            <a:pPr indent="-305435"/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GB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Installing and setting up of environments and dependencies</a:t>
            </a:r>
          </a:p>
          <a:p>
            <a:pPr indent="-305435"/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/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8A3DD-9A8C-48EB-AA87-201FAE09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B984-EA27-4E79-AC19-135427CD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 plan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46CD-969C-49A2-A187-9A44E56E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rabicPeriod"/>
            </a:pPr>
            <a:r>
              <a:rPr lang="en-US"/>
              <a:t>Set up a virtual machine to run the simulation</a:t>
            </a:r>
          </a:p>
          <a:p>
            <a:pPr marL="494100" indent="-457200">
              <a:buAutoNum type="arabicPeriod"/>
            </a:pPr>
            <a:endParaRPr lang="en-US"/>
          </a:p>
          <a:p>
            <a:pPr marL="494100" indent="-457200">
              <a:buAutoNum type="arabicPeriod"/>
            </a:pPr>
            <a:r>
              <a:rPr lang="en-US"/>
              <a:t>Install the necessary dependencies</a:t>
            </a:r>
          </a:p>
          <a:p>
            <a:pPr marL="494100" indent="-457200">
              <a:buAutoNum type="arabicPeriod"/>
            </a:pPr>
            <a:endParaRPr lang="en-US"/>
          </a:p>
          <a:p>
            <a:pPr marL="494100" indent="-457200">
              <a:buAutoNum type="arabicPeriod"/>
            </a:pPr>
            <a:r>
              <a:rPr lang="en-US"/>
              <a:t>Test out the default demo simulation</a:t>
            </a:r>
          </a:p>
          <a:p>
            <a:pPr marL="494100" indent="-457200">
              <a:buAutoNum type="arabicPeriod"/>
            </a:pPr>
            <a:endParaRPr lang="en-US"/>
          </a:p>
          <a:p>
            <a:pPr marL="494100" indent="-457200">
              <a:buAutoNum type="arabicPeriod"/>
            </a:pPr>
            <a:r>
              <a:rPr lang="en-US"/>
              <a:t>Creating of a designed map</a:t>
            </a:r>
          </a:p>
          <a:p>
            <a:pPr marL="494100" indent="-457200">
              <a:buAutoNum type="arabicPeriod"/>
            </a:pPr>
            <a:endParaRPr lang="en-US"/>
          </a:p>
          <a:p>
            <a:pPr marL="494100" indent="-457200">
              <a:buAutoNum type="arabicPeriod"/>
            </a:pPr>
            <a:endParaRPr lang="en-US"/>
          </a:p>
          <a:p>
            <a:endParaRPr lang="en-US"/>
          </a:p>
          <a:p>
            <a:pPr marL="36900" indent="0">
              <a:buNone/>
            </a:pP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CAE28-C238-4856-88A3-3ABA6AEE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9409-0202-4C04-BC49-97F35268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Virtual machine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70FD-7A42-47E4-9770-3682996E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Oracle Virtual box</a:t>
            </a:r>
          </a:p>
          <a:p>
            <a:endParaRPr lang="en-GB"/>
          </a:p>
          <a:p>
            <a:r>
              <a:rPr lang="en-GB"/>
              <a:t>Ubuntu 20.04 LTS</a:t>
            </a:r>
          </a:p>
          <a:p>
            <a:endParaRPr lang="en-GB"/>
          </a:p>
          <a:p>
            <a:r>
              <a:rPr lang="en-GB" err="1"/>
              <a:t>Xrdp</a:t>
            </a:r>
            <a:r>
              <a:rPr lang="en-GB"/>
              <a:t> (windows to communicate with ubuntu remote desktop)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ABEAF-8657-4C7F-BB64-C2E4193E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9409-0202-4C04-BC49-97F35268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Mujoco</a:t>
            </a:r>
            <a:r>
              <a:rPr lang="en-GB"/>
              <a:t> Physics Engine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ABEAF-8657-4C7F-BB64-C2E4193E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4CEE702-CAC4-40D2-B5D5-DA611EE8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18" y="1817569"/>
            <a:ext cx="7071198" cy="44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64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007-6732-134F-9767-0D926181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New Design: Locked Thief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331AD-C0C5-4DFF-B1BF-93F7D9B0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2D3C04-A8AD-4564-8832-295287AA0889}"/>
              </a:ext>
            </a:extLst>
          </p:cNvPr>
          <p:cNvSpPr/>
          <p:nvPr/>
        </p:nvSpPr>
        <p:spPr>
          <a:xfrm>
            <a:off x="1802169" y="2061715"/>
            <a:ext cx="8353887" cy="40659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4EF112-F01B-45F6-A0B5-2CE3BFE07618}"/>
              </a:ext>
            </a:extLst>
          </p:cNvPr>
          <p:cNvSpPr/>
          <p:nvPr/>
        </p:nvSpPr>
        <p:spPr>
          <a:xfrm>
            <a:off x="5940955" y="3714150"/>
            <a:ext cx="1832238" cy="124596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B7289-25E6-48D3-B0E6-91453E17141D}"/>
              </a:ext>
            </a:extLst>
          </p:cNvPr>
          <p:cNvSpPr txBox="1"/>
          <p:nvPr/>
        </p:nvSpPr>
        <p:spPr>
          <a:xfrm>
            <a:off x="6187041" y="4058887"/>
            <a:ext cx="1381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solidFill>
                  <a:schemeClr val="tx2">
                    <a:lumMod val="10000"/>
                  </a:schemeClr>
                </a:solidFill>
              </a:rPr>
              <a:t>Exit point</a:t>
            </a:r>
            <a:endParaRPr lang="en-SG" sz="16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08BBB4-2900-4C37-B867-AA8DC0290218}"/>
              </a:ext>
            </a:extLst>
          </p:cNvPr>
          <p:cNvSpPr/>
          <p:nvPr/>
        </p:nvSpPr>
        <p:spPr>
          <a:xfrm>
            <a:off x="1869440" y="2110582"/>
            <a:ext cx="2453986" cy="189324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914C94-A43E-41D7-9BF3-D3F0E4A14691}"/>
              </a:ext>
            </a:extLst>
          </p:cNvPr>
          <p:cNvSpPr/>
          <p:nvPr/>
        </p:nvSpPr>
        <p:spPr>
          <a:xfrm>
            <a:off x="9275774" y="2219365"/>
            <a:ext cx="390617" cy="365125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F11A4E-6E24-40F6-BD63-872B3A3351E4}"/>
              </a:ext>
            </a:extLst>
          </p:cNvPr>
          <p:cNvSpPr/>
          <p:nvPr/>
        </p:nvSpPr>
        <p:spPr>
          <a:xfrm>
            <a:off x="9666391" y="3714150"/>
            <a:ext cx="390617" cy="365125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6E920C-5DAA-4B7F-A0DC-6EEBC145520C}"/>
              </a:ext>
            </a:extLst>
          </p:cNvPr>
          <p:cNvSpPr/>
          <p:nvPr/>
        </p:nvSpPr>
        <p:spPr>
          <a:xfrm>
            <a:off x="2011483" y="5141543"/>
            <a:ext cx="390617" cy="3651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DABA1B-AC3D-4600-99B6-22D0DE4A50C4}"/>
              </a:ext>
            </a:extLst>
          </p:cNvPr>
          <p:cNvSpPr/>
          <p:nvPr/>
        </p:nvSpPr>
        <p:spPr>
          <a:xfrm>
            <a:off x="1940461" y="2399208"/>
            <a:ext cx="390617" cy="3651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855003-6845-460C-83D9-998A4A7AA8A0}"/>
              </a:ext>
            </a:extLst>
          </p:cNvPr>
          <p:cNvCxnSpPr>
            <a:cxnSpLocks/>
          </p:cNvCxnSpPr>
          <p:nvPr/>
        </p:nvCxnSpPr>
        <p:spPr>
          <a:xfrm>
            <a:off x="8692718" y="3428999"/>
            <a:ext cx="0" cy="20655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407A3F-D67A-4C14-9BE1-58F7D50D6FD8}"/>
              </a:ext>
            </a:extLst>
          </p:cNvPr>
          <p:cNvCxnSpPr>
            <a:cxnSpLocks/>
          </p:cNvCxnSpPr>
          <p:nvPr/>
        </p:nvCxnSpPr>
        <p:spPr>
          <a:xfrm flipH="1" flipV="1">
            <a:off x="5319788" y="3399432"/>
            <a:ext cx="337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524F22D-4892-46FD-A5D1-0BF94B97C0B5}"/>
              </a:ext>
            </a:extLst>
          </p:cNvPr>
          <p:cNvSpPr/>
          <p:nvPr/>
        </p:nvSpPr>
        <p:spPr>
          <a:xfrm rot="5400000">
            <a:off x="2132836" y="3622419"/>
            <a:ext cx="532660" cy="6747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5ED52A-BC71-406B-9F9E-6BBAB4B5BA64}"/>
              </a:ext>
            </a:extLst>
          </p:cNvPr>
          <p:cNvCxnSpPr>
            <a:cxnSpLocks/>
          </p:cNvCxnSpPr>
          <p:nvPr/>
        </p:nvCxnSpPr>
        <p:spPr>
          <a:xfrm flipH="1">
            <a:off x="5319789" y="5494581"/>
            <a:ext cx="33661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lowchart: Manual Input 39">
            <a:extLst>
              <a:ext uri="{FF2B5EF4-FFF2-40B4-BE49-F238E27FC236}">
                <a16:creationId xmlns:a16="http://schemas.microsoft.com/office/drawing/2014/main" id="{BFDFD553-E15A-4BFC-B4A1-1BAB736E715E}"/>
              </a:ext>
            </a:extLst>
          </p:cNvPr>
          <p:cNvSpPr/>
          <p:nvPr/>
        </p:nvSpPr>
        <p:spPr>
          <a:xfrm>
            <a:off x="6318322" y="2495118"/>
            <a:ext cx="802446" cy="539927"/>
          </a:xfrm>
          <a:prstGeom prst="flowChartManualInput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54D1A9-990D-438D-B8A6-8E374F55F68E}"/>
              </a:ext>
            </a:extLst>
          </p:cNvPr>
          <p:cNvCxnSpPr>
            <a:cxnSpLocks/>
          </p:cNvCxnSpPr>
          <p:nvPr/>
        </p:nvCxnSpPr>
        <p:spPr>
          <a:xfrm>
            <a:off x="5313849" y="4341393"/>
            <a:ext cx="10026" cy="1153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B29D401-C4CF-466B-884D-1B3BEEC1505E}"/>
              </a:ext>
            </a:extLst>
          </p:cNvPr>
          <p:cNvSpPr/>
          <p:nvPr/>
        </p:nvSpPr>
        <p:spPr>
          <a:xfrm>
            <a:off x="4328599" y="5056182"/>
            <a:ext cx="532660" cy="6747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184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B984-EA27-4E79-AC19-135427CD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to be done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46CD-969C-49A2-A187-9A44E56E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030" indent="-457200">
              <a:buAutoNum type="arabicPeriod"/>
            </a:pPr>
            <a:r>
              <a:rPr lang="en-US"/>
              <a:t>Get the dependencies working in the virtual machine</a:t>
            </a:r>
          </a:p>
          <a:p>
            <a:pPr marL="494030" indent="-457200">
              <a:buAutoNum type="arabicPeriod"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94030" indent="-457200">
              <a:buAutoNum type="arabicPeriod"/>
            </a:pPr>
            <a:r>
              <a:rPr lang="en-US"/>
              <a:t>Test out the demo parameters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94030" indent="-457200">
              <a:buAutoNum type="arabicPeriod"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94030" indent="-457200">
              <a:buAutoNum type="arabicPeriod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Work on 2D environment while debugging and setting up dependnecies</a:t>
            </a:r>
          </a:p>
          <a:p>
            <a:pPr marL="494030" indent="-457200">
              <a:buAutoNum type="arabicPeriod"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>
              <a:buNone/>
            </a:pPr>
            <a:endParaRPr lang="en-SG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CAE28-C238-4856-88A3-3ABA6AEE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6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8EE89-93C1-4229-8388-FDC23C92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DeepMind Lab2D">
            <a:extLst>
              <a:ext uri="{FF2B5EF4-FFF2-40B4-BE49-F238E27FC236}">
                <a16:creationId xmlns:a16="http://schemas.microsoft.com/office/drawing/2014/main" id="{97EFB3A5-4CB2-4055-93A7-75366AD5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47" y="1993169"/>
            <a:ext cx="4697780" cy="348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81B853-8052-4F77-B45D-A9C5D5AF57DC}"/>
              </a:ext>
            </a:extLst>
          </p:cNvPr>
          <p:cNvSpPr txBox="1"/>
          <p:nvPr/>
        </p:nvSpPr>
        <p:spPr>
          <a:xfrm>
            <a:off x="1007097" y="6183548"/>
            <a:ext cx="1055547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sz="1400"/>
              <a:t>https://venturebeat.com/2020/11/16/deepmind-open-sources-lab2d-a-grid-based-environment-for-reinforcement-learning-research/</a:t>
            </a:r>
            <a:endParaRPr lang="en-US"/>
          </a:p>
          <a:p>
            <a:r>
              <a:rPr lang="en-SG" sz="1400">
                <a:ea typeface="+mn-lt"/>
                <a:cs typeface="+mn-lt"/>
              </a:rPr>
              <a:t>https://raide-project.github.io/ctf_research/about/</a:t>
            </a:r>
            <a:endParaRPr lang="en-SG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65714F-3B40-4DFE-947D-FADE4CEB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2D RL Environments</a:t>
            </a:r>
            <a:endParaRPr lang="en-SG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321C3B-CFD0-4CF5-9F7E-CD4125D77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74" y="1593914"/>
            <a:ext cx="4247147" cy="43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73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Slate</vt:lpstr>
      <vt:lpstr>Police and Thief</vt:lpstr>
      <vt:lpstr>Content</vt:lpstr>
      <vt:lpstr>Problem faced</vt:lpstr>
      <vt:lpstr>Timeline plan</vt:lpstr>
      <vt:lpstr>Virtual machine</vt:lpstr>
      <vt:lpstr>Mujoco Physics Engine</vt:lpstr>
      <vt:lpstr>New Design: Locked Thief</vt:lpstr>
      <vt:lpstr>Work to be done</vt:lpstr>
      <vt:lpstr>2D RL Environments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and thief</dc:title>
  <dc:creator>Javern Goh</dc:creator>
  <cp:revision>1</cp:revision>
  <dcterms:created xsi:type="dcterms:W3CDTF">2021-09-23T20:07:02Z</dcterms:created>
  <dcterms:modified xsi:type="dcterms:W3CDTF">2021-10-11T02:11:47Z</dcterms:modified>
</cp:coreProperties>
</file>