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5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6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7.xml" ContentType="application/vnd.openxmlformats-officedocument.presentationml.tags+xml"/>
  <Override PartName="/ppt/notesSlides/notesSlide23.xml" ContentType="application/vnd.openxmlformats-officedocument.presentationml.notesSlide+xml"/>
  <Override PartName="/ppt/tags/tag8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9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764E90-3841-49EE-8AFD-316079A8DD8D}" v="1" dt="2021-08-12T02:40:51.816"/>
  </p1510:revLst>
</p1510:revInfo>
</file>

<file path=ppt/tableStyles.xml><?xml version="1.0" encoding="utf-8"?>
<a:tblStyleLst xmlns:a="http://schemas.openxmlformats.org/drawingml/2006/main" def="{B94F2322-BC5C-4FE1-9C46-65F76C039FFE}">
  <a:tblStyle styleId="{B94F2322-BC5C-4FE1-9C46-65F76C039F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522A8E-38C2-4EBF-B3EB-027CB5D6EC4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96" autoAdjust="0"/>
  </p:normalViewPr>
  <p:slideViewPr>
    <p:cSldViewPr snapToGrid="0">
      <p:cViewPr varScale="1">
        <p:scale>
          <a:sx n="99" d="100"/>
          <a:sy n="99" d="100"/>
        </p:scale>
        <p:origin x="99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n bingquan" userId="fceb9097da8659d8" providerId="LiveId" clId="{CA3A14EC-0914-4959-8AC1-8C2C3D06CF7A}"/>
    <pc:docChg chg="undo custSel modSld modMainMaster">
      <pc:chgData name="shen bingquan" userId="fceb9097da8659d8" providerId="LiveId" clId="{CA3A14EC-0914-4959-8AC1-8C2C3D06CF7A}" dt="2020-08-11T03:30:39.001" v="3" actId="22"/>
      <pc:docMkLst>
        <pc:docMk/>
      </pc:docMkLst>
      <pc:sldChg chg="addSp delSp mod">
        <pc:chgData name="shen bingquan" userId="fceb9097da8659d8" providerId="LiveId" clId="{CA3A14EC-0914-4959-8AC1-8C2C3D06CF7A}" dt="2020-08-11T03:30:30.573" v="1" actId="22"/>
        <pc:sldMkLst>
          <pc:docMk/>
          <pc:sldMk cId="0" sldId="256"/>
        </pc:sldMkLst>
        <pc:picChg chg="add del">
          <ac:chgData name="shen bingquan" userId="fceb9097da8659d8" providerId="LiveId" clId="{CA3A14EC-0914-4959-8AC1-8C2C3D06CF7A}" dt="2020-08-11T03:30:30.573" v="1" actId="22"/>
          <ac:picMkLst>
            <pc:docMk/>
            <pc:sldMk cId="0" sldId="256"/>
            <ac:picMk id="2" creationId="{A7227580-71DC-4ED0-91CE-A1ED4821FD51}"/>
          </ac:picMkLst>
        </pc:picChg>
      </pc:sldChg>
      <pc:sldMasterChg chg="modSldLayout">
        <pc:chgData name="shen bingquan" userId="fceb9097da8659d8" providerId="LiveId" clId="{CA3A14EC-0914-4959-8AC1-8C2C3D06CF7A}" dt="2020-08-11T03:30:39.001" v="3" actId="22"/>
        <pc:sldMasterMkLst>
          <pc:docMk/>
          <pc:sldMasterMk cId="0" sldId="2147483659"/>
        </pc:sldMasterMkLst>
        <pc:sldLayoutChg chg="addSp mod">
          <pc:chgData name="shen bingquan" userId="fceb9097da8659d8" providerId="LiveId" clId="{CA3A14EC-0914-4959-8AC1-8C2C3D06CF7A}" dt="2020-08-11T03:30:39.001" v="3" actId="22"/>
          <pc:sldLayoutMkLst>
            <pc:docMk/>
            <pc:sldMasterMk cId="0" sldId="2147483659"/>
            <pc:sldLayoutMk cId="0" sldId="2147483648"/>
          </pc:sldLayoutMkLst>
          <pc:picChg chg="add">
            <ac:chgData name="shen bingquan" userId="fceb9097da8659d8" providerId="LiveId" clId="{CA3A14EC-0914-4959-8AC1-8C2C3D06CF7A}" dt="2020-08-11T03:30:39.001" v="3" actId="22"/>
            <ac:picMkLst>
              <pc:docMk/>
              <pc:sldMasterMk cId="0" sldId="2147483659"/>
              <pc:sldLayoutMk cId="0" sldId="2147483648"/>
              <ac:picMk id="2" creationId="{596B0DEE-BD6D-421C-B837-24D661089BE4}"/>
            </ac:picMkLst>
          </pc:picChg>
        </pc:sldLayoutChg>
        <pc:sldLayoutChg chg="addSp mod">
          <pc:chgData name="shen bingquan" userId="fceb9097da8659d8" providerId="LiveId" clId="{CA3A14EC-0914-4959-8AC1-8C2C3D06CF7A}" dt="2020-08-11T03:30:33.732" v="2" actId="22"/>
          <pc:sldLayoutMkLst>
            <pc:docMk/>
            <pc:sldMasterMk cId="0" sldId="2147483659"/>
            <pc:sldLayoutMk cId="0" sldId="2147483650"/>
          </pc:sldLayoutMkLst>
          <pc:picChg chg="add">
            <ac:chgData name="shen bingquan" userId="fceb9097da8659d8" providerId="LiveId" clId="{CA3A14EC-0914-4959-8AC1-8C2C3D06CF7A}" dt="2020-08-11T03:30:33.732" v="2" actId="22"/>
            <ac:picMkLst>
              <pc:docMk/>
              <pc:sldMasterMk cId="0" sldId="2147483659"/>
              <pc:sldLayoutMk cId="0" sldId="2147483650"/>
              <ac:picMk id="2" creationId="{DFCD3416-F315-4402-87E5-66186D3CAC41}"/>
            </ac:picMkLst>
          </pc:picChg>
        </pc:sldLayoutChg>
      </pc:sldMasterChg>
    </pc:docChg>
  </pc:docChgLst>
  <pc:docChgLst>
    <pc:chgData name="shen bingquan" userId="fceb9097da8659d8" providerId="LiveId" clId="{DA7B1222-119A-44C3-ABDE-21F44A1393E9}"/>
    <pc:docChg chg="undo custSel modSld">
      <pc:chgData name="shen bingquan" userId="fceb9097da8659d8" providerId="LiveId" clId="{DA7B1222-119A-44C3-ABDE-21F44A1393E9}" dt="2020-07-06T08:37:34.159" v="236"/>
      <pc:docMkLst>
        <pc:docMk/>
      </pc:docMkLst>
      <pc:sldChg chg="addSp delSp modSp modTransition modAnim modNotes modNotesTx">
        <pc:chgData name="shen bingquan" userId="fceb9097da8659d8" providerId="LiveId" clId="{DA7B1222-119A-44C3-ABDE-21F44A1393E9}" dt="2020-07-06T07:11:28.670" v="61"/>
        <pc:sldMkLst>
          <pc:docMk/>
          <pc:sldMk cId="0" sldId="256"/>
        </pc:sldMkLst>
        <pc:picChg chg="add del mod">
          <ac:chgData name="shen bingquan" userId="fceb9097da8659d8" providerId="LiveId" clId="{DA7B1222-119A-44C3-ABDE-21F44A1393E9}" dt="2020-07-06T07:00:56.209" v="28"/>
          <ac:picMkLst>
            <pc:docMk/>
            <pc:sldMk cId="0" sldId="256"/>
            <ac:picMk id="2" creationId="{2D7E01C1-BB7B-4B7F-A061-C7E32A7D46C5}"/>
          </ac:picMkLst>
        </pc:picChg>
        <pc:picChg chg="add del mod">
          <ac:chgData name="shen bingquan" userId="fceb9097da8659d8" providerId="LiveId" clId="{DA7B1222-119A-44C3-ABDE-21F44A1393E9}" dt="2020-07-06T06:54:57.306" v="2"/>
          <ac:picMkLst>
            <pc:docMk/>
            <pc:sldMk cId="0" sldId="256"/>
            <ac:picMk id="2" creationId="{6D9D79C2-8AF0-46F6-9BEB-170687608D15}"/>
          </ac:picMkLst>
        </pc:picChg>
        <pc:picChg chg="add del mod">
          <ac:chgData name="shen bingquan" userId="fceb9097da8659d8" providerId="LiveId" clId="{DA7B1222-119A-44C3-ABDE-21F44A1393E9}" dt="2020-07-06T06:55:09.767" v="4"/>
          <ac:picMkLst>
            <pc:docMk/>
            <pc:sldMk cId="0" sldId="256"/>
            <ac:picMk id="3" creationId="{AAE824E0-5879-4CE2-AA9A-42D0B6899659}"/>
          </ac:picMkLst>
        </pc:picChg>
        <pc:picChg chg="add del mod">
          <ac:chgData name="shen bingquan" userId="fceb9097da8659d8" providerId="LiveId" clId="{DA7B1222-119A-44C3-ABDE-21F44A1393E9}" dt="2020-07-06T07:01:18.768" v="30"/>
          <ac:picMkLst>
            <pc:docMk/>
            <pc:sldMk cId="0" sldId="256"/>
            <ac:picMk id="3" creationId="{B007BDEB-21E6-4ED2-9C03-BF693BC2E5ED}"/>
          </ac:picMkLst>
        </pc:picChg>
        <pc:picChg chg="add del mod">
          <ac:chgData name="shen bingquan" userId="fceb9097da8659d8" providerId="LiveId" clId="{DA7B1222-119A-44C3-ABDE-21F44A1393E9}" dt="2020-07-06T07:01:51.086" v="32"/>
          <ac:picMkLst>
            <pc:docMk/>
            <pc:sldMk cId="0" sldId="256"/>
            <ac:picMk id="4" creationId="{5E042EF5-9C29-4731-80B7-8E78CC8AA757}"/>
          </ac:picMkLst>
        </pc:picChg>
        <pc:picChg chg="add del mod">
          <ac:chgData name="shen bingquan" userId="fceb9097da8659d8" providerId="LiveId" clId="{DA7B1222-119A-44C3-ABDE-21F44A1393E9}" dt="2020-07-06T06:55:30.307" v="6"/>
          <ac:picMkLst>
            <pc:docMk/>
            <pc:sldMk cId="0" sldId="256"/>
            <ac:picMk id="4" creationId="{EAD30E92-103E-4FEF-B22D-7B4F0CA04C9D}"/>
          </ac:picMkLst>
        </pc:picChg>
        <pc:picChg chg="add del mod">
          <ac:chgData name="shen bingquan" userId="fceb9097da8659d8" providerId="LiveId" clId="{DA7B1222-119A-44C3-ABDE-21F44A1393E9}" dt="2020-07-06T07:02:14.942" v="34"/>
          <ac:picMkLst>
            <pc:docMk/>
            <pc:sldMk cId="0" sldId="256"/>
            <ac:picMk id="5" creationId="{75B6A162-2A38-4F23-9E58-0D7C5631B859}"/>
          </ac:picMkLst>
        </pc:picChg>
        <pc:picChg chg="add del mod">
          <ac:chgData name="shen bingquan" userId="fceb9097da8659d8" providerId="LiveId" clId="{DA7B1222-119A-44C3-ABDE-21F44A1393E9}" dt="2020-07-06T06:55:39.071" v="8"/>
          <ac:picMkLst>
            <pc:docMk/>
            <pc:sldMk cId="0" sldId="256"/>
            <ac:picMk id="5" creationId="{F2CF1D09-788D-4388-B1C1-C784B3DB6A81}"/>
          </ac:picMkLst>
        </pc:picChg>
        <pc:picChg chg="add del mod">
          <ac:chgData name="shen bingquan" userId="fceb9097da8659d8" providerId="LiveId" clId="{DA7B1222-119A-44C3-ABDE-21F44A1393E9}" dt="2020-07-06T07:02:41.830" v="36"/>
          <ac:picMkLst>
            <pc:docMk/>
            <pc:sldMk cId="0" sldId="256"/>
            <ac:picMk id="6" creationId="{76DC47D3-4ADB-4F21-B2DB-A2B0F83E47D7}"/>
          </ac:picMkLst>
        </pc:picChg>
        <pc:picChg chg="add del mod">
          <ac:chgData name="shen bingquan" userId="fceb9097da8659d8" providerId="LiveId" clId="{DA7B1222-119A-44C3-ABDE-21F44A1393E9}" dt="2020-07-06T06:56:28.896" v="10"/>
          <ac:picMkLst>
            <pc:docMk/>
            <pc:sldMk cId="0" sldId="256"/>
            <ac:picMk id="6" creationId="{A677ABE8-C4FE-4061-B62C-75FCE579918D}"/>
          </ac:picMkLst>
        </pc:picChg>
        <pc:picChg chg="add del mod">
          <ac:chgData name="shen bingquan" userId="fceb9097da8659d8" providerId="LiveId" clId="{DA7B1222-119A-44C3-ABDE-21F44A1393E9}" dt="2020-07-06T06:56:49.870" v="12"/>
          <ac:picMkLst>
            <pc:docMk/>
            <pc:sldMk cId="0" sldId="256"/>
            <ac:picMk id="7" creationId="{407856E3-01EF-46B2-9068-6CFCD9FB06FD}"/>
          </ac:picMkLst>
        </pc:picChg>
        <pc:picChg chg="add del mod">
          <ac:chgData name="shen bingquan" userId="fceb9097da8659d8" providerId="LiveId" clId="{DA7B1222-119A-44C3-ABDE-21F44A1393E9}" dt="2020-07-06T07:03:07.984" v="38"/>
          <ac:picMkLst>
            <pc:docMk/>
            <pc:sldMk cId="0" sldId="256"/>
            <ac:picMk id="7" creationId="{DE9AF007-5C8E-4185-8113-015A764F1814}"/>
          </ac:picMkLst>
        </pc:picChg>
        <pc:picChg chg="add del mod">
          <ac:chgData name="shen bingquan" userId="fceb9097da8659d8" providerId="LiveId" clId="{DA7B1222-119A-44C3-ABDE-21F44A1393E9}" dt="2020-07-06T06:57:05.748" v="14"/>
          <ac:picMkLst>
            <pc:docMk/>
            <pc:sldMk cId="0" sldId="256"/>
            <ac:picMk id="8" creationId="{628A448E-D8FE-42B6-989F-B9BC7D0B9411}"/>
          </ac:picMkLst>
        </pc:picChg>
        <pc:picChg chg="add del mod">
          <ac:chgData name="shen bingquan" userId="fceb9097da8659d8" providerId="LiveId" clId="{DA7B1222-119A-44C3-ABDE-21F44A1393E9}" dt="2020-07-06T07:05:34.984" v="44"/>
          <ac:picMkLst>
            <pc:docMk/>
            <pc:sldMk cId="0" sldId="256"/>
            <ac:picMk id="8" creationId="{7BD7A43C-6B35-4080-91D4-51E060791A59}"/>
          </ac:picMkLst>
        </pc:picChg>
        <pc:picChg chg="add del mod">
          <ac:chgData name="shen bingquan" userId="fceb9097da8659d8" providerId="LiveId" clId="{DA7B1222-119A-44C3-ABDE-21F44A1393E9}" dt="2020-07-06T07:00:09.714" v="20"/>
          <ac:picMkLst>
            <pc:docMk/>
            <pc:sldMk cId="0" sldId="256"/>
            <ac:picMk id="9" creationId="{CFAACEF1-E405-45F9-BE76-484E271B509C}"/>
          </ac:picMkLst>
        </pc:picChg>
        <pc:picChg chg="add del mod">
          <ac:chgData name="shen bingquan" userId="fceb9097da8659d8" providerId="LiveId" clId="{DA7B1222-119A-44C3-ABDE-21F44A1393E9}" dt="2020-07-06T07:06:33.441" v="46"/>
          <ac:picMkLst>
            <pc:docMk/>
            <pc:sldMk cId="0" sldId="256"/>
            <ac:picMk id="10" creationId="{A5CB34D2-98A0-4F06-B3D9-940E0F80A2C1}"/>
          </ac:picMkLst>
        </pc:picChg>
        <pc:picChg chg="add del mod">
          <ac:chgData name="shen bingquan" userId="fceb9097da8659d8" providerId="LiveId" clId="{DA7B1222-119A-44C3-ABDE-21F44A1393E9}" dt="2020-07-06T07:07:50.673" v="48"/>
          <ac:picMkLst>
            <pc:docMk/>
            <pc:sldMk cId="0" sldId="256"/>
            <ac:picMk id="11" creationId="{34F1CDF6-63E1-4D1B-A266-B9FEC77C0560}"/>
          </ac:picMkLst>
        </pc:picChg>
        <pc:picChg chg="add del mod">
          <ac:chgData name="shen bingquan" userId="fceb9097da8659d8" providerId="LiveId" clId="{DA7B1222-119A-44C3-ABDE-21F44A1393E9}" dt="2020-07-06T07:08:17.627" v="50"/>
          <ac:picMkLst>
            <pc:docMk/>
            <pc:sldMk cId="0" sldId="256"/>
            <ac:picMk id="12" creationId="{898D73A1-31B8-41BD-B64E-51E505D8FAA4}"/>
          </ac:picMkLst>
        </pc:picChg>
        <pc:picChg chg="add del mod">
          <ac:chgData name="shen bingquan" userId="fceb9097da8659d8" providerId="LiveId" clId="{DA7B1222-119A-44C3-ABDE-21F44A1393E9}" dt="2020-07-06T07:08:43.149" v="52"/>
          <ac:picMkLst>
            <pc:docMk/>
            <pc:sldMk cId="0" sldId="256"/>
            <ac:picMk id="13" creationId="{7B08D7C6-C258-4BFA-835D-40629AB4513C}"/>
          </ac:picMkLst>
        </pc:picChg>
        <pc:picChg chg="add del mod">
          <ac:chgData name="shen bingquan" userId="fceb9097da8659d8" providerId="LiveId" clId="{DA7B1222-119A-44C3-ABDE-21F44A1393E9}" dt="2020-07-06T07:09:11.485" v="54"/>
          <ac:picMkLst>
            <pc:docMk/>
            <pc:sldMk cId="0" sldId="256"/>
            <ac:picMk id="14" creationId="{25BE3C70-2FA8-47B0-AEB8-A00F198B4DBE}"/>
          </ac:picMkLst>
        </pc:picChg>
        <pc:picChg chg="add del mod">
          <ac:chgData name="shen bingquan" userId="fceb9097da8659d8" providerId="LiveId" clId="{DA7B1222-119A-44C3-ABDE-21F44A1393E9}" dt="2020-07-06T07:10:19.438" v="56"/>
          <ac:picMkLst>
            <pc:docMk/>
            <pc:sldMk cId="0" sldId="256"/>
            <ac:picMk id="15" creationId="{50A2865C-6AA2-4F02-8978-84C48F484D85}"/>
          </ac:picMkLst>
        </pc:picChg>
        <pc:picChg chg="add del mod">
          <ac:chgData name="shen bingquan" userId="fceb9097da8659d8" providerId="LiveId" clId="{DA7B1222-119A-44C3-ABDE-21F44A1393E9}" dt="2020-07-06T07:10:35.731" v="58"/>
          <ac:picMkLst>
            <pc:docMk/>
            <pc:sldMk cId="0" sldId="256"/>
            <ac:picMk id="16" creationId="{A8CD71CA-5476-4AF0-8588-B23E1C102857}"/>
          </ac:picMkLst>
        </pc:picChg>
        <pc:picChg chg="add del mod">
          <ac:chgData name="shen bingquan" userId="fceb9097da8659d8" providerId="LiveId" clId="{DA7B1222-119A-44C3-ABDE-21F44A1393E9}" dt="2020-07-06T07:10:53.824" v="60"/>
          <ac:picMkLst>
            <pc:docMk/>
            <pc:sldMk cId="0" sldId="256"/>
            <ac:picMk id="17" creationId="{73B8DB8A-8886-480D-9CC7-88736AF1AB8B}"/>
          </ac:picMkLst>
        </pc:picChg>
        <pc:picChg chg="add mod">
          <ac:chgData name="shen bingquan" userId="fceb9097da8659d8" providerId="LiveId" clId="{DA7B1222-119A-44C3-ABDE-21F44A1393E9}" dt="2020-07-06T07:11:28.670" v="61"/>
          <ac:picMkLst>
            <pc:docMk/>
            <pc:sldMk cId="0" sldId="256"/>
            <ac:picMk id="18" creationId="{638C36DF-3FEC-4C3E-A381-52AC985BF320}"/>
          </ac:picMkLst>
        </pc:picChg>
      </pc:sldChg>
      <pc:sldChg chg="addSp delSp modSp mod modTransition modAnim">
        <pc:chgData name="shen bingquan" userId="fceb9097da8659d8" providerId="LiveId" clId="{DA7B1222-119A-44C3-ABDE-21F44A1393E9}" dt="2020-07-06T07:13:15.422" v="62"/>
        <pc:sldMkLst>
          <pc:docMk/>
          <pc:sldMk cId="0" sldId="257"/>
        </pc:sldMkLst>
        <pc:spChg chg="mod">
          <ac:chgData name="shen bingquan" userId="fceb9097da8659d8" providerId="LiveId" clId="{DA7B1222-119A-44C3-ABDE-21F44A1393E9}" dt="2020-07-06T07:05:07.908" v="43" actId="20577"/>
          <ac:spMkLst>
            <pc:docMk/>
            <pc:sldMk cId="0" sldId="257"/>
            <ac:spMk id="61" creationId="{00000000-0000-0000-0000-000000000000}"/>
          </ac:spMkLst>
        </pc:spChg>
        <pc:spChg chg="mod">
          <ac:chgData name="shen bingquan" userId="fceb9097da8659d8" providerId="LiveId" clId="{DA7B1222-119A-44C3-ABDE-21F44A1393E9}" dt="2020-07-06T06:54:09.417" v="0" actId="108"/>
          <ac:spMkLst>
            <pc:docMk/>
            <pc:sldMk cId="0" sldId="257"/>
            <ac:spMk id="62" creationId="{00000000-0000-0000-0000-000000000000}"/>
          </ac:spMkLst>
        </pc:spChg>
        <pc:picChg chg="add del mod">
          <ac:chgData name="shen bingquan" userId="fceb9097da8659d8" providerId="LiveId" clId="{DA7B1222-119A-44C3-ABDE-21F44A1393E9}" dt="2020-07-06T06:58:48.219" v="17"/>
          <ac:picMkLst>
            <pc:docMk/>
            <pc:sldMk cId="0" sldId="257"/>
            <ac:picMk id="2" creationId="{04BA8D50-331A-4EF0-96CA-59265BEAA186}"/>
          </ac:picMkLst>
        </pc:picChg>
        <pc:picChg chg="add mod">
          <ac:chgData name="shen bingquan" userId="fceb9097da8659d8" providerId="LiveId" clId="{DA7B1222-119A-44C3-ABDE-21F44A1393E9}" dt="2020-07-06T07:13:15.422" v="62"/>
          <ac:picMkLst>
            <pc:docMk/>
            <pc:sldMk cId="0" sldId="257"/>
            <ac:picMk id="4" creationId="{0334E550-16A5-4F68-8A53-08D61C291396}"/>
          </ac:picMkLst>
        </pc:picChg>
        <pc:inkChg chg="add">
          <ac:chgData name="shen bingquan" userId="fceb9097da8659d8" providerId="LiveId" clId="{DA7B1222-119A-44C3-ABDE-21F44A1393E9}" dt="2020-07-06T07:13:15.422" v="62"/>
          <ac:inkMkLst>
            <pc:docMk/>
            <pc:sldMk cId="0" sldId="257"/>
            <ac:inkMk id="3" creationId="{0CFF7FA1-6189-43BA-887B-C93D6CCF7553}"/>
          </ac:inkMkLst>
        </pc:inkChg>
      </pc:sldChg>
      <pc:sldChg chg="addSp modSp">
        <pc:chgData name="shen bingquan" userId="fceb9097da8659d8" providerId="LiveId" clId="{DA7B1222-119A-44C3-ABDE-21F44A1393E9}" dt="2020-07-06T07:16:34.308" v="63"/>
        <pc:sldMkLst>
          <pc:docMk/>
          <pc:sldMk cId="0" sldId="258"/>
        </pc:sldMkLst>
        <pc:picChg chg="add mod">
          <ac:chgData name="shen bingquan" userId="fceb9097da8659d8" providerId="LiveId" clId="{DA7B1222-119A-44C3-ABDE-21F44A1393E9}" dt="2020-07-06T07:16:34.308" v="63"/>
          <ac:picMkLst>
            <pc:docMk/>
            <pc:sldMk cId="0" sldId="258"/>
            <ac:picMk id="3" creationId="{9FCA033E-68B4-4937-900C-9E2D3111F2D3}"/>
          </ac:picMkLst>
        </pc:picChg>
        <pc:inkChg chg="add">
          <ac:chgData name="shen bingquan" userId="fceb9097da8659d8" providerId="LiveId" clId="{DA7B1222-119A-44C3-ABDE-21F44A1393E9}" dt="2020-07-06T07:16:34.308" v="63"/>
          <ac:inkMkLst>
            <pc:docMk/>
            <pc:sldMk cId="0" sldId="258"/>
            <ac:inkMk id="2" creationId="{27B540AE-4F0B-466B-991F-16B5A9F3676A}"/>
          </ac:inkMkLst>
        </pc:inkChg>
      </pc:sldChg>
      <pc:sldChg chg="addSp delSp modSp modTransition modAnim modNotes">
        <pc:chgData name="shen bingquan" userId="fceb9097da8659d8" providerId="LiveId" clId="{DA7B1222-119A-44C3-ABDE-21F44A1393E9}" dt="2020-07-06T07:18:37.462" v="68"/>
        <pc:sldMkLst>
          <pc:docMk/>
          <pc:sldMk cId="0" sldId="259"/>
        </pc:sldMkLst>
        <pc:picChg chg="add del mod">
          <ac:chgData name="shen bingquan" userId="fceb9097da8659d8" providerId="LiveId" clId="{DA7B1222-119A-44C3-ABDE-21F44A1393E9}" dt="2020-07-06T07:17:29.462" v="65"/>
          <ac:picMkLst>
            <pc:docMk/>
            <pc:sldMk cId="0" sldId="259"/>
            <ac:picMk id="2" creationId="{FC330125-DACF-4D91-9877-D3C35F26E5C0}"/>
          </ac:picMkLst>
        </pc:picChg>
        <pc:picChg chg="add del mod">
          <ac:chgData name="shen bingquan" userId="fceb9097da8659d8" providerId="LiveId" clId="{DA7B1222-119A-44C3-ABDE-21F44A1393E9}" dt="2020-07-06T07:17:59.946" v="67"/>
          <ac:picMkLst>
            <pc:docMk/>
            <pc:sldMk cId="0" sldId="259"/>
            <ac:picMk id="3" creationId="{F7B8ECBF-3378-40B9-A5CA-82C01C6A013A}"/>
          </ac:picMkLst>
        </pc:picChg>
        <pc:picChg chg="add mod">
          <ac:chgData name="shen bingquan" userId="fceb9097da8659d8" providerId="LiveId" clId="{DA7B1222-119A-44C3-ABDE-21F44A1393E9}" dt="2020-07-06T07:18:37.462" v="68"/>
          <ac:picMkLst>
            <pc:docMk/>
            <pc:sldMk cId="0" sldId="259"/>
            <ac:picMk id="4" creationId="{1AE62D39-7783-4E42-ADC0-7720ECE6AFCF}"/>
          </ac:picMkLst>
        </pc:picChg>
      </pc:sldChg>
      <pc:sldChg chg="addSp modSp modNotes">
        <pc:chgData name="shen bingquan" userId="fceb9097da8659d8" providerId="LiveId" clId="{DA7B1222-119A-44C3-ABDE-21F44A1393E9}" dt="2020-07-06T07:19:41.271" v="69"/>
        <pc:sldMkLst>
          <pc:docMk/>
          <pc:sldMk cId="0" sldId="260"/>
        </pc:sldMkLst>
        <pc:picChg chg="add mod">
          <ac:chgData name="shen bingquan" userId="fceb9097da8659d8" providerId="LiveId" clId="{DA7B1222-119A-44C3-ABDE-21F44A1393E9}" dt="2020-07-06T07:19:41.271" v="69"/>
          <ac:picMkLst>
            <pc:docMk/>
            <pc:sldMk cId="0" sldId="260"/>
            <ac:picMk id="3" creationId="{B08751A5-3279-42F8-8121-54923829CD4A}"/>
          </ac:picMkLst>
        </pc:picChg>
        <pc:inkChg chg="add">
          <ac:chgData name="shen bingquan" userId="fceb9097da8659d8" providerId="LiveId" clId="{DA7B1222-119A-44C3-ABDE-21F44A1393E9}" dt="2020-07-06T07:19:41.271" v="69"/>
          <ac:inkMkLst>
            <pc:docMk/>
            <pc:sldMk cId="0" sldId="260"/>
            <ac:inkMk id="2" creationId="{5D4D0358-2818-43FF-915A-CC478584799B}"/>
          </ac:inkMkLst>
        </pc:inkChg>
      </pc:sldChg>
      <pc:sldChg chg="addSp modSp modNotes">
        <pc:chgData name="shen bingquan" userId="fceb9097da8659d8" providerId="LiveId" clId="{DA7B1222-119A-44C3-ABDE-21F44A1393E9}" dt="2020-07-06T07:21:48.039" v="70"/>
        <pc:sldMkLst>
          <pc:docMk/>
          <pc:sldMk cId="0" sldId="261"/>
        </pc:sldMkLst>
        <pc:picChg chg="add mod">
          <ac:chgData name="shen bingquan" userId="fceb9097da8659d8" providerId="LiveId" clId="{DA7B1222-119A-44C3-ABDE-21F44A1393E9}" dt="2020-07-06T07:21:48.039" v="70"/>
          <ac:picMkLst>
            <pc:docMk/>
            <pc:sldMk cId="0" sldId="261"/>
            <ac:picMk id="3" creationId="{4399232C-6663-469B-8492-DF02CB2329AA}"/>
          </ac:picMkLst>
        </pc:picChg>
        <pc:inkChg chg="add">
          <ac:chgData name="shen bingquan" userId="fceb9097da8659d8" providerId="LiveId" clId="{DA7B1222-119A-44C3-ABDE-21F44A1393E9}" dt="2020-07-06T07:21:48.039" v="70"/>
          <ac:inkMkLst>
            <pc:docMk/>
            <pc:sldMk cId="0" sldId="261"/>
            <ac:inkMk id="2" creationId="{0FE2FCC5-1302-4EEB-BF6A-BBA59A31E2F5}"/>
          </ac:inkMkLst>
        </pc:inkChg>
      </pc:sldChg>
      <pc:sldChg chg="addSp delSp modSp mod modTransition modAnim">
        <pc:chgData name="shen bingquan" userId="fceb9097da8659d8" providerId="LiveId" clId="{DA7B1222-119A-44C3-ABDE-21F44A1393E9}" dt="2020-07-06T07:33:43.425" v="111"/>
        <pc:sldMkLst>
          <pc:docMk/>
          <pc:sldMk cId="0" sldId="262"/>
        </pc:sldMkLst>
        <pc:spChg chg="mod">
          <ac:chgData name="shen bingquan" userId="fceb9097da8659d8" providerId="LiveId" clId="{DA7B1222-119A-44C3-ABDE-21F44A1393E9}" dt="2020-07-06T07:23:42.091" v="93" actId="20577"/>
          <ac:spMkLst>
            <pc:docMk/>
            <pc:sldMk cId="0" sldId="262"/>
            <ac:spMk id="101" creationId="{00000000-0000-0000-0000-000000000000}"/>
          </ac:spMkLst>
        </pc:spChg>
        <pc:picChg chg="add del mod">
          <ac:chgData name="shen bingquan" userId="fceb9097da8659d8" providerId="LiveId" clId="{DA7B1222-119A-44C3-ABDE-21F44A1393E9}" dt="2020-07-06T07:24:02.249" v="96"/>
          <ac:picMkLst>
            <pc:docMk/>
            <pc:sldMk cId="0" sldId="262"/>
            <ac:picMk id="2" creationId="{C35CCBC9-4C55-4222-8C94-CFF9E47DA60E}"/>
          </ac:picMkLst>
        </pc:picChg>
        <pc:picChg chg="add del mod">
          <ac:chgData name="shen bingquan" userId="fceb9097da8659d8" providerId="LiveId" clId="{DA7B1222-119A-44C3-ABDE-21F44A1393E9}" dt="2020-07-06T07:28:22.847" v="98"/>
          <ac:picMkLst>
            <pc:docMk/>
            <pc:sldMk cId="0" sldId="262"/>
            <ac:picMk id="4" creationId="{E14E3088-18C8-4425-A3EE-D660C4690ED1}"/>
          </ac:picMkLst>
        </pc:picChg>
        <pc:picChg chg="add del mod">
          <ac:chgData name="shen bingquan" userId="fceb9097da8659d8" providerId="LiveId" clId="{DA7B1222-119A-44C3-ABDE-21F44A1393E9}" dt="2020-07-06T07:28:57.500" v="100"/>
          <ac:picMkLst>
            <pc:docMk/>
            <pc:sldMk cId="0" sldId="262"/>
            <ac:picMk id="5" creationId="{6B900C88-82A6-4F13-A40D-E50ADDBB872A}"/>
          </ac:picMkLst>
        </pc:picChg>
        <pc:picChg chg="add del mod">
          <ac:chgData name="shen bingquan" userId="fceb9097da8659d8" providerId="LiveId" clId="{DA7B1222-119A-44C3-ABDE-21F44A1393E9}" dt="2020-07-06T07:29:12.992" v="102"/>
          <ac:picMkLst>
            <pc:docMk/>
            <pc:sldMk cId="0" sldId="262"/>
            <ac:picMk id="6" creationId="{E3C21700-ABEF-4554-A147-BF8177FBE54B}"/>
          </ac:picMkLst>
        </pc:picChg>
        <pc:picChg chg="add del mod">
          <ac:chgData name="shen bingquan" userId="fceb9097da8659d8" providerId="LiveId" clId="{DA7B1222-119A-44C3-ABDE-21F44A1393E9}" dt="2020-07-06T07:29:34.967" v="104"/>
          <ac:picMkLst>
            <pc:docMk/>
            <pc:sldMk cId="0" sldId="262"/>
            <ac:picMk id="7" creationId="{BD746089-C5D2-4AEC-9960-A438FD09063F}"/>
          </ac:picMkLst>
        </pc:picChg>
        <pc:picChg chg="add del mod">
          <ac:chgData name="shen bingquan" userId="fceb9097da8659d8" providerId="LiveId" clId="{DA7B1222-119A-44C3-ABDE-21F44A1393E9}" dt="2020-07-06T07:30:23.487" v="106"/>
          <ac:picMkLst>
            <pc:docMk/>
            <pc:sldMk cId="0" sldId="262"/>
            <ac:picMk id="9" creationId="{C0F55BD6-37FC-4E44-AE18-5C70373902ED}"/>
          </ac:picMkLst>
        </pc:picChg>
        <pc:picChg chg="add del mod">
          <ac:chgData name="shen bingquan" userId="fceb9097da8659d8" providerId="LiveId" clId="{DA7B1222-119A-44C3-ABDE-21F44A1393E9}" dt="2020-07-06T07:32:29.704" v="108"/>
          <ac:picMkLst>
            <pc:docMk/>
            <pc:sldMk cId="0" sldId="262"/>
            <ac:picMk id="11" creationId="{8574C04A-4ED7-4A6F-837F-C1CD2F82AB4F}"/>
          </ac:picMkLst>
        </pc:picChg>
        <pc:picChg chg="add del mod">
          <ac:chgData name="shen bingquan" userId="fceb9097da8659d8" providerId="LiveId" clId="{DA7B1222-119A-44C3-ABDE-21F44A1393E9}" dt="2020-07-06T07:32:38.066" v="110"/>
          <ac:picMkLst>
            <pc:docMk/>
            <pc:sldMk cId="0" sldId="262"/>
            <ac:picMk id="12" creationId="{03370FE8-2A92-4F67-ABD2-9F18A3AEFA3E}"/>
          </ac:picMkLst>
        </pc:picChg>
        <pc:picChg chg="add mod">
          <ac:chgData name="shen bingquan" userId="fceb9097da8659d8" providerId="LiveId" clId="{DA7B1222-119A-44C3-ABDE-21F44A1393E9}" dt="2020-07-06T07:33:43.425" v="111"/>
          <ac:picMkLst>
            <pc:docMk/>
            <pc:sldMk cId="0" sldId="262"/>
            <ac:picMk id="14" creationId="{7B90CFFD-B707-4296-98B1-617C484247DC}"/>
          </ac:picMkLst>
        </pc:picChg>
        <pc:inkChg chg="add del">
          <ac:chgData name="shen bingquan" userId="fceb9097da8659d8" providerId="LiveId" clId="{DA7B1222-119A-44C3-ABDE-21F44A1393E9}" dt="2020-07-06T07:28:22.847" v="98"/>
          <ac:inkMkLst>
            <pc:docMk/>
            <pc:sldMk cId="0" sldId="262"/>
            <ac:inkMk id="3" creationId="{16B724AF-6B47-4917-A998-9737F36BFDD8}"/>
          </ac:inkMkLst>
        </pc:inkChg>
        <pc:inkChg chg="add del">
          <ac:chgData name="shen bingquan" userId="fceb9097da8659d8" providerId="LiveId" clId="{DA7B1222-119A-44C3-ABDE-21F44A1393E9}" dt="2020-07-06T07:30:23.487" v="106"/>
          <ac:inkMkLst>
            <pc:docMk/>
            <pc:sldMk cId="0" sldId="262"/>
            <ac:inkMk id="8" creationId="{56F047C6-4597-46F7-9C92-86E99C4503DC}"/>
          </ac:inkMkLst>
        </pc:inkChg>
        <pc:inkChg chg="add del">
          <ac:chgData name="shen bingquan" userId="fceb9097da8659d8" providerId="LiveId" clId="{DA7B1222-119A-44C3-ABDE-21F44A1393E9}" dt="2020-07-06T07:32:29.704" v="108"/>
          <ac:inkMkLst>
            <pc:docMk/>
            <pc:sldMk cId="0" sldId="262"/>
            <ac:inkMk id="10" creationId="{71758B5C-5DEA-4C2A-B5CF-1AF0342D2F5D}"/>
          </ac:inkMkLst>
        </pc:inkChg>
        <pc:inkChg chg="add">
          <ac:chgData name="shen bingquan" userId="fceb9097da8659d8" providerId="LiveId" clId="{DA7B1222-119A-44C3-ABDE-21F44A1393E9}" dt="2020-07-06T07:33:43.425" v="111"/>
          <ac:inkMkLst>
            <pc:docMk/>
            <pc:sldMk cId="0" sldId="262"/>
            <ac:inkMk id="13" creationId="{03839D24-EC0D-4BF1-AD5F-53E7D3A2A176}"/>
          </ac:inkMkLst>
        </pc:inkChg>
      </pc:sldChg>
      <pc:sldChg chg="addSp delSp modSp modTransition modAnim modNotes">
        <pc:chgData name="shen bingquan" userId="fceb9097da8659d8" providerId="LiveId" clId="{DA7B1222-119A-44C3-ABDE-21F44A1393E9}" dt="2020-07-06T07:34:37.218" v="112"/>
        <pc:sldMkLst>
          <pc:docMk/>
          <pc:sldMk cId="0" sldId="263"/>
        </pc:sldMkLst>
        <pc:picChg chg="add del mod">
          <ac:chgData name="shen bingquan" userId="fceb9097da8659d8" providerId="LiveId" clId="{DA7B1222-119A-44C3-ABDE-21F44A1393E9}" dt="2020-07-06T07:23:59.183" v="95"/>
          <ac:picMkLst>
            <pc:docMk/>
            <pc:sldMk cId="0" sldId="263"/>
            <ac:picMk id="2" creationId="{489A9FE1-ABA7-4424-9454-E1114220852C}"/>
          </ac:picMkLst>
        </pc:picChg>
        <pc:picChg chg="add mod">
          <ac:chgData name="shen bingquan" userId="fceb9097da8659d8" providerId="LiveId" clId="{DA7B1222-119A-44C3-ABDE-21F44A1393E9}" dt="2020-07-06T07:34:37.218" v="112"/>
          <ac:picMkLst>
            <pc:docMk/>
            <pc:sldMk cId="0" sldId="263"/>
            <ac:picMk id="4" creationId="{9E3A285B-8949-4393-9083-24E8B66EFB00}"/>
          </ac:picMkLst>
        </pc:picChg>
        <pc:inkChg chg="add">
          <ac:chgData name="shen bingquan" userId="fceb9097da8659d8" providerId="LiveId" clId="{DA7B1222-119A-44C3-ABDE-21F44A1393E9}" dt="2020-07-06T07:34:37.218" v="112"/>
          <ac:inkMkLst>
            <pc:docMk/>
            <pc:sldMk cId="0" sldId="263"/>
            <ac:inkMk id="3" creationId="{66FCA05B-7482-40EC-9C9C-8E2D3FBAF41F}"/>
          </ac:inkMkLst>
        </pc:inkChg>
      </pc:sldChg>
      <pc:sldChg chg="addSp delSp modSp modTransition modAnim modNotes">
        <pc:chgData name="shen bingquan" userId="fceb9097da8659d8" providerId="LiveId" clId="{DA7B1222-119A-44C3-ABDE-21F44A1393E9}" dt="2020-07-06T07:36:52.486" v="118"/>
        <pc:sldMkLst>
          <pc:docMk/>
          <pc:sldMk cId="0" sldId="264"/>
        </pc:sldMkLst>
        <pc:picChg chg="add del mod">
          <ac:chgData name="shen bingquan" userId="fceb9097da8659d8" providerId="LiveId" clId="{DA7B1222-119A-44C3-ABDE-21F44A1393E9}" dt="2020-07-06T07:34:39.606" v="113"/>
          <ac:picMkLst>
            <pc:docMk/>
            <pc:sldMk cId="0" sldId="264"/>
            <ac:picMk id="2" creationId="{01B612BC-7522-4C48-B55E-D35A58D5DB33}"/>
          </ac:picMkLst>
        </pc:picChg>
        <pc:picChg chg="add del mod">
          <ac:chgData name="shen bingquan" userId="fceb9097da8659d8" providerId="LiveId" clId="{DA7B1222-119A-44C3-ABDE-21F44A1393E9}" dt="2020-07-06T07:35:52.495" v="115"/>
          <ac:picMkLst>
            <pc:docMk/>
            <pc:sldMk cId="0" sldId="264"/>
            <ac:picMk id="4" creationId="{07351ED0-6DC6-4D06-A281-9C911F7D12B3}"/>
          </ac:picMkLst>
        </pc:picChg>
        <pc:picChg chg="add del mod">
          <ac:chgData name="shen bingquan" userId="fceb9097da8659d8" providerId="LiveId" clId="{DA7B1222-119A-44C3-ABDE-21F44A1393E9}" dt="2020-07-06T07:36:03.256" v="117"/>
          <ac:picMkLst>
            <pc:docMk/>
            <pc:sldMk cId="0" sldId="264"/>
            <ac:picMk id="5" creationId="{38D6F773-B300-43F6-97D9-BE967F0D47AE}"/>
          </ac:picMkLst>
        </pc:picChg>
        <pc:picChg chg="add mod">
          <ac:chgData name="shen bingquan" userId="fceb9097da8659d8" providerId="LiveId" clId="{DA7B1222-119A-44C3-ABDE-21F44A1393E9}" dt="2020-07-06T07:36:52.486" v="118"/>
          <ac:picMkLst>
            <pc:docMk/>
            <pc:sldMk cId="0" sldId="264"/>
            <ac:picMk id="7" creationId="{7A03F29F-38B6-4A2E-B67D-C044A4B89138}"/>
          </ac:picMkLst>
        </pc:picChg>
        <pc:inkChg chg="add del">
          <ac:chgData name="shen bingquan" userId="fceb9097da8659d8" providerId="LiveId" clId="{DA7B1222-119A-44C3-ABDE-21F44A1393E9}" dt="2020-07-06T07:35:52.495" v="115"/>
          <ac:inkMkLst>
            <pc:docMk/>
            <pc:sldMk cId="0" sldId="264"/>
            <ac:inkMk id="3" creationId="{D14DAC98-DE4B-4842-93D8-1B7FAD2D2371}"/>
          </ac:inkMkLst>
        </pc:inkChg>
        <pc:inkChg chg="add">
          <ac:chgData name="shen bingquan" userId="fceb9097da8659d8" providerId="LiveId" clId="{DA7B1222-119A-44C3-ABDE-21F44A1393E9}" dt="2020-07-06T07:36:52.486" v="118"/>
          <ac:inkMkLst>
            <pc:docMk/>
            <pc:sldMk cId="0" sldId="264"/>
            <ac:inkMk id="6" creationId="{2D6B6933-A1E2-4FA3-85F8-FA5D7AB7FADB}"/>
          </ac:inkMkLst>
        </pc:inkChg>
      </pc:sldChg>
      <pc:sldChg chg="addSp delSp modSp modTransition modAnim modNotes">
        <pc:chgData name="shen bingquan" userId="fceb9097da8659d8" providerId="LiveId" clId="{DA7B1222-119A-44C3-ABDE-21F44A1393E9}" dt="2020-07-06T07:38:22.459" v="121"/>
        <pc:sldMkLst>
          <pc:docMk/>
          <pc:sldMk cId="0" sldId="265"/>
        </pc:sldMkLst>
        <pc:picChg chg="add del mod">
          <ac:chgData name="shen bingquan" userId="fceb9097da8659d8" providerId="LiveId" clId="{DA7B1222-119A-44C3-ABDE-21F44A1393E9}" dt="2020-07-06T07:37:15.035" v="120"/>
          <ac:picMkLst>
            <pc:docMk/>
            <pc:sldMk cId="0" sldId="265"/>
            <ac:picMk id="2" creationId="{DCAAE8F8-57F9-4DAC-BCBA-22116B723A00}"/>
          </ac:picMkLst>
        </pc:picChg>
        <pc:picChg chg="add mod">
          <ac:chgData name="shen bingquan" userId="fceb9097da8659d8" providerId="LiveId" clId="{DA7B1222-119A-44C3-ABDE-21F44A1393E9}" dt="2020-07-06T07:38:22.459" v="121"/>
          <ac:picMkLst>
            <pc:docMk/>
            <pc:sldMk cId="0" sldId="265"/>
            <ac:picMk id="4" creationId="{B6A9F148-28AD-46B6-8614-997767852438}"/>
          </ac:picMkLst>
        </pc:picChg>
        <pc:inkChg chg="add">
          <ac:chgData name="shen bingquan" userId="fceb9097da8659d8" providerId="LiveId" clId="{DA7B1222-119A-44C3-ABDE-21F44A1393E9}" dt="2020-07-06T07:38:22.459" v="121"/>
          <ac:inkMkLst>
            <pc:docMk/>
            <pc:sldMk cId="0" sldId="265"/>
            <ac:inkMk id="3" creationId="{133CEC0E-E3B3-4F41-B599-BA7A11669B14}"/>
          </ac:inkMkLst>
        </pc:inkChg>
      </pc:sldChg>
      <pc:sldChg chg="addSp modSp modNotes">
        <pc:chgData name="shen bingquan" userId="fceb9097da8659d8" providerId="LiveId" clId="{DA7B1222-119A-44C3-ABDE-21F44A1393E9}" dt="2020-07-06T07:38:22.459" v="121"/>
        <pc:sldMkLst>
          <pc:docMk/>
          <pc:sldMk cId="0" sldId="266"/>
        </pc:sldMkLst>
        <pc:picChg chg="add mod">
          <ac:chgData name="shen bingquan" userId="fceb9097da8659d8" providerId="LiveId" clId="{DA7B1222-119A-44C3-ABDE-21F44A1393E9}" dt="2020-07-06T07:38:22.459" v="121"/>
          <ac:picMkLst>
            <pc:docMk/>
            <pc:sldMk cId="0" sldId="266"/>
            <ac:picMk id="3" creationId="{0F63FC0F-0F60-42D4-BA36-F81FDBE90236}"/>
          </ac:picMkLst>
        </pc:picChg>
        <pc:inkChg chg="add">
          <ac:chgData name="shen bingquan" userId="fceb9097da8659d8" providerId="LiveId" clId="{DA7B1222-119A-44C3-ABDE-21F44A1393E9}" dt="2020-07-06T07:38:22.459" v="121"/>
          <ac:inkMkLst>
            <pc:docMk/>
            <pc:sldMk cId="0" sldId="266"/>
            <ac:inkMk id="2" creationId="{A0364328-DED8-4F8E-B7F3-C94D3F5BEE3D}"/>
          </ac:inkMkLst>
        </pc:inkChg>
      </pc:sldChg>
      <pc:sldChg chg="addSp delSp modSp modTransition modAnim modNotes">
        <pc:chgData name="shen bingquan" userId="fceb9097da8659d8" providerId="LiveId" clId="{DA7B1222-119A-44C3-ABDE-21F44A1393E9}" dt="2020-07-06T07:41:44.735" v="126"/>
        <pc:sldMkLst>
          <pc:docMk/>
          <pc:sldMk cId="0" sldId="267"/>
        </pc:sldMkLst>
        <pc:picChg chg="add del mod">
          <ac:chgData name="shen bingquan" userId="fceb9097da8659d8" providerId="LiveId" clId="{DA7B1222-119A-44C3-ABDE-21F44A1393E9}" dt="2020-07-06T07:39:53.953" v="123"/>
          <ac:picMkLst>
            <pc:docMk/>
            <pc:sldMk cId="0" sldId="267"/>
            <ac:picMk id="3" creationId="{FF2CD828-591F-4257-B4DD-0C5EA94E74CB}"/>
          </ac:picMkLst>
        </pc:picChg>
        <pc:picChg chg="add del mod">
          <ac:chgData name="shen bingquan" userId="fceb9097da8659d8" providerId="LiveId" clId="{DA7B1222-119A-44C3-ABDE-21F44A1393E9}" dt="2020-07-06T07:40:04.082" v="125"/>
          <ac:picMkLst>
            <pc:docMk/>
            <pc:sldMk cId="0" sldId="267"/>
            <ac:picMk id="4" creationId="{B9C59DF7-55DF-4114-80EC-AD36AF0D233B}"/>
          </ac:picMkLst>
        </pc:picChg>
        <pc:picChg chg="add mod">
          <ac:chgData name="shen bingquan" userId="fceb9097da8659d8" providerId="LiveId" clId="{DA7B1222-119A-44C3-ABDE-21F44A1393E9}" dt="2020-07-06T07:41:44.735" v="126"/>
          <ac:picMkLst>
            <pc:docMk/>
            <pc:sldMk cId="0" sldId="267"/>
            <ac:picMk id="6" creationId="{0942BE55-1538-4B02-B529-7DBC6F713ED2}"/>
          </ac:picMkLst>
        </pc:picChg>
        <pc:inkChg chg="add del">
          <ac:chgData name="shen bingquan" userId="fceb9097da8659d8" providerId="LiveId" clId="{DA7B1222-119A-44C3-ABDE-21F44A1393E9}" dt="2020-07-06T07:39:53.953" v="123"/>
          <ac:inkMkLst>
            <pc:docMk/>
            <pc:sldMk cId="0" sldId="267"/>
            <ac:inkMk id="2" creationId="{8CBE521F-3275-4E41-AF04-3F6B3262EB37}"/>
          </ac:inkMkLst>
        </pc:inkChg>
        <pc:inkChg chg="add">
          <ac:chgData name="shen bingquan" userId="fceb9097da8659d8" providerId="LiveId" clId="{DA7B1222-119A-44C3-ABDE-21F44A1393E9}" dt="2020-07-06T07:41:44.735" v="126"/>
          <ac:inkMkLst>
            <pc:docMk/>
            <pc:sldMk cId="0" sldId="267"/>
            <ac:inkMk id="5" creationId="{119C820A-F96E-487E-947F-5AC83B1B7BC7}"/>
          </ac:inkMkLst>
        </pc:inkChg>
      </pc:sldChg>
      <pc:sldChg chg="addSp delSp modSp modTransition modAnim modNotes">
        <pc:chgData name="shen bingquan" userId="fceb9097da8659d8" providerId="LiveId" clId="{DA7B1222-119A-44C3-ABDE-21F44A1393E9}" dt="2020-07-06T07:44:29.908" v="129"/>
        <pc:sldMkLst>
          <pc:docMk/>
          <pc:sldMk cId="0" sldId="268"/>
        </pc:sldMkLst>
        <pc:picChg chg="add del mod">
          <ac:chgData name="shen bingquan" userId="fceb9097da8659d8" providerId="LiveId" clId="{DA7B1222-119A-44C3-ABDE-21F44A1393E9}" dt="2020-07-06T07:43:45.048" v="128"/>
          <ac:picMkLst>
            <pc:docMk/>
            <pc:sldMk cId="0" sldId="268"/>
            <ac:picMk id="2" creationId="{44F46F4C-316B-4257-B038-E070EB3186FE}"/>
          </ac:picMkLst>
        </pc:picChg>
        <pc:picChg chg="add mod">
          <ac:chgData name="shen bingquan" userId="fceb9097da8659d8" providerId="LiveId" clId="{DA7B1222-119A-44C3-ABDE-21F44A1393E9}" dt="2020-07-06T07:44:29.908" v="129"/>
          <ac:picMkLst>
            <pc:docMk/>
            <pc:sldMk cId="0" sldId="268"/>
            <ac:picMk id="3" creationId="{2CDA9592-B498-414B-985D-E1ECB70D984A}"/>
          </ac:picMkLst>
        </pc:picChg>
      </pc:sldChg>
      <pc:sldChg chg="addSp delSp modSp mod modTransition modAnim modNotes">
        <pc:chgData name="shen bingquan" userId="fceb9097da8659d8" providerId="LiveId" clId="{DA7B1222-119A-44C3-ABDE-21F44A1393E9}" dt="2020-07-06T07:54:59.932" v="194"/>
        <pc:sldMkLst>
          <pc:docMk/>
          <pc:sldMk cId="0" sldId="269"/>
        </pc:sldMkLst>
        <pc:spChg chg="mod">
          <ac:chgData name="shen bingquan" userId="fceb9097da8659d8" providerId="LiveId" clId="{DA7B1222-119A-44C3-ABDE-21F44A1393E9}" dt="2020-07-06T07:45:47.981" v="132" actId="20577"/>
          <ac:spMkLst>
            <pc:docMk/>
            <pc:sldMk cId="0" sldId="269"/>
            <ac:spMk id="150" creationId="{00000000-0000-0000-0000-000000000000}"/>
          </ac:spMkLst>
        </pc:spChg>
        <pc:picChg chg="add del mod">
          <ac:chgData name="shen bingquan" userId="fceb9097da8659d8" providerId="LiveId" clId="{DA7B1222-119A-44C3-ABDE-21F44A1393E9}" dt="2020-07-06T07:44:32.876" v="130"/>
          <ac:picMkLst>
            <pc:docMk/>
            <pc:sldMk cId="0" sldId="269"/>
            <ac:picMk id="2" creationId="{C88C6117-5928-42BC-B591-B46515357CB1}"/>
          </ac:picMkLst>
        </pc:picChg>
        <pc:picChg chg="add del mod">
          <ac:chgData name="shen bingquan" userId="fceb9097da8659d8" providerId="LiveId" clId="{DA7B1222-119A-44C3-ABDE-21F44A1393E9}" dt="2020-07-06T07:49:31.518" v="189"/>
          <ac:picMkLst>
            <pc:docMk/>
            <pc:sldMk cId="0" sldId="269"/>
            <ac:picMk id="4" creationId="{F4152D8A-F9CC-4865-8B06-C90AD44740C2}"/>
          </ac:picMkLst>
        </pc:picChg>
        <pc:picChg chg="add del mod">
          <ac:chgData name="shen bingquan" userId="fceb9097da8659d8" providerId="LiveId" clId="{DA7B1222-119A-44C3-ABDE-21F44A1393E9}" dt="2020-07-06T07:51:11.458" v="191"/>
          <ac:picMkLst>
            <pc:docMk/>
            <pc:sldMk cId="0" sldId="269"/>
            <ac:picMk id="6" creationId="{AE902FDD-BB47-4475-BF8D-0EF5CDD3B884}"/>
          </ac:picMkLst>
        </pc:picChg>
        <pc:picChg chg="add del mod">
          <ac:chgData name="shen bingquan" userId="fceb9097da8659d8" providerId="LiveId" clId="{DA7B1222-119A-44C3-ABDE-21F44A1393E9}" dt="2020-07-06T07:53:56.388" v="193"/>
          <ac:picMkLst>
            <pc:docMk/>
            <pc:sldMk cId="0" sldId="269"/>
            <ac:picMk id="8" creationId="{7E82EE8C-6B5F-485C-BF67-58886D81887D}"/>
          </ac:picMkLst>
        </pc:picChg>
        <pc:picChg chg="add mod">
          <ac:chgData name="shen bingquan" userId="fceb9097da8659d8" providerId="LiveId" clId="{DA7B1222-119A-44C3-ABDE-21F44A1393E9}" dt="2020-07-06T07:54:59.932" v="194"/>
          <ac:picMkLst>
            <pc:docMk/>
            <pc:sldMk cId="0" sldId="269"/>
            <ac:picMk id="10" creationId="{23B753EB-22ED-44F4-A893-E1FB485D518A}"/>
          </ac:picMkLst>
        </pc:picChg>
        <pc:inkChg chg="add del">
          <ac:chgData name="shen bingquan" userId="fceb9097da8659d8" providerId="LiveId" clId="{DA7B1222-119A-44C3-ABDE-21F44A1393E9}" dt="2020-07-06T07:49:31.518" v="189"/>
          <ac:inkMkLst>
            <pc:docMk/>
            <pc:sldMk cId="0" sldId="269"/>
            <ac:inkMk id="3" creationId="{5D7EAF05-E1A4-426A-884D-F8B36FE65D14}"/>
          </ac:inkMkLst>
        </pc:inkChg>
        <pc:inkChg chg="add del">
          <ac:chgData name="shen bingquan" userId="fceb9097da8659d8" providerId="LiveId" clId="{DA7B1222-119A-44C3-ABDE-21F44A1393E9}" dt="2020-07-06T07:51:11.458" v="191"/>
          <ac:inkMkLst>
            <pc:docMk/>
            <pc:sldMk cId="0" sldId="269"/>
            <ac:inkMk id="5" creationId="{0D94E004-23F3-4835-89EA-7CF09DF62B99}"/>
          </ac:inkMkLst>
        </pc:inkChg>
        <pc:inkChg chg="add del">
          <ac:chgData name="shen bingquan" userId="fceb9097da8659d8" providerId="LiveId" clId="{DA7B1222-119A-44C3-ABDE-21F44A1393E9}" dt="2020-07-06T07:53:56.388" v="193"/>
          <ac:inkMkLst>
            <pc:docMk/>
            <pc:sldMk cId="0" sldId="269"/>
            <ac:inkMk id="7" creationId="{3135BCA7-4A4A-4A37-8798-07AB28B87C80}"/>
          </ac:inkMkLst>
        </pc:inkChg>
        <pc:inkChg chg="add">
          <ac:chgData name="shen bingquan" userId="fceb9097da8659d8" providerId="LiveId" clId="{DA7B1222-119A-44C3-ABDE-21F44A1393E9}" dt="2020-07-06T07:54:59.932" v="194"/>
          <ac:inkMkLst>
            <pc:docMk/>
            <pc:sldMk cId="0" sldId="269"/>
            <ac:inkMk id="9" creationId="{7387D25D-AC52-41C2-BD0C-82F8112EC38D}"/>
          </ac:inkMkLst>
        </pc:inkChg>
      </pc:sldChg>
      <pc:sldChg chg="addSp delSp modSp mod modTransition modAnim">
        <pc:chgData name="shen bingquan" userId="fceb9097da8659d8" providerId="LiveId" clId="{DA7B1222-119A-44C3-ABDE-21F44A1393E9}" dt="2020-07-06T08:02:50.516" v="197"/>
        <pc:sldMkLst>
          <pc:docMk/>
          <pc:sldMk cId="0" sldId="270"/>
        </pc:sldMkLst>
        <pc:spChg chg="add mod">
          <ac:chgData name="shen bingquan" userId="fceb9097da8659d8" providerId="LiveId" clId="{DA7B1222-119A-44C3-ABDE-21F44A1393E9}" dt="2020-07-06T07:47:27.104" v="187" actId="1076"/>
          <ac:spMkLst>
            <pc:docMk/>
            <pc:sldMk cId="0" sldId="270"/>
            <ac:spMk id="7" creationId="{9C33F7DB-0D74-4B81-B6E5-97B131C3D13D}"/>
          </ac:spMkLst>
        </pc:spChg>
        <pc:picChg chg="add del mod">
          <ac:chgData name="shen bingquan" userId="fceb9097da8659d8" providerId="LiveId" clId="{DA7B1222-119A-44C3-ABDE-21F44A1393E9}" dt="2020-07-06T08:01:35.314" v="196"/>
          <ac:picMkLst>
            <pc:docMk/>
            <pc:sldMk cId="0" sldId="270"/>
            <ac:picMk id="4" creationId="{B2495ECA-E212-4652-BA82-3977DE1C0D87}"/>
          </ac:picMkLst>
        </pc:picChg>
        <pc:picChg chg="add mod">
          <ac:chgData name="shen bingquan" userId="fceb9097da8659d8" providerId="LiveId" clId="{DA7B1222-119A-44C3-ABDE-21F44A1393E9}" dt="2020-07-06T08:02:50.516" v="197"/>
          <ac:picMkLst>
            <pc:docMk/>
            <pc:sldMk cId="0" sldId="270"/>
            <ac:picMk id="6" creationId="{6B2E5272-5642-4A29-8C1B-A4BF11D7ED52}"/>
          </ac:picMkLst>
        </pc:picChg>
        <pc:picChg chg="mod">
          <ac:chgData name="shen bingquan" userId="fceb9097da8659d8" providerId="LiveId" clId="{DA7B1222-119A-44C3-ABDE-21F44A1393E9}" dt="2020-07-06T07:46:29.173" v="135" actId="1076"/>
          <ac:picMkLst>
            <pc:docMk/>
            <pc:sldMk cId="0" sldId="270"/>
            <ac:picMk id="159" creationId="{00000000-0000-0000-0000-000000000000}"/>
          </ac:picMkLst>
        </pc:picChg>
        <pc:inkChg chg="add del">
          <ac:chgData name="shen bingquan" userId="fceb9097da8659d8" providerId="LiveId" clId="{DA7B1222-119A-44C3-ABDE-21F44A1393E9}" dt="2020-07-06T08:01:35.314" v="196"/>
          <ac:inkMkLst>
            <pc:docMk/>
            <pc:sldMk cId="0" sldId="270"/>
            <ac:inkMk id="3" creationId="{9AC07B0F-8173-402C-8A13-BD2D17B6C815}"/>
          </ac:inkMkLst>
        </pc:inkChg>
        <pc:inkChg chg="add">
          <ac:chgData name="shen bingquan" userId="fceb9097da8659d8" providerId="LiveId" clId="{DA7B1222-119A-44C3-ABDE-21F44A1393E9}" dt="2020-07-06T08:02:50.516" v="197"/>
          <ac:inkMkLst>
            <pc:docMk/>
            <pc:sldMk cId="0" sldId="270"/>
            <ac:inkMk id="5" creationId="{043DE3B1-19EF-43B5-8872-095FB27C9ADD}"/>
          </ac:inkMkLst>
        </pc:inkChg>
      </pc:sldChg>
      <pc:sldChg chg="addSp delSp modSp modTransition modAnim modNotes">
        <pc:chgData name="shen bingquan" userId="fceb9097da8659d8" providerId="LiveId" clId="{DA7B1222-119A-44C3-ABDE-21F44A1393E9}" dt="2020-07-06T08:04:48.635" v="202"/>
        <pc:sldMkLst>
          <pc:docMk/>
          <pc:sldMk cId="0" sldId="271"/>
        </pc:sldMkLst>
        <pc:picChg chg="add del mod">
          <ac:chgData name="shen bingquan" userId="fceb9097da8659d8" providerId="LiveId" clId="{DA7B1222-119A-44C3-ABDE-21F44A1393E9}" dt="2020-07-06T08:03:12.420" v="199"/>
          <ac:picMkLst>
            <pc:docMk/>
            <pc:sldMk cId="0" sldId="271"/>
            <ac:picMk id="2" creationId="{C5C5D27F-96E3-488C-929E-59756EB33021}"/>
          </ac:picMkLst>
        </pc:picChg>
        <pc:picChg chg="add del mod">
          <ac:chgData name="shen bingquan" userId="fceb9097da8659d8" providerId="LiveId" clId="{DA7B1222-119A-44C3-ABDE-21F44A1393E9}" dt="2020-07-06T08:03:23.115" v="201"/>
          <ac:picMkLst>
            <pc:docMk/>
            <pc:sldMk cId="0" sldId="271"/>
            <ac:picMk id="3" creationId="{3AADE7F3-EE10-45BB-A39B-FF7E032B506E}"/>
          </ac:picMkLst>
        </pc:picChg>
        <pc:picChg chg="add mod">
          <ac:chgData name="shen bingquan" userId="fceb9097da8659d8" providerId="LiveId" clId="{DA7B1222-119A-44C3-ABDE-21F44A1393E9}" dt="2020-07-06T08:04:48.635" v="202"/>
          <ac:picMkLst>
            <pc:docMk/>
            <pc:sldMk cId="0" sldId="271"/>
            <ac:picMk id="5" creationId="{DF571CD0-31A1-4C1F-8507-E9F2CD76B50A}"/>
          </ac:picMkLst>
        </pc:picChg>
        <pc:inkChg chg="add">
          <ac:chgData name="shen bingquan" userId="fceb9097da8659d8" providerId="LiveId" clId="{DA7B1222-119A-44C3-ABDE-21F44A1393E9}" dt="2020-07-06T08:04:48.635" v="202"/>
          <ac:inkMkLst>
            <pc:docMk/>
            <pc:sldMk cId="0" sldId="271"/>
            <ac:inkMk id="4" creationId="{25142480-795C-4074-B498-C0CB8470876E}"/>
          </ac:inkMkLst>
        </pc:inkChg>
      </pc:sldChg>
      <pc:sldChg chg="addSp delSp modSp modTransition modAnim modNotes">
        <pc:chgData name="shen bingquan" userId="fceb9097da8659d8" providerId="LiveId" clId="{DA7B1222-119A-44C3-ABDE-21F44A1393E9}" dt="2020-07-06T08:06:11.251" v="204"/>
        <pc:sldMkLst>
          <pc:docMk/>
          <pc:sldMk cId="0" sldId="272"/>
        </pc:sldMkLst>
        <pc:picChg chg="add del mod">
          <ac:chgData name="shen bingquan" userId="fceb9097da8659d8" providerId="LiveId" clId="{DA7B1222-119A-44C3-ABDE-21F44A1393E9}" dt="2020-07-06T08:04:49.804" v="203"/>
          <ac:picMkLst>
            <pc:docMk/>
            <pc:sldMk cId="0" sldId="272"/>
            <ac:picMk id="2" creationId="{7A82C65A-E373-4037-93BF-D1CF4745D4AC}"/>
          </ac:picMkLst>
        </pc:picChg>
        <pc:picChg chg="add mod">
          <ac:chgData name="shen bingquan" userId="fceb9097da8659d8" providerId="LiveId" clId="{DA7B1222-119A-44C3-ABDE-21F44A1393E9}" dt="2020-07-06T08:06:11.251" v="204"/>
          <ac:picMkLst>
            <pc:docMk/>
            <pc:sldMk cId="0" sldId="272"/>
            <ac:picMk id="4" creationId="{C8A027CA-8A7F-4715-ADCC-92410CC1808F}"/>
          </ac:picMkLst>
        </pc:picChg>
        <pc:inkChg chg="add">
          <ac:chgData name="shen bingquan" userId="fceb9097da8659d8" providerId="LiveId" clId="{DA7B1222-119A-44C3-ABDE-21F44A1393E9}" dt="2020-07-06T08:06:11.251" v="204"/>
          <ac:inkMkLst>
            <pc:docMk/>
            <pc:sldMk cId="0" sldId="272"/>
            <ac:inkMk id="3" creationId="{1B314541-5408-4718-9C2A-057D412F9190}"/>
          </ac:inkMkLst>
        </pc:inkChg>
      </pc:sldChg>
      <pc:sldChg chg="addSp modSp modNotes">
        <pc:chgData name="shen bingquan" userId="fceb9097da8659d8" providerId="LiveId" clId="{DA7B1222-119A-44C3-ABDE-21F44A1393E9}" dt="2020-07-06T08:09:43.718" v="205"/>
        <pc:sldMkLst>
          <pc:docMk/>
          <pc:sldMk cId="0" sldId="273"/>
        </pc:sldMkLst>
        <pc:picChg chg="add mod">
          <ac:chgData name="shen bingquan" userId="fceb9097da8659d8" providerId="LiveId" clId="{DA7B1222-119A-44C3-ABDE-21F44A1393E9}" dt="2020-07-06T08:09:43.718" v="205"/>
          <ac:picMkLst>
            <pc:docMk/>
            <pc:sldMk cId="0" sldId="273"/>
            <ac:picMk id="3" creationId="{E4A44847-CA82-4A29-9094-7027E4E13B4E}"/>
          </ac:picMkLst>
        </pc:picChg>
        <pc:inkChg chg="add">
          <ac:chgData name="shen bingquan" userId="fceb9097da8659d8" providerId="LiveId" clId="{DA7B1222-119A-44C3-ABDE-21F44A1393E9}" dt="2020-07-06T08:09:43.718" v="205"/>
          <ac:inkMkLst>
            <pc:docMk/>
            <pc:sldMk cId="0" sldId="273"/>
            <ac:inkMk id="2" creationId="{D84C6DD2-3851-4BFD-99C5-A6278545984E}"/>
          </ac:inkMkLst>
        </pc:inkChg>
      </pc:sldChg>
      <pc:sldChg chg="addSp modSp modNotes">
        <pc:chgData name="shen bingquan" userId="fceb9097da8659d8" providerId="LiveId" clId="{DA7B1222-119A-44C3-ABDE-21F44A1393E9}" dt="2020-07-06T08:12:47.453" v="206"/>
        <pc:sldMkLst>
          <pc:docMk/>
          <pc:sldMk cId="0" sldId="274"/>
        </pc:sldMkLst>
        <pc:picChg chg="add mod">
          <ac:chgData name="shen bingquan" userId="fceb9097da8659d8" providerId="LiveId" clId="{DA7B1222-119A-44C3-ABDE-21F44A1393E9}" dt="2020-07-06T08:12:47.453" v="206"/>
          <ac:picMkLst>
            <pc:docMk/>
            <pc:sldMk cId="0" sldId="274"/>
            <ac:picMk id="3" creationId="{EC2F5C82-39C7-4989-8A61-71764402B608}"/>
          </ac:picMkLst>
        </pc:picChg>
        <pc:inkChg chg="add">
          <ac:chgData name="shen bingquan" userId="fceb9097da8659d8" providerId="LiveId" clId="{DA7B1222-119A-44C3-ABDE-21F44A1393E9}" dt="2020-07-06T08:12:47.453" v="206"/>
          <ac:inkMkLst>
            <pc:docMk/>
            <pc:sldMk cId="0" sldId="274"/>
            <ac:inkMk id="2" creationId="{3D1A1016-DE52-4216-87C8-7CE5A41DCF70}"/>
          </ac:inkMkLst>
        </pc:inkChg>
      </pc:sldChg>
      <pc:sldChg chg="addSp delSp modSp modTransition modAnim modNotes">
        <pc:chgData name="shen bingquan" userId="fceb9097da8659d8" providerId="LiveId" clId="{DA7B1222-119A-44C3-ABDE-21F44A1393E9}" dt="2020-07-06T08:16:11.630" v="211"/>
        <pc:sldMkLst>
          <pc:docMk/>
          <pc:sldMk cId="0" sldId="275"/>
        </pc:sldMkLst>
        <pc:picChg chg="add del mod">
          <ac:chgData name="shen bingquan" userId="fceb9097da8659d8" providerId="LiveId" clId="{DA7B1222-119A-44C3-ABDE-21F44A1393E9}" dt="2020-07-06T08:13:22.137" v="208"/>
          <ac:picMkLst>
            <pc:docMk/>
            <pc:sldMk cId="0" sldId="275"/>
            <ac:picMk id="2" creationId="{CD4D89DD-2C77-4B38-B5E9-EC7C6B06F9A3}"/>
          </ac:picMkLst>
        </pc:picChg>
        <pc:picChg chg="add del mod">
          <ac:chgData name="shen bingquan" userId="fceb9097da8659d8" providerId="LiveId" clId="{DA7B1222-119A-44C3-ABDE-21F44A1393E9}" dt="2020-07-06T08:15:18.532" v="210"/>
          <ac:picMkLst>
            <pc:docMk/>
            <pc:sldMk cId="0" sldId="275"/>
            <ac:picMk id="4" creationId="{D13C268E-9910-4B55-B9B1-F6940B6915FE}"/>
          </ac:picMkLst>
        </pc:picChg>
        <pc:picChg chg="add mod">
          <ac:chgData name="shen bingquan" userId="fceb9097da8659d8" providerId="LiveId" clId="{DA7B1222-119A-44C3-ABDE-21F44A1393E9}" dt="2020-07-06T08:16:11.630" v="211"/>
          <ac:picMkLst>
            <pc:docMk/>
            <pc:sldMk cId="0" sldId="275"/>
            <ac:picMk id="6" creationId="{1C59DBAB-0B7D-4877-B793-C33D16773ABA}"/>
          </ac:picMkLst>
        </pc:picChg>
        <pc:inkChg chg="add del">
          <ac:chgData name="shen bingquan" userId="fceb9097da8659d8" providerId="LiveId" clId="{DA7B1222-119A-44C3-ABDE-21F44A1393E9}" dt="2020-07-06T08:15:18.532" v="210"/>
          <ac:inkMkLst>
            <pc:docMk/>
            <pc:sldMk cId="0" sldId="275"/>
            <ac:inkMk id="3" creationId="{D970C9E4-4A73-42E4-A463-5DE7C6E86383}"/>
          </ac:inkMkLst>
        </pc:inkChg>
        <pc:inkChg chg="add">
          <ac:chgData name="shen bingquan" userId="fceb9097da8659d8" providerId="LiveId" clId="{DA7B1222-119A-44C3-ABDE-21F44A1393E9}" dt="2020-07-06T08:16:11.630" v="211"/>
          <ac:inkMkLst>
            <pc:docMk/>
            <pc:sldMk cId="0" sldId="275"/>
            <ac:inkMk id="5" creationId="{9456D367-F68C-452E-A70F-FA63690E1390}"/>
          </ac:inkMkLst>
        </pc:inkChg>
      </pc:sldChg>
      <pc:sldChg chg="addSp modSp modNotes">
        <pc:chgData name="shen bingquan" userId="fceb9097da8659d8" providerId="LiveId" clId="{DA7B1222-119A-44C3-ABDE-21F44A1393E9}" dt="2020-07-06T08:17:40.773" v="212"/>
        <pc:sldMkLst>
          <pc:docMk/>
          <pc:sldMk cId="0" sldId="276"/>
        </pc:sldMkLst>
        <pc:picChg chg="add mod">
          <ac:chgData name="shen bingquan" userId="fceb9097da8659d8" providerId="LiveId" clId="{DA7B1222-119A-44C3-ABDE-21F44A1393E9}" dt="2020-07-06T08:17:40.773" v="212"/>
          <ac:picMkLst>
            <pc:docMk/>
            <pc:sldMk cId="0" sldId="276"/>
            <ac:picMk id="3" creationId="{80E89164-EFF6-4D57-B43E-4FA658594996}"/>
          </ac:picMkLst>
        </pc:picChg>
        <pc:inkChg chg="add">
          <ac:chgData name="shen bingquan" userId="fceb9097da8659d8" providerId="LiveId" clId="{DA7B1222-119A-44C3-ABDE-21F44A1393E9}" dt="2020-07-06T08:17:40.773" v="212"/>
          <ac:inkMkLst>
            <pc:docMk/>
            <pc:sldMk cId="0" sldId="276"/>
            <ac:inkMk id="2" creationId="{31996027-6B6F-499E-A3F8-6D08B177F668}"/>
          </ac:inkMkLst>
        </pc:inkChg>
      </pc:sldChg>
      <pc:sldChg chg="addSp delSp modSp modTransition modAnim modNotes">
        <pc:chgData name="shen bingquan" userId="fceb9097da8659d8" providerId="LiveId" clId="{DA7B1222-119A-44C3-ABDE-21F44A1393E9}" dt="2020-07-06T08:19:57.555" v="215"/>
        <pc:sldMkLst>
          <pc:docMk/>
          <pc:sldMk cId="0" sldId="277"/>
        </pc:sldMkLst>
        <pc:picChg chg="add del mod">
          <ac:chgData name="shen bingquan" userId="fceb9097da8659d8" providerId="LiveId" clId="{DA7B1222-119A-44C3-ABDE-21F44A1393E9}" dt="2020-07-06T08:18:01.144" v="214"/>
          <ac:picMkLst>
            <pc:docMk/>
            <pc:sldMk cId="0" sldId="277"/>
            <ac:picMk id="2" creationId="{3DA34004-56B5-4870-A7D1-4C4206D5B54A}"/>
          </ac:picMkLst>
        </pc:picChg>
        <pc:picChg chg="add mod">
          <ac:chgData name="shen bingquan" userId="fceb9097da8659d8" providerId="LiveId" clId="{DA7B1222-119A-44C3-ABDE-21F44A1393E9}" dt="2020-07-06T08:19:57.555" v="215"/>
          <ac:picMkLst>
            <pc:docMk/>
            <pc:sldMk cId="0" sldId="277"/>
            <ac:picMk id="4" creationId="{4C11CEA0-2D5C-43F1-8C05-81DF40E1D3C4}"/>
          </ac:picMkLst>
        </pc:picChg>
        <pc:inkChg chg="add">
          <ac:chgData name="shen bingquan" userId="fceb9097da8659d8" providerId="LiveId" clId="{DA7B1222-119A-44C3-ABDE-21F44A1393E9}" dt="2020-07-06T08:19:57.555" v="215"/>
          <ac:inkMkLst>
            <pc:docMk/>
            <pc:sldMk cId="0" sldId="277"/>
            <ac:inkMk id="3" creationId="{E416133E-EA59-4D9B-A6A4-0B4BB579214A}"/>
          </ac:inkMkLst>
        </pc:inkChg>
      </pc:sldChg>
      <pc:sldChg chg="addSp delSp modSp modTransition modAnim modNotes">
        <pc:chgData name="shen bingquan" userId="fceb9097da8659d8" providerId="LiveId" clId="{DA7B1222-119A-44C3-ABDE-21F44A1393E9}" dt="2020-07-06T08:23:25.546" v="218"/>
        <pc:sldMkLst>
          <pc:docMk/>
          <pc:sldMk cId="0" sldId="278"/>
        </pc:sldMkLst>
        <pc:picChg chg="add del mod">
          <ac:chgData name="shen bingquan" userId="fceb9097da8659d8" providerId="LiveId" clId="{DA7B1222-119A-44C3-ABDE-21F44A1393E9}" dt="2020-07-06T08:22:18.153" v="217"/>
          <ac:picMkLst>
            <pc:docMk/>
            <pc:sldMk cId="0" sldId="278"/>
            <ac:picMk id="2" creationId="{B5E1AB52-9184-487D-8208-49997763C86D}"/>
          </ac:picMkLst>
        </pc:picChg>
        <pc:picChg chg="add mod">
          <ac:chgData name="shen bingquan" userId="fceb9097da8659d8" providerId="LiveId" clId="{DA7B1222-119A-44C3-ABDE-21F44A1393E9}" dt="2020-07-06T08:23:25.546" v="218"/>
          <ac:picMkLst>
            <pc:docMk/>
            <pc:sldMk cId="0" sldId="278"/>
            <ac:picMk id="4" creationId="{57682A52-9AF8-4CEC-8582-A0EE0A2E2D8F}"/>
          </ac:picMkLst>
        </pc:picChg>
        <pc:inkChg chg="add">
          <ac:chgData name="shen bingquan" userId="fceb9097da8659d8" providerId="LiveId" clId="{DA7B1222-119A-44C3-ABDE-21F44A1393E9}" dt="2020-07-06T08:23:25.546" v="218"/>
          <ac:inkMkLst>
            <pc:docMk/>
            <pc:sldMk cId="0" sldId="278"/>
            <ac:inkMk id="3" creationId="{4EC2CAA6-414B-4D16-B304-087E9AD591D5}"/>
          </ac:inkMkLst>
        </pc:inkChg>
      </pc:sldChg>
      <pc:sldChg chg="addSp delSp modSp modTransition modAnim modNotes">
        <pc:chgData name="shen bingquan" userId="fceb9097da8659d8" providerId="LiveId" clId="{DA7B1222-119A-44C3-ABDE-21F44A1393E9}" dt="2020-07-06T08:28:28.423" v="223"/>
        <pc:sldMkLst>
          <pc:docMk/>
          <pc:sldMk cId="0" sldId="279"/>
        </pc:sldMkLst>
        <pc:picChg chg="add del mod">
          <ac:chgData name="shen bingquan" userId="fceb9097da8659d8" providerId="LiveId" clId="{DA7B1222-119A-44C3-ABDE-21F44A1393E9}" dt="2020-07-06T08:25:10.324" v="220"/>
          <ac:picMkLst>
            <pc:docMk/>
            <pc:sldMk cId="0" sldId="279"/>
            <ac:picMk id="2" creationId="{E44C0DBC-5FCC-4B9C-BCFB-FF70B402D01F}"/>
          </ac:picMkLst>
        </pc:picChg>
        <pc:picChg chg="add del mod">
          <ac:chgData name="shen bingquan" userId="fceb9097da8659d8" providerId="LiveId" clId="{DA7B1222-119A-44C3-ABDE-21F44A1393E9}" dt="2020-07-06T08:26:59.308" v="222"/>
          <ac:picMkLst>
            <pc:docMk/>
            <pc:sldMk cId="0" sldId="279"/>
            <ac:picMk id="4" creationId="{901146E7-D64B-4E70-9B19-25F3CBB5E943}"/>
          </ac:picMkLst>
        </pc:picChg>
        <pc:picChg chg="add mod">
          <ac:chgData name="shen bingquan" userId="fceb9097da8659d8" providerId="LiveId" clId="{DA7B1222-119A-44C3-ABDE-21F44A1393E9}" dt="2020-07-06T08:28:28.423" v="223"/>
          <ac:picMkLst>
            <pc:docMk/>
            <pc:sldMk cId="0" sldId="279"/>
            <ac:picMk id="6" creationId="{DEDB6A52-4852-466C-BDF4-E3788044BCA4}"/>
          </ac:picMkLst>
        </pc:picChg>
        <pc:inkChg chg="add del">
          <ac:chgData name="shen bingquan" userId="fceb9097da8659d8" providerId="LiveId" clId="{DA7B1222-119A-44C3-ABDE-21F44A1393E9}" dt="2020-07-06T08:26:59.308" v="222"/>
          <ac:inkMkLst>
            <pc:docMk/>
            <pc:sldMk cId="0" sldId="279"/>
            <ac:inkMk id="3" creationId="{92300A74-3E4A-4253-9CB4-289BAC9A025C}"/>
          </ac:inkMkLst>
        </pc:inkChg>
        <pc:inkChg chg="add">
          <ac:chgData name="shen bingquan" userId="fceb9097da8659d8" providerId="LiveId" clId="{DA7B1222-119A-44C3-ABDE-21F44A1393E9}" dt="2020-07-06T08:28:28.423" v="223"/>
          <ac:inkMkLst>
            <pc:docMk/>
            <pc:sldMk cId="0" sldId="279"/>
            <ac:inkMk id="5" creationId="{56D57660-4B49-4589-ADA1-C0AB2BFF2664}"/>
          </ac:inkMkLst>
        </pc:inkChg>
      </pc:sldChg>
      <pc:sldChg chg="addSp delSp modSp modTransition modAnim modNotes">
        <pc:chgData name="shen bingquan" userId="fceb9097da8659d8" providerId="LiveId" clId="{DA7B1222-119A-44C3-ABDE-21F44A1393E9}" dt="2020-07-06T08:29:59.493" v="226"/>
        <pc:sldMkLst>
          <pc:docMk/>
          <pc:sldMk cId="0" sldId="280"/>
        </pc:sldMkLst>
        <pc:picChg chg="add del mod">
          <ac:chgData name="shen bingquan" userId="fceb9097da8659d8" providerId="LiveId" clId="{DA7B1222-119A-44C3-ABDE-21F44A1393E9}" dt="2020-07-06T08:28:57.719" v="225"/>
          <ac:picMkLst>
            <pc:docMk/>
            <pc:sldMk cId="0" sldId="280"/>
            <ac:picMk id="3" creationId="{70236818-346A-40DE-9550-F0CBECC9E1A7}"/>
          </ac:picMkLst>
        </pc:picChg>
        <pc:picChg chg="add mod">
          <ac:chgData name="shen bingquan" userId="fceb9097da8659d8" providerId="LiveId" clId="{DA7B1222-119A-44C3-ABDE-21F44A1393E9}" dt="2020-07-06T08:29:59.493" v="226"/>
          <ac:picMkLst>
            <pc:docMk/>
            <pc:sldMk cId="0" sldId="280"/>
            <ac:picMk id="5" creationId="{A3B2CF92-291B-44AB-A369-FD465742BCBE}"/>
          </ac:picMkLst>
        </pc:picChg>
        <pc:inkChg chg="add del">
          <ac:chgData name="shen bingquan" userId="fceb9097da8659d8" providerId="LiveId" clId="{DA7B1222-119A-44C3-ABDE-21F44A1393E9}" dt="2020-07-06T08:28:57.719" v="225"/>
          <ac:inkMkLst>
            <pc:docMk/>
            <pc:sldMk cId="0" sldId="280"/>
            <ac:inkMk id="2" creationId="{FAE29ECC-1148-4A83-BE2B-62FC9E8D2A07}"/>
          </ac:inkMkLst>
        </pc:inkChg>
        <pc:inkChg chg="add">
          <ac:chgData name="shen bingquan" userId="fceb9097da8659d8" providerId="LiveId" clId="{DA7B1222-119A-44C3-ABDE-21F44A1393E9}" dt="2020-07-06T08:29:59.493" v="226"/>
          <ac:inkMkLst>
            <pc:docMk/>
            <pc:sldMk cId="0" sldId="280"/>
            <ac:inkMk id="4" creationId="{7FDE1CC3-ED1B-4CE3-AC29-BD8CA3940E1B}"/>
          </ac:inkMkLst>
        </pc:inkChg>
      </pc:sldChg>
      <pc:sldChg chg="addSp delSp modSp modTransition modAnim modNotes">
        <pc:chgData name="shen bingquan" userId="fceb9097da8659d8" providerId="LiveId" clId="{DA7B1222-119A-44C3-ABDE-21F44A1393E9}" dt="2020-07-06T08:37:06.907" v="235"/>
        <pc:sldMkLst>
          <pc:docMk/>
          <pc:sldMk cId="0" sldId="281"/>
        </pc:sldMkLst>
        <pc:picChg chg="add del mod">
          <ac:chgData name="shen bingquan" userId="fceb9097da8659d8" providerId="LiveId" clId="{DA7B1222-119A-44C3-ABDE-21F44A1393E9}" dt="2020-07-06T08:32:00.350" v="228"/>
          <ac:picMkLst>
            <pc:docMk/>
            <pc:sldMk cId="0" sldId="281"/>
            <ac:picMk id="3" creationId="{73D601CA-2491-4E1E-8860-BA5ADE8D91E6}"/>
          </ac:picMkLst>
        </pc:picChg>
        <pc:picChg chg="add del mod">
          <ac:chgData name="shen bingquan" userId="fceb9097da8659d8" providerId="LiveId" clId="{DA7B1222-119A-44C3-ABDE-21F44A1393E9}" dt="2020-07-06T08:32:40.414" v="230"/>
          <ac:picMkLst>
            <pc:docMk/>
            <pc:sldMk cId="0" sldId="281"/>
            <ac:picMk id="5" creationId="{AE0973B4-72B1-4285-9761-768823AECC16}"/>
          </ac:picMkLst>
        </pc:picChg>
        <pc:picChg chg="add del mod">
          <ac:chgData name="shen bingquan" userId="fceb9097da8659d8" providerId="LiveId" clId="{DA7B1222-119A-44C3-ABDE-21F44A1393E9}" dt="2020-07-06T08:35:26.879" v="232"/>
          <ac:picMkLst>
            <pc:docMk/>
            <pc:sldMk cId="0" sldId="281"/>
            <ac:picMk id="7" creationId="{AAD5A0C3-BEC4-45C1-B17E-23B0D8BDDF62}"/>
          </ac:picMkLst>
        </pc:picChg>
        <pc:picChg chg="add del mod">
          <ac:chgData name="shen bingquan" userId="fceb9097da8659d8" providerId="LiveId" clId="{DA7B1222-119A-44C3-ABDE-21F44A1393E9}" dt="2020-07-06T08:35:37.284" v="234"/>
          <ac:picMkLst>
            <pc:docMk/>
            <pc:sldMk cId="0" sldId="281"/>
            <ac:picMk id="8" creationId="{7BC288F5-56C7-46CF-8EC2-15DBD6102303}"/>
          </ac:picMkLst>
        </pc:picChg>
        <pc:picChg chg="add mod">
          <ac:chgData name="shen bingquan" userId="fceb9097da8659d8" providerId="LiveId" clId="{DA7B1222-119A-44C3-ABDE-21F44A1393E9}" dt="2020-07-06T08:37:06.907" v="235"/>
          <ac:picMkLst>
            <pc:docMk/>
            <pc:sldMk cId="0" sldId="281"/>
            <ac:picMk id="10" creationId="{D1095CD0-51AA-4606-8FA3-508E5BE0DB7B}"/>
          </ac:picMkLst>
        </pc:picChg>
        <pc:inkChg chg="add del">
          <ac:chgData name="shen bingquan" userId="fceb9097da8659d8" providerId="LiveId" clId="{DA7B1222-119A-44C3-ABDE-21F44A1393E9}" dt="2020-07-06T08:32:00.350" v="228"/>
          <ac:inkMkLst>
            <pc:docMk/>
            <pc:sldMk cId="0" sldId="281"/>
            <ac:inkMk id="2" creationId="{18A8E6DA-A6CB-46DC-8F70-46E34F34FBB8}"/>
          </ac:inkMkLst>
        </pc:inkChg>
        <pc:inkChg chg="add del">
          <ac:chgData name="shen bingquan" userId="fceb9097da8659d8" providerId="LiveId" clId="{DA7B1222-119A-44C3-ABDE-21F44A1393E9}" dt="2020-07-06T08:32:40.414" v="230"/>
          <ac:inkMkLst>
            <pc:docMk/>
            <pc:sldMk cId="0" sldId="281"/>
            <ac:inkMk id="4" creationId="{6D235DE4-F8F2-48BC-AA2A-347D5184B419}"/>
          </ac:inkMkLst>
        </pc:inkChg>
        <pc:inkChg chg="add del">
          <ac:chgData name="shen bingquan" userId="fceb9097da8659d8" providerId="LiveId" clId="{DA7B1222-119A-44C3-ABDE-21F44A1393E9}" dt="2020-07-06T08:35:26.879" v="232"/>
          <ac:inkMkLst>
            <pc:docMk/>
            <pc:sldMk cId="0" sldId="281"/>
            <ac:inkMk id="6" creationId="{C96B7F89-CB6D-4462-97CA-010591BC78CA}"/>
          </ac:inkMkLst>
        </pc:inkChg>
        <pc:inkChg chg="add">
          <ac:chgData name="shen bingquan" userId="fceb9097da8659d8" providerId="LiveId" clId="{DA7B1222-119A-44C3-ABDE-21F44A1393E9}" dt="2020-07-06T08:37:06.907" v="235"/>
          <ac:inkMkLst>
            <pc:docMk/>
            <pc:sldMk cId="0" sldId="281"/>
            <ac:inkMk id="9" creationId="{3B18D138-C247-4843-ACF6-4678180CC47F}"/>
          </ac:inkMkLst>
        </pc:inkChg>
      </pc:sldChg>
      <pc:sldChg chg="addSp modSp modNotes">
        <pc:chgData name="shen bingquan" userId="fceb9097da8659d8" providerId="LiveId" clId="{DA7B1222-119A-44C3-ABDE-21F44A1393E9}" dt="2020-07-06T08:37:34.159" v="236"/>
        <pc:sldMkLst>
          <pc:docMk/>
          <pc:sldMk cId="0" sldId="282"/>
        </pc:sldMkLst>
        <pc:picChg chg="add mod">
          <ac:chgData name="shen bingquan" userId="fceb9097da8659d8" providerId="LiveId" clId="{DA7B1222-119A-44C3-ABDE-21F44A1393E9}" dt="2020-07-06T08:37:34.159" v="236"/>
          <ac:picMkLst>
            <pc:docMk/>
            <pc:sldMk cId="0" sldId="282"/>
            <ac:picMk id="2" creationId="{2B17F6BC-370D-40D3-BF1D-509F8464B445}"/>
          </ac:picMkLst>
        </pc:picChg>
      </pc:sldChg>
    </pc:docChg>
  </pc:docChgLst>
  <pc:docChgLst>
    <pc:chgData name="shen bingquan" userId="fceb9097da8659d8" providerId="LiveId" clId="{EB764E90-3841-49EE-8AFD-316079A8DD8D}"/>
    <pc:docChg chg="modSld">
      <pc:chgData name="shen bingquan" userId="fceb9097da8659d8" providerId="LiveId" clId="{EB764E90-3841-49EE-8AFD-316079A8DD8D}" dt="2021-08-12T02:40:51.816" v="0"/>
      <pc:docMkLst>
        <pc:docMk/>
      </pc:docMkLst>
      <pc:sldChg chg="delSp modTransition modAnim">
        <pc:chgData name="shen bingquan" userId="fceb9097da8659d8" providerId="LiveId" clId="{EB764E90-3841-49EE-8AFD-316079A8DD8D}" dt="2021-08-12T02:40:51.816" v="0"/>
        <pc:sldMkLst>
          <pc:docMk/>
          <pc:sldMk cId="0" sldId="256"/>
        </pc:sldMkLst>
        <pc:picChg chg="del">
          <ac:chgData name="shen bingquan" userId="fceb9097da8659d8" providerId="LiveId" clId="{EB764E90-3841-49EE-8AFD-316079A8DD8D}" dt="2021-08-12T02:40:51.816" v="0"/>
          <ac:picMkLst>
            <pc:docMk/>
            <pc:sldMk cId="0" sldId="256"/>
            <ac:picMk id="18" creationId="{638C36DF-3FEC-4C3E-A381-52AC985BF320}"/>
          </ac:picMkLst>
        </pc:picChg>
      </pc:sldChg>
      <pc:sldChg chg="delSp modTransition modAnim">
        <pc:chgData name="shen bingquan" userId="fceb9097da8659d8" providerId="LiveId" clId="{EB764E90-3841-49EE-8AFD-316079A8DD8D}" dt="2021-08-12T02:40:51.816" v="0"/>
        <pc:sldMkLst>
          <pc:docMk/>
          <pc:sldMk cId="0" sldId="257"/>
        </pc:sldMkLst>
        <pc:picChg chg="del">
          <ac:chgData name="shen bingquan" userId="fceb9097da8659d8" providerId="LiveId" clId="{EB764E90-3841-49EE-8AFD-316079A8DD8D}" dt="2021-08-12T02:40:51.816" v="0"/>
          <ac:picMkLst>
            <pc:docMk/>
            <pc:sldMk cId="0" sldId="257"/>
            <ac:picMk id="4" creationId="{0334E550-16A5-4F68-8A53-08D61C291396}"/>
          </ac:picMkLst>
        </pc:picChg>
        <pc:inkChg chg="del">
          <ac:chgData name="shen bingquan" userId="fceb9097da8659d8" providerId="LiveId" clId="{EB764E90-3841-49EE-8AFD-316079A8DD8D}" dt="2021-08-12T02:40:51.816" v="0"/>
          <ac:inkMkLst>
            <pc:docMk/>
            <pc:sldMk cId="0" sldId="257"/>
            <ac:inkMk id="3" creationId="{0CFF7FA1-6189-43BA-887B-C93D6CCF7553}"/>
          </ac:inkMkLst>
        </pc:inkChg>
      </pc:sldChg>
      <pc:sldChg chg="delSp modTransition modAnim">
        <pc:chgData name="shen bingquan" userId="fceb9097da8659d8" providerId="LiveId" clId="{EB764E90-3841-49EE-8AFD-316079A8DD8D}" dt="2021-08-12T02:40:51.816" v="0"/>
        <pc:sldMkLst>
          <pc:docMk/>
          <pc:sldMk cId="0" sldId="258"/>
        </pc:sldMkLst>
        <pc:picChg chg="del">
          <ac:chgData name="shen bingquan" userId="fceb9097da8659d8" providerId="LiveId" clId="{EB764E90-3841-49EE-8AFD-316079A8DD8D}" dt="2021-08-12T02:40:51.816" v="0"/>
          <ac:picMkLst>
            <pc:docMk/>
            <pc:sldMk cId="0" sldId="258"/>
            <ac:picMk id="3" creationId="{9FCA033E-68B4-4937-900C-9E2D3111F2D3}"/>
          </ac:picMkLst>
        </pc:picChg>
        <pc:inkChg chg="del">
          <ac:chgData name="shen bingquan" userId="fceb9097da8659d8" providerId="LiveId" clId="{EB764E90-3841-49EE-8AFD-316079A8DD8D}" dt="2021-08-12T02:40:51.816" v="0"/>
          <ac:inkMkLst>
            <pc:docMk/>
            <pc:sldMk cId="0" sldId="258"/>
            <ac:inkMk id="2" creationId="{27B540AE-4F0B-466B-991F-16B5A9F3676A}"/>
          </ac:inkMkLst>
        </pc:inkChg>
      </pc:sldChg>
      <pc:sldChg chg="delSp modTransition modAnim">
        <pc:chgData name="shen bingquan" userId="fceb9097da8659d8" providerId="LiveId" clId="{EB764E90-3841-49EE-8AFD-316079A8DD8D}" dt="2021-08-12T02:40:51.816" v="0"/>
        <pc:sldMkLst>
          <pc:docMk/>
          <pc:sldMk cId="0" sldId="259"/>
        </pc:sldMkLst>
        <pc:picChg chg="del">
          <ac:chgData name="shen bingquan" userId="fceb9097da8659d8" providerId="LiveId" clId="{EB764E90-3841-49EE-8AFD-316079A8DD8D}" dt="2021-08-12T02:40:51.816" v="0"/>
          <ac:picMkLst>
            <pc:docMk/>
            <pc:sldMk cId="0" sldId="259"/>
            <ac:picMk id="4" creationId="{1AE62D39-7783-4E42-ADC0-7720ECE6AFCF}"/>
          </ac:picMkLst>
        </pc:picChg>
      </pc:sldChg>
      <pc:sldChg chg="delSp modTransition modAnim">
        <pc:chgData name="shen bingquan" userId="fceb9097da8659d8" providerId="LiveId" clId="{EB764E90-3841-49EE-8AFD-316079A8DD8D}" dt="2021-08-12T02:40:51.816" v="0"/>
        <pc:sldMkLst>
          <pc:docMk/>
          <pc:sldMk cId="0" sldId="260"/>
        </pc:sldMkLst>
        <pc:picChg chg="del">
          <ac:chgData name="shen bingquan" userId="fceb9097da8659d8" providerId="LiveId" clId="{EB764E90-3841-49EE-8AFD-316079A8DD8D}" dt="2021-08-12T02:40:51.816" v="0"/>
          <ac:picMkLst>
            <pc:docMk/>
            <pc:sldMk cId="0" sldId="260"/>
            <ac:picMk id="3" creationId="{B08751A5-3279-42F8-8121-54923829CD4A}"/>
          </ac:picMkLst>
        </pc:picChg>
        <pc:inkChg chg="del">
          <ac:chgData name="shen bingquan" userId="fceb9097da8659d8" providerId="LiveId" clId="{EB764E90-3841-49EE-8AFD-316079A8DD8D}" dt="2021-08-12T02:40:51.816" v="0"/>
          <ac:inkMkLst>
            <pc:docMk/>
            <pc:sldMk cId="0" sldId="260"/>
            <ac:inkMk id="2" creationId="{5D4D0358-2818-43FF-915A-CC478584799B}"/>
          </ac:inkMkLst>
        </pc:inkChg>
      </pc:sldChg>
      <pc:sldChg chg="delSp modTransition modAnim">
        <pc:chgData name="shen bingquan" userId="fceb9097da8659d8" providerId="LiveId" clId="{EB764E90-3841-49EE-8AFD-316079A8DD8D}" dt="2021-08-12T02:40:51.816" v="0"/>
        <pc:sldMkLst>
          <pc:docMk/>
          <pc:sldMk cId="0" sldId="261"/>
        </pc:sldMkLst>
        <pc:picChg chg="del">
          <ac:chgData name="shen bingquan" userId="fceb9097da8659d8" providerId="LiveId" clId="{EB764E90-3841-49EE-8AFD-316079A8DD8D}" dt="2021-08-12T02:40:51.816" v="0"/>
          <ac:picMkLst>
            <pc:docMk/>
            <pc:sldMk cId="0" sldId="261"/>
            <ac:picMk id="3" creationId="{4399232C-6663-469B-8492-DF02CB2329AA}"/>
          </ac:picMkLst>
        </pc:picChg>
        <pc:inkChg chg="del">
          <ac:chgData name="shen bingquan" userId="fceb9097da8659d8" providerId="LiveId" clId="{EB764E90-3841-49EE-8AFD-316079A8DD8D}" dt="2021-08-12T02:40:51.816" v="0"/>
          <ac:inkMkLst>
            <pc:docMk/>
            <pc:sldMk cId="0" sldId="261"/>
            <ac:inkMk id="2" creationId="{0FE2FCC5-1302-4EEB-BF6A-BBA59A31E2F5}"/>
          </ac:inkMkLst>
        </pc:inkChg>
      </pc:sldChg>
      <pc:sldChg chg="delSp modTransition modAnim">
        <pc:chgData name="shen bingquan" userId="fceb9097da8659d8" providerId="LiveId" clId="{EB764E90-3841-49EE-8AFD-316079A8DD8D}" dt="2021-08-12T02:40:51.816" v="0"/>
        <pc:sldMkLst>
          <pc:docMk/>
          <pc:sldMk cId="0" sldId="262"/>
        </pc:sldMkLst>
        <pc:picChg chg="del">
          <ac:chgData name="shen bingquan" userId="fceb9097da8659d8" providerId="LiveId" clId="{EB764E90-3841-49EE-8AFD-316079A8DD8D}" dt="2021-08-12T02:40:51.816" v="0"/>
          <ac:picMkLst>
            <pc:docMk/>
            <pc:sldMk cId="0" sldId="262"/>
            <ac:picMk id="14" creationId="{7B90CFFD-B707-4296-98B1-617C484247DC}"/>
          </ac:picMkLst>
        </pc:picChg>
        <pc:inkChg chg="del">
          <ac:chgData name="shen bingquan" userId="fceb9097da8659d8" providerId="LiveId" clId="{EB764E90-3841-49EE-8AFD-316079A8DD8D}" dt="2021-08-12T02:40:51.816" v="0"/>
          <ac:inkMkLst>
            <pc:docMk/>
            <pc:sldMk cId="0" sldId="262"/>
            <ac:inkMk id="13" creationId="{03839D24-EC0D-4BF1-AD5F-53E7D3A2A176}"/>
          </ac:inkMkLst>
        </pc:inkChg>
      </pc:sldChg>
      <pc:sldChg chg="delSp modTransition modAnim">
        <pc:chgData name="shen bingquan" userId="fceb9097da8659d8" providerId="LiveId" clId="{EB764E90-3841-49EE-8AFD-316079A8DD8D}" dt="2021-08-12T02:40:51.816" v="0"/>
        <pc:sldMkLst>
          <pc:docMk/>
          <pc:sldMk cId="0" sldId="263"/>
        </pc:sldMkLst>
        <pc:picChg chg="del">
          <ac:chgData name="shen bingquan" userId="fceb9097da8659d8" providerId="LiveId" clId="{EB764E90-3841-49EE-8AFD-316079A8DD8D}" dt="2021-08-12T02:40:51.816" v="0"/>
          <ac:picMkLst>
            <pc:docMk/>
            <pc:sldMk cId="0" sldId="263"/>
            <ac:picMk id="4" creationId="{9E3A285B-8949-4393-9083-24E8B66EFB00}"/>
          </ac:picMkLst>
        </pc:picChg>
        <pc:inkChg chg="del">
          <ac:chgData name="shen bingquan" userId="fceb9097da8659d8" providerId="LiveId" clId="{EB764E90-3841-49EE-8AFD-316079A8DD8D}" dt="2021-08-12T02:40:51.816" v="0"/>
          <ac:inkMkLst>
            <pc:docMk/>
            <pc:sldMk cId="0" sldId="263"/>
            <ac:inkMk id="3" creationId="{66FCA05B-7482-40EC-9C9C-8E2D3FBAF41F}"/>
          </ac:inkMkLst>
        </pc:inkChg>
      </pc:sldChg>
      <pc:sldChg chg="delSp modTransition modAnim">
        <pc:chgData name="shen bingquan" userId="fceb9097da8659d8" providerId="LiveId" clId="{EB764E90-3841-49EE-8AFD-316079A8DD8D}" dt="2021-08-12T02:40:51.816" v="0"/>
        <pc:sldMkLst>
          <pc:docMk/>
          <pc:sldMk cId="0" sldId="264"/>
        </pc:sldMkLst>
        <pc:picChg chg="del">
          <ac:chgData name="shen bingquan" userId="fceb9097da8659d8" providerId="LiveId" clId="{EB764E90-3841-49EE-8AFD-316079A8DD8D}" dt="2021-08-12T02:40:51.816" v="0"/>
          <ac:picMkLst>
            <pc:docMk/>
            <pc:sldMk cId="0" sldId="264"/>
            <ac:picMk id="7" creationId="{7A03F29F-38B6-4A2E-B67D-C044A4B89138}"/>
          </ac:picMkLst>
        </pc:picChg>
        <pc:inkChg chg="del">
          <ac:chgData name="shen bingquan" userId="fceb9097da8659d8" providerId="LiveId" clId="{EB764E90-3841-49EE-8AFD-316079A8DD8D}" dt="2021-08-12T02:40:51.816" v="0"/>
          <ac:inkMkLst>
            <pc:docMk/>
            <pc:sldMk cId="0" sldId="264"/>
            <ac:inkMk id="6" creationId="{2D6B6933-A1E2-4FA3-85F8-FA5D7AB7FADB}"/>
          </ac:inkMkLst>
        </pc:inkChg>
      </pc:sldChg>
      <pc:sldChg chg="delSp modTransition modAnim">
        <pc:chgData name="shen bingquan" userId="fceb9097da8659d8" providerId="LiveId" clId="{EB764E90-3841-49EE-8AFD-316079A8DD8D}" dt="2021-08-12T02:40:51.816" v="0"/>
        <pc:sldMkLst>
          <pc:docMk/>
          <pc:sldMk cId="0" sldId="265"/>
        </pc:sldMkLst>
        <pc:picChg chg="del">
          <ac:chgData name="shen bingquan" userId="fceb9097da8659d8" providerId="LiveId" clId="{EB764E90-3841-49EE-8AFD-316079A8DD8D}" dt="2021-08-12T02:40:51.816" v="0"/>
          <ac:picMkLst>
            <pc:docMk/>
            <pc:sldMk cId="0" sldId="265"/>
            <ac:picMk id="4" creationId="{B6A9F148-28AD-46B6-8614-997767852438}"/>
          </ac:picMkLst>
        </pc:picChg>
        <pc:inkChg chg="del">
          <ac:chgData name="shen bingquan" userId="fceb9097da8659d8" providerId="LiveId" clId="{EB764E90-3841-49EE-8AFD-316079A8DD8D}" dt="2021-08-12T02:40:51.816" v="0"/>
          <ac:inkMkLst>
            <pc:docMk/>
            <pc:sldMk cId="0" sldId="265"/>
            <ac:inkMk id="3" creationId="{133CEC0E-E3B3-4F41-B599-BA7A11669B14}"/>
          </ac:inkMkLst>
        </pc:inkChg>
      </pc:sldChg>
      <pc:sldChg chg="delSp modTransition modAnim">
        <pc:chgData name="shen bingquan" userId="fceb9097da8659d8" providerId="LiveId" clId="{EB764E90-3841-49EE-8AFD-316079A8DD8D}" dt="2021-08-12T02:40:51.816" v="0"/>
        <pc:sldMkLst>
          <pc:docMk/>
          <pc:sldMk cId="0" sldId="266"/>
        </pc:sldMkLst>
        <pc:picChg chg="del">
          <ac:chgData name="shen bingquan" userId="fceb9097da8659d8" providerId="LiveId" clId="{EB764E90-3841-49EE-8AFD-316079A8DD8D}" dt="2021-08-12T02:40:51.816" v="0"/>
          <ac:picMkLst>
            <pc:docMk/>
            <pc:sldMk cId="0" sldId="266"/>
            <ac:picMk id="3" creationId="{0F63FC0F-0F60-42D4-BA36-F81FDBE90236}"/>
          </ac:picMkLst>
        </pc:picChg>
        <pc:inkChg chg="del">
          <ac:chgData name="shen bingquan" userId="fceb9097da8659d8" providerId="LiveId" clId="{EB764E90-3841-49EE-8AFD-316079A8DD8D}" dt="2021-08-12T02:40:51.816" v="0"/>
          <ac:inkMkLst>
            <pc:docMk/>
            <pc:sldMk cId="0" sldId="266"/>
            <ac:inkMk id="2" creationId="{A0364328-DED8-4F8E-B7F3-C94D3F5BEE3D}"/>
          </ac:inkMkLst>
        </pc:inkChg>
      </pc:sldChg>
      <pc:sldChg chg="delSp modTransition modAnim">
        <pc:chgData name="shen bingquan" userId="fceb9097da8659d8" providerId="LiveId" clId="{EB764E90-3841-49EE-8AFD-316079A8DD8D}" dt="2021-08-12T02:40:51.816" v="0"/>
        <pc:sldMkLst>
          <pc:docMk/>
          <pc:sldMk cId="0" sldId="267"/>
        </pc:sldMkLst>
        <pc:picChg chg="del">
          <ac:chgData name="shen bingquan" userId="fceb9097da8659d8" providerId="LiveId" clId="{EB764E90-3841-49EE-8AFD-316079A8DD8D}" dt="2021-08-12T02:40:51.816" v="0"/>
          <ac:picMkLst>
            <pc:docMk/>
            <pc:sldMk cId="0" sldId="267"/>
            <ac:picMk id="6" creationId="{0942BE55-1538-4B02-B529-7DBC6F713ED2}"/>
          </ac:picMkLst>
        </pc:picChg>
        <pc:inkChg chg="del">
          <ac:chgData name="shen bingquan" userId="fceb9097da8659d8" providerId="LiveId" clId="{EB764E90-3841-49EE-8AFD-316079A8DD8D}" dt="2021-08-12T02:40:51.816" v="0"/>
          <ac:inkMkLst>
            <pc:docMk/>
            <pc:sldMk cId="0" sldId="267"/>
            <ac:inkMk id="5" creationId="{119C820A-F96E-487E-947F-5AC83B1B7BC7}"/>
          </ac:inkMkLst>
        </pc:inkChg>
      </pc:sldChg>
      <pc:sldChg chg="delSp modTransition modAnim">
        <pc:chgData name="shen bingquan" userId="fceb9097da8659d8" providerId="LiveId" clId="{EB764E90-3841-49EE-8AFD-316079A8DD8D}" dt="2021-08-12T02:40:51.816" v="0"/>
        <pc:sldMkLst>
          <pc:docMk/>
          <pc:sldMk cId="0" sldId="268"/>
        </pc:sldMkLst>
        <pc:picChg chg="del">
          <ac:chgData name="shen bingquan" userId="fceb9097da8659d8" providerId="LiveId" clId="{EB764E90-3841-49EE-8AFD-316079A8DD8D}" dt="2021-08-12T02:40:51.816" v="0"/>
          <ac:picMkLst>
            <pc:docMk/>
            <pc:sldMk cId="0" sldId="268"/>
            <ac:picMk id="3" creationId="{2CDA9592-B498-414B-985D-E1ECB70D984A}"/>
          </ac:picMkLst>
        </pc:picChg>
      </pc:sldChg>
      <pc:sldChg chg="delSp modTransition modAnim">
        <pc:chgData name="shen bingquan" userId="fceb9097da8659d8" providerId="LiveId" clId="{EB764E90-3841-49EE-8AFD-316079A8DD8D}" dt="2021-08-12T02:40:51.816" v="0"/>
        <pc:sldMkLst>
          <pc:docMk/>
          <pc:sldMk cId="0" sldId="269"/>
        </pc:sldMkLst>
        <pc:picChg chg="del">
          <ac:chgData name="shen bingquan" userId="fceb9097da8659d8" providerId="LiveId" clId="{EB764E90-3841-49EE-8AFD-316079A8DD8D}" dt="2021-08-12T02:40:51.816" v="0"/>
          <ac:picMkLst>
            <pc:docMk/>
            <pc:sldMk cId="0" sldId="269"/>
            <ac:picMk id="10" creationId="{23B753EB-22ED-44F4-A893-E1FB485D518A}"/>
          </ac:picMkLst>
        </pc:picChg>
        <pc:inkChg chg="del">
          <ac:chgData name="shen bingquan" userId="fceb9097da8659d8" providerId="LiveId" clId="{EB764E90-3841-49EE-8AFD-316079A8DD8D}" dt="2021-08-12T02:40:51.816" v="0"/>
          <ac:inkMkLst>
            <pc:docMk/>
            <pc:sldMk cId="0" sldId="269"/>
            <ac:inkMk id="9" creationId="{7387D25D-AC52-41C2-BD0C-82F8112EC38D}"/>
          </ac:inkMkLst>
        </pc:inkChg>
      </pc:sldChg>
      <pc:sldChg chg="delSp modTransition modAnim">
        <pc:chgData name="shen bingquan" userId="fceb9097da8659d8" providerId="LiveId" clId="{EB764E90-3841-49EE-8AFD-316079A8DD8D}" dt="2021-08-12T02:40:51.816" v="0"/>
        <pc:sldMkLst>
          <pc:docMk/>
          <pc:sldMk cId="0" sldId="270"/>
        </pc:sldMkLst>
        <pc:picChg chg="del">
          <ac:chgData name="shen bingquan" userId="fceb9097da8659d8" providerId="LiveId" clId="{EB764E90-3841-49EE-8AFD-316079A8DD8D}" dt="2021-08-12T02:40:51.816" v="0"/>
          <ac:picMkLst>
            <pc:docMk/>
            <pc:sldMk cId="0" sldId="270"/>
            <ac:picMk id="6" creationId="{6B2E5272-5642-4A29-8C1B-A4BF11D7ED52}"/>
          </ac:picMkLst>
        </pc:picChg>
        <pc:inkChg chg="del">
          <ac:chgData name="shen bingquan" userId="fceb9097da8659d8" providerId="LiveId" clId="{EB764E90-3841-49EE-8AFD-316079A8DD8D}" dt="2021-08-12T02:40:51.816" v="0"/>
          <ac:inkMkLst>
            <pc:docMk/>
            <pc:sldMk cId="0" sldId="270"/>
            <ac:inkMk id="5" creationId="{043DE3B1-19EF-43B5-8872-095FB27C9ADD}"/>
          </ac:inkMkLst>
        </pc:inkChg>
      </pc:sldChg>
      <pc:sldChg chg="delSp modTransition modAnim">
        <pc:chgData name="shen bingquan" userId="fceb9097da8659d8" providerId="LiveId" clId="{EB764E90-3841-49EE-8AFD-316079A8DD8D}" dt="2021-08-12T02:40:51.816" v="0"/>
        <pc:sldMkLst>
          <pc:docMk/>
          <pc:sldMk cId="0" sldId="271"/>
        </pc:sldMkLst>
        <pc:picChg chg="del">
          <ac:chgData name="shen bingquan" userId="fceb9097da8659d8" providerId="LiveId" clId="{EB764E90-3841-49EE-8AFD-316079A8DD8D}" dt="2021-08-12T02:40:51.816" v="0"/>
          <ac:picMkLst>
            <pc:docMk/>
            <pc:sldMk cId="0" sldId="271"/>
            <ac:picMk id="5" creationId="{DF571CD0-31A1-4C1F-8507-E9F2CD76B50A}"/>
          </ac:picMkLst>
        </pc:picChg>
        <pc:inkChg chg="del">
          <ac:chgData name="shen bingquan" userId="fceb9097da8659d8" providerId="LiveId" clId="{EB764E90-3841-49EE-8AFD-316079A8DD8D}" dt="2021-08-12T02:40:51.816" v="0"/>
          <ac:inkMkLst>
            <pc:docMk/>
            <pc:sldMk cId="0" sldId="271"/>
            <ac:inkMk id="4" creationId="{25142480-795C-4074-B498-C0CB8470876E}"/>
          </ac:inkMkLst>
        </pc:inkChg>
      </pc:sldChg>
      <pc:sldChg chg="delSp modTransition modAnim">
        <pc:chgData name="shen bingquan" userId="fceb9097da8659d8" providerId="LiveId" clId="{EB764E90-3841-49EE-8AFD-316079A8DD8D}" dt="2021-08-12T02:40:51.816" v="0"/>
        <pc:sldMkLst>
          <pc:docMk/>
          <pc:sldMk cId="0" sldId="272"/>
        </pc:sldMkLst>
        <pc:picChg chg="del">
          <ac:chgData name="shen bingquan" userId="fceb9097da8659d8" providerId="LiveId" clId="{EB764E90-3841-49EE-8AFD-316079A8DD8D}" dt="2021-08-12T02:40:51.816" v="0"/>
          <ac:picMkLst>
            <pc:docMk/>
            <pc:sldMk cId="0" sldId="272"/>
            <ac:picMk id="4" creationId="{C8A027CA-8A7F-4715-ADCC-92410CC1808F}"/>
          </ac:picMkLst>
        </pc:picChg>
        <pc:inkChg chg="del">
          <ac:chgData name="shen bingquan" userId="fceb9097da8659d8" providerId="LiveId" clId="{EB764E90-3841-49EE-8AFD-316079A8DD8D}" dt="2021-08-12T02:40:51.816" v="0"/>
          <ac:inkMkLst>
            <pc:docMk/>
            <pc:sldMk cId="0" sldId="272"/>
            <ac:inkMk id="3" creationId="{1B314541-5408-4718-9C2A-057D412F9190}"/>
          </ac:inkMkLst>
        </pc:inkChg>
      </pc:sldChg>
      <pc:sldChg chg="delSp modTransition modAnim">
        <pc:chgData name="shen bingquan" userId="fceb9097da8659d8" providerId="LiveId" clId="{EB764E90-3841-49EE-8AFD-316079A8DD8D}" dt="2021-08-12T02:40:51.816" v="0"/>
        <pc:sldMkLst>
          <pc:docMk/>
          <pc:sldMk cId="0" sldId="273"/>
        </pc:sldMkLst>
        <pc:picChg chg="del">
          <ac:chgData name="shen bingquan" userId="fceb9097da8659d8" providerId="LiveId" clId="{EB764E90-3841-49EE-8AFD-316079A8DD8D}" dt="2021-08-12T02:40:51.816" v="0"/>
          <ac:picMkLst>
            <pc:docMk/>
            <pc:sldMk cId="0" sldId="273"/>
            <ac:picMk id="3" creationId="{E4A44847-CA82-4A29-9094-7027E4E13B4E}"/>
          </ac:picMkLst>
        </pc:picChg>
        <pc:inkChg chg="del">
          <ac:chgData name="shen bingquan" userId="fceb9097da8659d8" providerId="LiveId" clId="{EB764E90-3841-49EE-8AFD-316079A8DD8D}" dt="2021-08-12T02:40:51.816" v="0"/>
          <ac:inkMkLst>
            <pc:docMk/>
            <pc:sldMk cId="0" sldId="273"/>
            <ac:inkMk id="2" creationId="{D84C6DD2-3851-4BFD-99C5-A6278545984E}"/>
          </ac:inkMkLst>
        </pc:inkChg>
      </pc:sldChg>
      <pc:sldChg chg="delSp modTransition modAnim">
        <pc:chgData name="shen bingquan" userId="fceb9097da8659d8" providerId="LiveId" clId="{EB764E90-3841-49EE-8AFD-316079A8DD8D}" dt="2021-08-12T02:40:51.816" v="0"/>
        <pc:sldMkLst>
          <pc:docMk/>
          <pc:sldMk cId="0" sldId="274"/>
        </pc:sldMkLst>
        <pc:picChg chg="del">
          <ac:chgData name="shen bingquan" userId="fceb9097da8659d8" providerId="LiveId" clId="{EB764E90-3841-49EE-8AFD-316079A8DD8D}" dt="2021-08-12T02:40:51.816" v="0"/>
          <ac:picMkLst>
            <pc:docMk/>
            <pc:sldMk cId="0" sldId="274"/>
            <ac:picMk id="3" creationId="{EC2F5C82-39C7-4989-8A61-71764402B608}"/>
          </ac:picMkLst>
        </pc:picChg>
        <pc:inkChg chg="del">
          <ac:chgData name="shen bingquan" userId="fceb9097da8659d8" providerId="LiveId" clId="{EB764E90-3841-49EE-8AFD-316079A8DD8D}" dt="2021-08-12T02:40:51.816" v="0"/>
          <ac:inkMkLst>
            <pc:docMk/>
            <pc:sldMk cId="0" sldId="274"/>
            <ac:inkMk id="2" creationId="{3D1A1016-DE52-4216-87C8-7CE5A41DCF70}"/>
          </ac:inkMkLst>
        </pc:inkChg>
      </pc:sldChg>
      <pc:sldChg chg="delSp modTransition modAnim">
        <pc:chgData name="shen bingquan" userId="fceb9097da8659d8" providerId="LiveId" clId="{EB764E90-3841-49EE-8AFD-316079A8DD8D}" dt="2021-08-12T02:40:51.816" v="0"/>
        <pc:sldMkLst>
          <pc:docMk/>
          <pc:sldMk cId="0" sldId="275"/>
        </pc:sldMkLst>
        <pc:picChg chg="del">
          <ac:chgData name="shen bingquan" userId="fceb9097da8659d8" providerId="LiveId" clId="{EB764E90-3841-49EE-8AFD-316079A8DD8D}" dt="2021-08-12T02:40:51.816" v="0"/>
          <ac:picMkLst>
            <pc:docMk/>
            <pc:sldMk cId="0" sldId="275"/>
            <ac:picMk id="6" creationId="{1C59DBAB-0B7D-4877-B793-C33D16773ABA}"/>
          </ac:picMkLst>
        </pc:picChg>
        <pc:inkChg chg="del">
          <ac:chgData name="shen bingquan" userId="fceb9097da8659d8" providerId="LiveId" clId="{EB764E90-3841-49EE-8AFD-316079A8DD8D}" dt="2021-08-12T02:40:51.816" v="0"/>
          <ac:inkMkLst>
            <pc:docMk/>
            <pc:sldMk cId="0" sldId="275"/>
            <ac:inkMk id="5" creationId="{9456D367-F68C-452E-A70F-FA63690E1390}"/>
          </ac:inkMkLst>
        </pc:inkChg>
      </pc:sldChg>
      <pc:sldChg chg="delSp modTransition modAnim">
        <pc:chgData name="shen bingquan" userId="fceb9097da8659d8" providerId="LiveId" clId="{EB764E90-3841-49EE-8AFD-316079A8DD8D}" dt="2021-08-12T02:40:51.816" v="0"/>
        <pc:sldMkLst>
          <pc:docMk/>
          <pc:sldMk cId="0" sldId="276"/>
        </pc:sldMkLst>
        <pc:picChg chg="del">
          <ac:chgData name="shen bingquan" userId="fceb9097da8659d8" providerId="LiveId" clId="{EB764E90-3841-49EE-8AFD-316079A8DD8D}" dt="2021-08-12T02:40:51.816" v="0"/>
          <ac:picMkLst>
            <pc:docMk/>
            <pc:sldMk cId="0" sldId="276"/>
            <ac:picMk id="3" creationId="{80E89164-EFF6-4D57-B43E-4FA658594996}"/>
          </ac:picMkLst>
        </pc:picChg>
        <pc:inkChg chg="del">
          <ac:chgData name="shen bingquan" userId="fceb9097da8659d8" providerId="LiveId" clId="{EB764E90-3841-49EE-8AFD-316079A8DD8D}" dt="2021-08-12T02:40:51.816" v="0"/>
          <ac:inkMkLst>
            <pc:docMk/>
            <pc:sldMk cId="0" sldId="276"/>
            <ac:inkMk id="2" creationId="{31996027-6B6F-499E-A3F8-6D08B177F668}"/>
          </ac:inkMkLst>
        </pc:inkChg>
      </pc:sldChg>
      <pc:sldChg chg="delSp modTransition modAnim">
        <pc:chgData name="shen bingquan" userId="fceb9097da8659d8" providerId="LiveId" clId="{EB764E90-3841-49EE-8AFD-316079A8DD8D}" dt="2021-08-12T02:40:51.816" v="0"/>
        <pc:sldMkLst>
          <pc:docMk/>
          <pc:sldMk cId="0" sldId="277"/>
        </pc:sldMkLst>
        <pc:picChg chg="del">
          <ac:chgData name="shen bingquan" userId="fceb9097da8659d8" providerId="LiveId" clId="{EB764E90-3841-49EE-8AFD-316079A8DD8D}" dt="2021-08-12T02:40:51.816" v="0"/>
          <ac:picMkLst>
            <pc:docMk/>
            <pc:sldMk cId="0" sldId="277"/>
            <ac:picMk id="4" creationId="{4C11CEA0-2D5C-43F1-8C05-81DF40E1D3C4}"/>
          </ac:picMkLst>
        </pc:picChg>
        <pc:inkChg chg="del">
          <ac:chgData name="shen bingquan" userId="fceb9097da8659d8" providerId="LiveId" clId="{EB764E90-3841-49EE-8AFD-316079A8DD8D}" dt="2021-08-12T02:40:51.816" v="0"/>
          <ac:inkMkLst>
            <pc:docMk/>
            <pc:sldMk cId="0" sldId="277"/>
            <ac:inkMk id="3" creationId="{E416133E-EA59-4D9B-A6A4-0B4BB579214A}"/>
          </ac:inkMkLst>
        </pc:inkChg>
      </pc:sldChg>
      <pc:sldChg chg="delSp modTransition modAnim">
        <pc:chgData name="shen bingquan" userId="fceb9097da8659d8" providerId="LiveId" clId="{EB764E90-3841-49EE-8AFD-316079A8DD8D}" dt="2021-08-12T02:40:51.816" v="0"/>
        <pc:sldMkLst>
          <pc:docMk/>
          <pc:sldMk cId="0" sldId="278"/>
        </pc:sldMkLst>
        <pc:picChg chg="del">
          <ac:chgData name="shen bingquan" userId="fceb9097da8659d8" providerId="LiveId" clId="{EB764E90-3841-49EE-8AFD-316079A8DD8D}" dt="2021-08-12T02:40:51.816" v="0"/>
          <ac:picMkLst>
            <pc:docMk/>
            <pc:sldMk cId="0" sldId="278"/>
            <ac:picMk id="4" creationId="{57682A52-9AF8-4CEC-8582-A0EE0A2E2D8F}"/>
          </ac:picMkLst>
        </pc:picChg>
        <pc:inkChg chg="del">
          <ac:chgData name="shen bingquan" userId="fceb9097da8659d8" providerId="LiveId" clId="{EB764E90-3841-49EE-8AFD-316079A8DD8D}" dt="2021-08-12T02:40:51.816" v="0"/>
          <ac:inkMkLst>
            <pc:docMk/>
            <pc:sldMk cId="0" sldId="278"/>
            <ac:inkMk id="3" creationId="{4EC2CAA6-414B-4D16-B304-087E9AD591D5}"/>
          </ac:inkMkLst>
        </pc:inkChg>
      </pc:sldChg>
      <pc:sldChg chg="delSp modTransition modAnim">
        <pc:chgData name="shen bingquan" userId="fceb9097da8659d8" providerId="LiveId" clId="{EB764E90-3841-49EE-8AFD-316079A8DD8D}" dt="2021-08-12T02:40:51.816" v="0"/>
        <pc:sldMkLst>
          <pc:docMk/>
          <pc:sldMk cId="0" sldId="279"/>
        </pc:sldMkLst>
        <pc:picChg chg="del">
          <ac:chgData name="shen bingquan" userId="fceb9097da8659d8" providerId="LiveId" clId="{EB764E90-3841-49EE-8AFD-316079A8DD8D}" dt="2021-08-12T02:40:51.816" v="0"/>
          <ac:picMkLst>
            <pc:docMk/>
            <pc:sldMk cId="0" sldId="279"/>
            <ac:picMk id="6" creationId="{DEDB6A52-4852-466C-BDF4-E3788044BCA4}"/>
          </ac:picMkLst>
        </pc:picChg>
        <pc:inkChg chg="del">
          <ac:chgData name="shen bingquan" userId="fceb9097da8659d8" providerId="LiveId" clId="{EB764E90-3841-49EE-8AFD-316079A8DD8D}" dt="2021-08-12T02:40:51.816" v="0"/>
          <ac:inkMkLst>
            <pc:docMk/>
            <pc:sldMk cId="0" sldId="279"/>
            <ac:inkMk id="5" creationId="{56D57660-4B49-4589-ADA1-C0AB2BFF2664}"/>
          </ac:inkMkLst>
        </pc:inkChg>
      </pc:sldChg>
      <pc:sldChg chg="delSp modTransition modAnim">
        <pc:chgData name="shen bingquan" userId="fceb9097da8659d8" providerId="LiveId" clId="{EB764E90-3841-49EE-8AFD-316079A8DD8D}" dt="2021-08-12T02:40:51.816" v="0"/>
        <pc:sldMkLst>
          <pc:docMk/>
          <pc:sldMk cId="0" sldId="280"/>
        </pc:sldMkLst>
        <pc:picChg chg="del">
          <ac:chgData name="shen bingquan" userId="fceb9097da8659d8" providerId="LiveId" clId="{EB764E90-3841-49EE-8AFD-316079A8DD8D}" dt="2021-08-12T02:40:51.816" v="0"/>
          <ac:picMkLst>
            <pc:docMk/>
            <pc:sldMk cId="0" sldId="280"/>
            <ac:picMk id="5" creationId="{A3B2CF92-291B-44AB-A369-FD465742BCBE}"/>
          </ac:picMkLst>
        </pc:picChg>
        <pc:inkChg chg="del">
          <ac:chgData name="shen bingquan" userId="fceb9097da8659d8" providerId="LiveId" clId="{EB764E90-3841-49EE-8AFD-316079A8DD8D}" dt="2021-08-12T02:40:51.816" v="0"/>
          <ac:inkMkLst>
            <pc:docMk/>
            <pc:sldMk cId="0" sldId="280"/>
            <ac:inkMk id="4" creationId="{7FDE1CC3-ED1B-4CE3-AC29-BD8CA3940E1B}"/>
          </ac:inkMkLst>
        </pc:inkChg>
      </pc:sldChg>
      <pc:sldChg chg="delSp modTransition modAnim">
        <pc:chgData name="shen bingquan" userId="fceb9097da8659d8" providerId="LiveId" clId="{EB764E90-3841-49EE-8AFD-316079A8DD8D}" dt="2021-08-12T02:40:51.816" v="0"/>
        <pc:sldMkLst>
          <pc:docMk/>
          <pc:sldMk cId="0" sldId="281"/>
        </pc:sldMkLst>
        <pc:picChg chg="del">
          <ac:chgData name="shen bingquan" userId="fceb9097da8659d8" providerId="LiveId" clId="{EB764E90-3841-49EE-8AFD-316079A8DD8D}" dt="2021-08-12T02:40:51.816" v="0"/>
          <ac:picMkLst>
            <pc:docMk/>
            <pc:sldMk cId="0" sldId="281"/>
            <ac:picMk id="10" creationId="{D1095CD0-51AA-4606-8FA3-508E5BE0DB7B}"/>
          </ac:picMkLst>
        </pc:picChg>
        <pc:inkChg chg="del">
          <ac:chgData name="shen bingquan" userId="fceb9097da8659d8" providerId="LiveId" clId="{EB764E90-3841-49EE-8AFD-316079A8DD8D}" dt="2021-08-12T02:40:51.816" v="0"/>
          <ac:inkMkLst>
            <pc:docMk/>
            <pc:sldMk cId="0" sldId="281"/>
            <ac:inkMk id="9" creationId="{3B18D138-C247-4843-ACF6-4678180CC47F}"/>
          </ac:inkMkLst>
        </pc:inkChg>
      </pc:sldChg>
      <pc:sldChg chg="delSp modTransition modAnim">
        <pc:chgData name="shen bingquan" userId="fceb9097da8659d8" providerId="LiveId" clId="{EB764E90-3841-49EE-8AFD-316079A8DD8D}" dt="2021-08-12T02:40:51.816" v="0"/>
        <pc:sldMkLst>
          <pc:docMk/>
          <pc:sldMk cId="0" sldId="282"/>
        </pc:sldMkLst>
        <pc:picChg chg="del">
          <ac:chgData name="shen bingquan" userId="fceb9097da8659d8" providerId="LiveId" clId="{EB764E90-3841-49EE-8AFD-316079A8DD8D}" dt="2021-08-12T02:40:51.816" v="0"/>
          <ac:picMkLst>
            <pc:docMk/>
            <pc:sldMk cId="0" sldId="282"/>
            <ac:picMk id="2" creationId="{2B17F6BC-370D-40D3-BF1D-509F8464B445}"/>
          </ac:picMkLst>
        </pc:picChg>
      </pc:sldChg>
      <pc:sldChg chg="modTransition">
        <pc:chgData name="shen bingquan" userId="fceb9097da8659d8" providerId="LiveId" clId="{EB764E90-3841-49EE-8AFD-316079A8DD8D}" dt="2021-08-12T02:40:51.816" v="0"/>
        <pc:sldMkLst>
          <pc:docMk/>
          <pc:sldMk cId="0" sldId="283"/>
        </pc:sldMkLst>
      </pc:sldChg>
    </pc:docChg>
  </pc:docChgLst>
  <pc:docChgLst>
    <pc:chgData name="shen bingquan" userId="fceb9097da8659d8" providerId="LiveId" clId="{5C47A813-EE5C-4BB1-8059-67DBB8560C67}"/>
    <pc:docChg chg="custSel modSld">
      <pc:chgData name="shen bingquan" userId="fceb9097da8659d8" providerId="LiveId" clId="{5C47A813-EE5C-4BB1-8059-67DBB8560C67}" dt="2020-09-04T07:10:19.202" v="49" actId="478"/>
      <pc:docMkLst>
        <pc:docMk/>
      </pc:docMkLst>
      <pc:sldChg chg="addSp delSp modSp mod">
        <pc:chgData name="shen bingquan" userId="fceb9097da8659d8" providerId="LiveId" clId="{5C47A813-EE5C-4BB1-8059-67DBB8560C67}" dt="2020-09-04T07:10:19.202" v="49" actId="478"/>
        <pc:sldMkLst>
          <pc:docMk/>
          <pc:sldMk cId="0" sldId="258"/>
        </pc:sldMkLst>
        <pc:spChg chg="add del mod">
          <ac:chgData name="shen bingquan" userId="fceb9097da8659d8" providerId="LiveId" clId="{5C47A813-EE5C-4BB1-8059-67DBB8560C67}" dt="2020-09-04T07:10:19.202" v="49" actId="478"/>
          <ac:spMkLst>
            <pc:docMk/>
            <pc:sldMk cId="0" sldId="258"/>
            <ac:spMk id="4" creationId="{43678168-2851-4AF3-B5AA-CBC74E1CCF6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307bc73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307bc73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won’t change its mind about how many parameters it needs.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data sets are small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when there are thousands or millions or billions of examples to learn from, it seems like a better idea to let the data speak for themselves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307bc73df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307bc73df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307bc73df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307bc73df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307bc73df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307bc73df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307bc73df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307bc73df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307bc73df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307bc73df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307bc73df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307bc73df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307bc73df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307bc73df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307bc73df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307bc73df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307bc73df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307bc73df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307bc73df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307bc73df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307bc73d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307bc73d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307bc73df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307bc73df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307bc73df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307bc73df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307bc73df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307bc73df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307bc73df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307bc73df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311a36de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311a36de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311a36de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311a36de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311a36de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311a36de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311a36de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7311a36de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307bc73df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307bc73df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307bc73d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307bc73df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307bc73d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307bc73d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307bc73df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307bc73df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307bc73d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307bc73d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307bc73d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307bc73df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307bc73d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307bc73d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6B0DEE-BD6D-421C-B837-24D661089B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898" y="0"/>
            <a:ext cx="1001102" cy="13245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CD3416-F315-4402-87E5-66186D3CAC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789" y="1"/>
            <a:ext cx="769210" cy="10177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archive.ics.uci.edu/ml/datasets/iris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hyperlink" Target="https://scikit-learn.org/stable/modules/neighbors.html" TargetMode="Externa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cs.cornell.edu/courses/cs4780/2018fa/lectures/lecturenote02_kNN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nference.vc/high-dimensional-gaussian-distributions-are-soap-bubble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t.edu/~andoni/LSH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6" Type="http://schemas.openxmlformats.org/officeDocument/2006/relationships/image" Target="../media/image23.png"/><Relationship Id="rId5" Type="http://schemas.openxmlformats.org/officeDocument/2006/relationships/hyperlink" Target="https://www.geeksforgeeks.org/weighted-k-nn/" TargetMode="Externa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mgormley/courses/10601/slides/lecture5-ms.pdf" TargetMode="External"/><Relationship Id="rId7" Type="http://schemas.openxmlformats.org/officeDocument/2006/relationships/hyperlink" Target="https://www.cs.cmu.edu/afs/cs/project/jair/pub/volume4/cohn96a-html/node7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lideserve.com/teneil/locality-sensitive-hashing-and-large-scale-image-search" TargetMode="External"/><Relationship Id="rId5" Type="http://schemas.openxmlformats.org/officeDocument/2006/relationships/hyperlink" Target="https://www.cs.cornell.edu/courses/cs4780/2018fa/lectures/lecturenote02_kNN.html" TargetMode="External"/><Relationship Id="rId4" Type="http://schemas.openxmlformats.org/officeDocument/2006/relationships/hyperlink" Target="http://people.csail.mit.edu/dsontag/courses/ml12/slides/lecture10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5" Type="http://schemas.openxmlformats.org/officeDocument/2006/relationships/hyperlink" Target="https://scikit-learn.org/stable/tutorial/machine_learning_map/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stance-based_learn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Lazy_learnin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Non-Parametric Models in Machine Learning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Shen Bingquan &lt;sbingqua@dso.org.sg&gt;</a:t>
            </a:r>
            <a:endParaRPr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National University of Singapore :: School of Engineering :: Engineering Science Programme</a:t>
            </a:r>
            <a:endParaRPr sz="2300" b="1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t="9555" b="47128"/>
          <a:stretch/>
        </p:blipFill>
        <p:spPr>
          <a:xfrm>
            <a:off x="438050" y="566237"/>
            <a:ext cx="8241275" cy="401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 l="5316" t="52786" r="5325" b="4513"/>
          <a:stretch/>
        </p:blipFill>
        <p:spPr>
          <a:xfrm>
            <a:off x="831875" y="430775"/>
            <a:ext cx="7823250" cy="420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k-NN Decision Boundaries</a:t>
            </a:r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Iris Dataset</a:t>
            </a:r>
            <a:r>
              <a:rPr lang="en" b="1"/>
              <a:t> </a:t>
            </a:r>
            <a:r>
              <a:rPr lang="en"/>
              <a:t>(</a:t>
            </a:r>
            <a:r>
              <a:rPr lang="en" u="sng">
                <a:solidFill>
                  <a:schemeClr val="accent5"/>
                </a:solidFill>
                <a:hlinkClick r:id="rId3"/>
              </a:rPr>
              <a:t>http://archive.ics.uci.edu/ml/datasets/iris</a:t>
            </a:r>
            <a:r>
              <a:rPr lang="en"/>
              <a:t>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X:</a:t>
            </a:r>
            <a:r>
              <a:rPr lang="en"/>
              <a:t> sepal length, sepal width, petal length, petal width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Y: </a:t>
            </a:r>
            <a:r>
              <a:rPr lang="en"/>
              <a:t>Setosa, Versicolour, Virginica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2347" y="2310978"/>
            <a:ext cx="3140229" cy="222854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/>
        </p:nvSpPr>
        <p:spPr>
          <a:xfrm>
            <a:off x="34475" y="4768125"/>
            <a:ext cx="64836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https://scikit-learn.org/stable/modules/neighbors.html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9713" y="295325"/>
            <a:ext cx="155257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38950" y="2387178"/>
            <a:ext cx="2998428" cy="2127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54082" y="2298675"/>
            <a:ext cx="3140229" cy="2228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Curse of Dimensionality </a:t>
            </a:r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low-dimensional spaces with plenty of data, nearest neighbors works very well.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But as the number of dimensions rises we encounter a problem: points that are drawn from a probability distribution, tend to never be close together (A lot of free space!)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Curse of Dimensionality</a:t>
            </a:r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Formally, imagine the unit cube [0,1]</a:t>
            </a:r>
            <a:r>
              <a:rPr lang="en" baseline="30000" dirty="0"/>
              <a:t>d</a:t>
            </a:r>
            <a:r>
              <a:rPr lang="en" dirty="0"/>
              <a:t>. All training data is sampled uniformly within this cube, and we are considering the k=10 nearest neighbors of such a test point.</a:t>
            </a:r>
            <a:endParaRPr dirty="0"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375" y="2098075"/>
            <a:ext cx="2924200" cy="278652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3695400" y="2218700"/>
            <a:ext cx="5136900" cy="24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Let ℓ be the edge length of the smallest hyper-cube that contains all k-nearest neighbor of a test point. Then ℓ</a:t>
            </a:r>
            <a:r>
              <a:rPr lang="en" sz="1800" baseline="30000" dirty="0">
                <a:solidFill>
                  <a:schemeClr val="dk2"/>
                </a:solidFill>
              </a:rPr>
              <a:t>d </a:t>
            </a:r>
            <a:r>
              <a:rPr lang="en" sz="1800" dirty="0">
                <a:solidFill>
                  <a:schemeClr val="dk2"/>
                </a:solidFill>
              </a:rPr>
              <a:t>≈ k / n and ℓ ≈ (k / n)</a:t>
            </a:r>
            <a:r>
              <a:rPr lang="en" sz="1800" baseline="30000" dirty="0">
                <a:solidFill>
                  <a:schemeClr val="dk2"/>
                </a:solidFill>
              </a:rPr>
              <a:t>1/d. </a:t>
            </a:r>
            <a:r>
              <a:rPr lang="en" sz="1800" dirty="0">
                <a:solidFill>
                  <a:schemeClr val="dk2"/>
                </a:solidFill>
              </a:rPr>
              <a:t>If 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n=1000, how big is ℓ?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33450" y="4884600"/>
            <a:ext cx="90771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https://www.cs.cornell.edu/courses/cs4780/2018fa/lectures/lecturenote02_kNN.html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Curse of Dimensionality </a:t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300" y="1712325"/>
            <a:ext cx="5129628" cy="317052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0" name="Google Shape;160;p27"/>
          <p:cNvGraphicFramePr/>
          <p:nvPr/>
        </p:nvGraphicFramePr>
        <p:xfrm>
          <a:off x="523500" y="2065350"/>
          <a:ext cx="3281600" cy="2036615"/>
        </p:xfrm>
        <a:graphic>
          <a:graphicData uri="http://schemas.openxmlformats.org/drawingml/2006/table">
            <a:tbl>
              <a:tblPr>
                <a:noFill/>
                <a:tableStyleId>{DD522A8E-38C2-4EBF-B3EB-027CB5D6EC4D}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075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</a:rPr>
                        <a:t>d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</a:rPr>
                        <a:t>ℓ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0.63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100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0.955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1000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0.9954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1" name="Google Shape;161;p27"/>
          <p:cNvSpPr txBox="1"/>
          <p:nvPr/>
        </p:nvSpPr>
        <p:spPr>
          <a:xfrm>
            <a:off x="405625" y="1071750"/>
            <a:ext cx="79617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So as d≫0 almost the entire space is needed to find the 10-NN. 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k-NN assumption breaks down</a:t>
            </a:r>
            <a:r>
              <a:rPr lang="en" b="1" dirty="0">
                <a:solidFill>
                  <a:schemeClr val="dk2"/>
                </a:solidFill>
              </a:rPr>
              <a:t>.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3F7DB-0D74-4B81-B6E5-97B131C3D13D}"/>
              </a:ext>
            </a:extLst>
          </p:cNvPr>
          <p:cNvSpPr txBox="1"/>
          <p:nvPr/>
        </p:nvSpPr>
        <p:spPr>
          <a:xfrm>
            <a:off x="124362" y="4882848"/>
            <a:ext cx="72318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dirty="0">
                <a:solidFill>
                  <a:schemeClr val="dk2"/>
                </a:solidFill>
              </a:rPr>
              <a:t>Soup bubble gaussians - </a:t>
            </a:r>
            <a:r>
              <a:rPr lang="en-SG" sz="1000" dirty="0">
                <a:hlinkClick r:id="rId4"/>
              </a:rPr>
              <a:t>https://www.inference.vc/high-dimensional-gaussian-distributions-are-soap-bubble/</a:t>
            </a:r>
            <a:endParaRPr lang="en-SG" sz="1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Computational Complexity </a:t>
            </a:r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find those nearest neighbours?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Naive Approach: </a:t>
            </a:r>
            <a:r>
              <a:rPr lang="en"/>
              <a:t>Given a set of N examples and a query x</a:t>
            </a:r>
            <a:r>
              <a:rPr lang="en" baseline="-25000"/>
              <a:t>q</a:t>
            </a:r>
            <a:r>
              <a:rPr lang="en"/>
              <a:t>, iterate through the examples, measure the distance to x</a:t>
            </a:r>
            <a:r>
              <a:rPr lang="en" baseline="-25000"/>
              <a:t>q</a:t>
            </a:r>
            <a:r>
              <a:rPr lang="en"/>
              <a:t> from each one, and keep the best k. </a:t>
            </a:r>
            <a:endParaRPr/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i="1"/>
              <a:t>O(N)</a:t>
            </a:r>
            <a:endParaRPr b="1" i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Binary Tree:</a:t>
            </a:r>
            <a:r>
              <a:rPr lang="en"/>
              <a:t> O(logN)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Hash table:</a:t>
            </a:r>
            <a:r>
              <a:rPr lang="en"/>
              <a:t> O(1)</a:t>
            </a:r>
            <a:endParaRPr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NN with k-d Trees (k-dimensional tree)	</a:t>
            </a:r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 b="1"/>
              <a:t>binary search tree</a:t>
            </a:r>
            <a:r>
              <a:rPr lang="en"/>
              <a:t> where data in each node is a k-dimensional point in space. In short, it is a </a:t>
            </a:r>
            <a:r>
              <a:rPr lang="en" b="1"/>
              <a:t>space partitioning data structure</a:t>
            </a:r>
            <a:r>
              <a:rPr lang="en"/>
              <a:t> for organizing points in a k-dimensional space.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</a:t>
            </a:r>
            <a:r>
              <a:rPr lang="en" b="1"/>
              <a:t>binary tree</a:t>
            </a:r>
            <a:r>
              <a:rPr lang="en"/>
              <a:t> is a tree data structure in which each node has at most two children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/>
          </a:p>
        </p:txBody>
      </p:sp>
      <p:grpSp>
        <p:nvGrpSpPr>
          <p:cNvPr id="174" name="Google Shape;174;p29"/>
          <p:cNvGrpSpPr/>
          <p:nvPr/>
        </p:nvGrpSpPr>
        <p:grpSpPr>
          <a:xfrm>
            <a:off x="1201960" y="2795395"/>
            <a:ext cx="2963067" cy="1959149"/>
            <a:chOff x="2329900" y="2491550"/>
            <a:chExt cx="3601200" cy="2381075"/>
          </a:xfrm>
        </p:grpSpPr>
        <p:pic>
          <p:nvPicPr>
            <p:cNvPr id="175" name="Google Shape;175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71650" y="2666500"/>
              <a:ext cx="2959450" cy="22061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6" name="Google Shape;176;p29"/>
            <p:cNvCxnSpPr>
              <a:stCxn id="177" idx="3"/>
            </p:cNvCxnSpPr>
            <p:nvPr/>
          </p:nvCxnSpPr>
          <p:spPr>
            <a:xfrm>
              <a:off x="3874900" y="2737700"/>
              <a:ext cx="704700" cy="1230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7" name="Google Shape;177;p29"/>
            <p:cNvSpPr txBox="1"/>
            <p:nvPr/>
          </p:nvSpPr>
          <p:spPr>
            <a:xfrm>
              <a:off x="2329900" y="2491550"/>
              <a:ext cx="1545000" cy="4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0000"/>
                  </a:solidFill>
                </a:rPr>
                <a:t>Root node</a:t>
              </a:r>
              <a:endParaRPr>
                <a:solidFill>
                  <a:srgbClr val="FF0000"/>
                </a:solidFill>
              </a:endParaRPr>
            </a:p>
          </p:txBody>
        </p:sp>
      </p:grpSp>
      <p:pic>
        <p:nvPicPr>
          <p:cNvPr id="178" name="Google Shape;17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2300" y="2851749"/>
            <a:ext cx="2262475" cy="21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0"/>
          <p:cNvPicPr preferRelativeResize="0"/>
          <p:nvPr/>
        </p:nvPicPr>
        <p:blipFill rotWithShape="1">
          <a:blip r:embed="rId3">
            <a:alphaModFix/>
          </a:blip>
          <a:srcRect l="58756" t="10023" b="24204"/>
          <a:stretch/>
        </p:blipFill>
        <p:spPr>
          <a:xfrm>
            <a:off x="2609851" y="2897900"/>
            <a:ext cx="2704800" cy="210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Tree Data Structure</a:t>
            </a:r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62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Bisecting structure </a:t>
            </a:r>
            <a:endParaRPr sz="1600"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Each branch point is the median in some dimension </a:t>
            </a:r>
            <a:endParaRPr sz="1600"/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set of descendants are to one side, and one to the other</a:t>
            </a:r>
            <a:endParaRPr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Cycle the dimensions </a:t>
            </a:r>
            <a:endParaRPr sz="1600"/>
          </a:p>
        </p:txBody>
      </p:sp>
      <p:pic>
        <p:nvPicPr>
          <p:cNvPr id="186" name="Google Shape;186;p30"/>
          <p:cNvPicPr preferRelativeResize="0"/>
          <p:nvPr/>
        </p:nvPicPr>
        <p:blipFill rotWithShape="1">
          <a:blip r:embed="rId3">
            <a:alphaModFix/>
          </a:blip>
          <a:srcRect r="44243"/>
          <a:stretch/>
        </p:blipFill>
        <p:spPr>
          <a:xfrm>
            <a:off x="5467050" y="1920850"/>
            <a:ext cx="3523775" cy="30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Tree Data Construction</a:t>
            </a:r>
            <a:endParaRPr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Pick random dimension</a:t>
            </a:r>
            <a:endParaRPr/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median </a:t>
            </a:r>
            <a:r>
              <a:rPr lang="en" b="1">
                <a:solidFill>
                  <a:srgbClr val="FF0000"/>
                </a:solidFill>
              </a:rPr>
              <a:t>	(expensive </a:t>
            </a:r>
            <a:r>
              <a:rPr lang="en" b="1" i="1">
                <a:solidFill>
                  <a:srgbClr val="FF0000"/>
                </a:solidFill>
              </a:rPr>
              <a:t>O(N) or O(N log N))</a:t>
            </a:r>
            <a:endParaRPr b="1">
              <a:solidFill>
                <a:srgbClr val="FF0000"/>
              </a:solidFill>
            </a:endParaRPr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data</a:t>
            </a:r>
            <a:endParaRPr/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Repeat</a:t>
            </a:r>
            <a:endParaRPr/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425" y="1886825"/>
            <a:ext cx="4246500" cy="3184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4" name="Google Shape;194;p31"/>
          <p:cNvGrpSpPr/>
          <p:nvPr/>
        </p:nvGrpSpPr>
        <p:grpSpPr>
          <a:xfrm>
            <a:off x="2756221" y="3708650"/>
            <a:ext cx="2307213" cy="405064"/>
            <a:chOff x="1775405" y="2491556"/>
            <a:chExt cx="2804100" cy="492300"/>
          </a:xfrm>
        </p:grpSpPr>
        <p:cxnSp>
          <p:nvCxnSpPr>
            <p:cNvPr id="195" name="Google Shape;195;p31"/>
            <p:cNvCxnSpPr>
              <a:stCxn id="196" idx="3"/>
            </p:cNvCxnSpPr>
            <p:nvPr/>
          </p:nvCxnSpPr>
          <p:spPr>
            <a:xfrm>
              <a:off x="3874805" y="2737706"/>
              <a:ext cx="704700" cy="1230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6" name="Google Shape;196;p31"/>
            <p:cNvSpPr txBox="1"/>
            <p:nvPr/>
          </p:nvSpPr>
          <p:spPr>
            <a:xfrm>
              <a:off x="1775405" y="2491556"/>
              <a:ext cx="2099400" cy="4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0000"/>
                  </a:solidFill>
                </a:rPr>
                <a:t>Search Region</a:t>
              </a:r>
              <a:endParaRPr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Non-Parametric Models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Parametric Models: </a:t>
            </a:r>
            <a:r>
              <a:rPr lang="en" dirty="0"/>
              <a:t>A learning model that summarizes data with a set of parameters of fixed size (independent of the number of training examples).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e.g. neural networks, linear regression (y = mx + c).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Non-Parametric Models: </a:t>
            </a:r>
            <a:r>
              <a:rPr lang="en" dirty="0"/>
              <a:t>One that cannot be characterized by a bounded set of parameters. Uses all training examples to predict the next example.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Also know as </a:t>
            </a:r>
            <a:r>
              <a:rPr lang="en" b="1" dirty="0"/>
              <a:t>Instance based learning</a:t>
            </a:r>
            <a:r>
              <a:rPr lang="en" dirty="0"/>
              <a:t> or </a:t>
            </a:r>
            <a:r>
              <a:rPr lang="en" b="1" dirty="0"/>
              <a:t>memory based learning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62" name="Google Shape;62;p14"/>
          <p:cNvSpPr txBox="1"/>
          <p:nvPr/>
        </p:nvSpPr>
        <p:spPr>
          <a:xfrm>
            <a:off x="0" y="4733700"/>
            <a:ext cx="91440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22222"/>
                </a:solidFill>
                <a:highlight>
                  <a:srgbClr val="FFFFFF"/>
                </a:highlight>
              </a:rPr>
              <a:t>Russell, S., &amp; Norvig, P. (2002). Artificial intelligence: a modern approach.</a:t>
            </a:r>
            <a:endParaRPr sz="10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22222"/>
                </a:solidFill>
                <a:highlight>
                  <a:srgbClr val="FFFFFF"/>
                </a:highlight>
              </a:rPr>
              <a:t>Learning, M. (2012). Tom mitchell. Machine Learning, 10, 601.</a:t>
            </a:r>
            <a:endParaRPr sz="1000"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Locality Sensitive Hashing</a:t>
            </a:r>
            <a:endParaRPr/>
          </a:p>
        </p:txBody>
      </p:sp>
      <p:sp>
        <p:nvSpPr>
          <p:cNvPr id="202" name="Google Shape;202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 b="1"/>
              <a:t>hash table (hash map)</a:t>
            </a:r>
            <a:r>
              <a:rPr lang="en"/>
              <a:t> is a data structure that implements an associative array abstract data type, a structure that can map </a:t>
            </a:r>
            <a:r>
              <a:rPr lang="en" b="1"/>
              <a:t>keys </a:t>
            </a:r>
            <a:r>
              <a:rPr lang="en"/>
              <a:t>to </a:t>
            </a:r>
            <a:r>
              <a:rPr lang="en" b="1"/>
              <a:t>values</a:t>
            </a:r>
            <a:r>
              <a:rPr lang="en"/>
              <a:t>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 can we find nearest neighbors using a hash table, when hash codes rely on an exact match?</a:t>
            </a:r>
            <a:endParaRPr/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500" y="2198000"/>
            <a:ext cx="5715000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 txBox="1"/>
          <p:nvPr/>
        </p:nvSpPr>
        <p:spPr>
          <a:xfrm>
            <a:off x="2148299" y="4380325"/>
            <a:ext cx="34575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Locality Sensitive Hashing</a:t>
            </a:r>
            <a:endParaRPr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Locality Sensitive Hashing</a:t>
            </a:r>
            <a:endParaRPr/>
          </a:p>
        </p:txBody>
      </p:sp>
      <p:sp>
        <p:nvSpPr>
          <p:cNvPr id="210" name="Google Shape;21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can’t use hashes to solve NN exactly, but with a clever use of randomized algorithms, we can find an </a:t>
            </a:r>
            <a:r>
              <a:rPr lang="en" b="1"/>
              <a:t>approximate solution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Hash </a:t>
            </a:r>
            <a:r>
              <a:rPr lang="en" b="1"/>
              <a:t>collisions </a:t>
            </a:r>
            <a:r>
              <a:rPr lang="en"/>
              <a:t>are maximized, not minimized.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Desired hash function property for any two points, the </a:t>
            </a:r>
            <a:r>
              <a:rPr lang="en" b="1"/>
              <a:t>probability </a:t>
            </a:r>
            <a:r>
              <a:rPr lang="en"/>
              <a:t>that they have the </a:t>
            </a:r>
            <a:r>
              <a:rPr lang="en" b="1"/>
              <a:t>same hash</a:t>
            </a:r>
            <a:r>
              <a:rPr lang="en"/>
              <a:t> </a:t>
            </a:r>
            <a:r>
              <a:rPr lang="en" b="1"/>
              <a:t>code </a:t>
            </a:r>
            <a:r>
              <a:rPr lang="en"/>
              <a:t>is </a:t>
            </a:r>
            <a:r>
              <a:rPr lang="en" b="1"/>
              <a:t>small if their distance is more than cr</a:t>
            </a:r>
            <a:r>
              <a:rPr lang="en"/>
              <a:t>, and is </a:t>
            </a:r>
            <a:r>
              <a:rPr lang="en" b="1"/>
              <a:t>high </a:t>
            </a:r>
            <a:r>
              <a:rPr lang="en"/>
              <a:t>if their </a:t>
            </a:r>
            <a:r>
              <a:rPr lang="en" b="1"/>
              <a:t>distance is less than r. </a:t>
            </a:r>
            <a:endParaRPr b="1"/>
          </a:p>
        </p:txBody>
      </p:sp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149" y="3639075"/>
            <a:ext cx="7475449" cy="13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Locality Sensitive Hashing</a:t>
            </a:r>
            <a:endParaRPr/>
          </a:p>
        </p:txBody>
      </p:sp>
      <p:sp>
        <p:nvSpPr>
          <p:cNvPr id="217" name="Google Shape;21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multiple random projections of data r</a:t>
            </a:r>
            <a:r>
              <a:rPr lang="en" baseline="30000"/>
              <a:t>T</a:t>
            </a:r>
            <a:r>
              <a:rPr lang="en"/>
              <a:t>x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Quantize each projection with few bits</a:t>
            </a:r>
            <a:endParaRPr/>
          </a:p>
        </p:txBody>
      </p:sp>
      <p:sp>
        <p:nvSpPr>
          <p:cNvPr id="218" name="Google Shape;218;p34"/>
          <p:cNvSpPr txBox="1"/>
          <p:nvPr/>
        </p:nvSpPr>
        <p:spPr>
          <a:xfrm>
            <a:off x="17250" y="4849800"/>
            <a:ext cx="91095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https://www.mit.edu/~andoni/LSH/</a:t>
            </a:r>
            <a:endParaRPr/>
          </a:p>
        </p:txBody>
      </p:sp>
      <p:pic>
        <p:nvPicPr>
          <p:cNvPr id="219" name="Google Shape;21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275" y="2119426"/>
            <a:ext cx="5537099" cy="25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4"/>
          <p:cNvSpPr txBox="1"/>
          <p:nvPr/>
        </p:nvSpPr>
        <p:spPr>
          <a:xfrm>
            <a:off x="5336621" y="2369250"/>
            <a:ext cx="1727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Hash Key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Weighted Nearest Neighbours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Distance weighted k-NN is a modified version of the original k-NN</a:t>
            </a:r>
            <a:endParaRPr/>
          </a:p>
        </p:txBody>
      </p:sp>
      <p:pic>
        <p:nvPicPr>
          <p:cNvPr id="227" name="Google Shape;22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450" y="1929688"/>
            <a:ext cx="348615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5"/>
          <p:cNvSpPr txBox="1"/>
          <p:nvPr/>
        </p:nvSpPr>
        <p:spPr>
          <a:xfrm>
            <a:off x="0" y="4854600"/>
            <a:ext cx="73527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https://www.geeksforgeeks.org/weighted-k-nn/</a:t>
            </a:r>
            <a:endParaRPr/>
          </a:p>
        </p:txBody>
      </p:sp>
      <p:sp>
        <p:nvSpPr>
          <p:cNvPr id="229" name="Google Shape;229;p35"/>
          <p:cNvSpPr/>
          <p:nvPr/>
        </p:nvSpPr>
        <p:spPr>
          <a:xfrm>
            <a:off x="994450" y="2726925"/>
            <a:ext cx="1096200" cy="1096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5"/>
          <p:cNvSpPr txBox="1"/>
          <p:nvPr/>
        </p:nvSpPr>
        <p:spPr>
          <a:xfrm>
            <a:off x="4059100" y="1818550"/>
            <a:ext cx="4676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Give</a:t>
            </a:r>
            <a:r>
              <a:rPr lang="en" sz="1800" b="1">
                <a:solidFill>
                  <a:schemeClr val="dk2"/>
                </a:solidFill>
              </a:rPr>
              <a:t> more weight</a:t>
            </a:r>
            <a:r>
              <a:rPr lang="en" sz="1800">
                <a:solidFill>
                  <a:schemeClr val="dk2"/>
                </a:solidFill>
              </a:rPr>
              <a:t> to the points which are </a:t>
            </a:r>
            <a:r>
              <a:rPr lang="en" sz="1800" b="1">
                <a:solidFill>
                  <a:schemeClr val="dk2"/>
                </a:solidFill>
              </a:rPr>
              <a:t>nearby </a:t>
            </a:r>
            <a:r>
              <a:rPr lang="en" sz="1800">
                <a:solidFill>
                  <a:schemeClr val="dk2"/>
                </a:solidFill>
              </a:rPr>
              <a:t>and </a:t>
            </a:r>
            <a:r>
              <a:rPr lang="en" sz="1800" b="1">
                <a:solidFill>
                  <a:schemeClr val="dk2"/>
                </a:solidFill>
              </a:rPr>
              <a:t>less weight</a:t>
            </a:r>
            <a:r>
              <a:rPr lang="en" sz="1800">
                <a:solidFill>
                  <a:schemeClr val="dk2"/>
                </a:solidFill>
              </a:rPr>
              <a:t> to the points which are </a:t>
            </a:r>
            <a:r>
              <a:rPr lang="en" sz="1800" b="1">
                <a:solidFill>
                  <a:schemeClr val="dk2"/>
                </a:solidFill>
              </a:rPr>
              <a:t>farther away</a:t>
            </a:r>
            <a:r>
              <a:rPr lang="en" sz="1800">
                <a:solidFill>
                  <a:schemeClr val="dk2"/>
                </a:solidFill>
              </a:rPr>
              <a:t>.</a:t>
            </a:r>
            <a:endParaRPr/>
          </a:p>
        </p:txBody>
      </p:sp>
      <p:pic>
        <p:nvPicPr>
          <p:cNvPr id="231" name="Google Shape;231;p35" descr="\hat{f}(x_q) \leftarrow argmax_{v \in V} \sum_{i=1}^{k}w_i \delta(v,f(x_i))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9125" y="2952475"/>
            <a:ext cx="4749900" cy="40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5" descr="w_i = \frac{1}{d(x_q, x_i)}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67013" y="4099800"/>
            <a:ext cx="1565674" cy="50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5" descr="where \; \delta(a,b) = 1 \; if \; a = b \; and \; \delta(a,b) = 0 \; otherwise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35725" y="3779897"/>
            <a:ext cx="4676700" cy="251378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6"/>
          <p:cNvPicPr preferRelativeResize="0"/>
          <p:nvPr/>
        </p:nvPicPr>
        <p:blipFill rotWithShape="1">
          <a:blip r:embed="rId4">
            <a:alphaModFix/>
          </a:blip>
          <a:srcRect r="48801"/>
          <a:stretch/>
        </p:blipFill>
        <p:spPr>
          <a:xfrm>
            <a:off x="1079750" y="2083338"/>
            <a:ext cx="3404026" cy="28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6"/>
          <p:cNvPicPr preferRelativeResize="0"/>
          <p:nvPr/>
        </p:nvPicPr>
        <p:blipFill rotWithShape="1">
          <a:blip r:embed="rId4">
            <a:alphaModFix/>
          </a:blip>
          <a:srcRect l="49814"/>
          <a:stretch/>
        </p:blipFill>
        <p:spPr>
          <a:xfrm>
            <a:off x="4572001" y="2083338"/>
            <a:ext cx="3336874" cy="2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6"/>
          <p:cNvSpPr txBox="1"/>
          <p:nvPr/>
        </p:nvSpPr>
        <p:spPr>
          <a:xfrm>
            <a:off x="1538714" y="4540625"/>
            <a:ext cx="2486100" cy="40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2"/>
                </a:solidFill>
              </a:rPr>
              <a:t>Connect the dots</a:t>
            </a:r>
            <a:endParaRPr u="sng">
              <a:solidFill>
                <a:srgbClr val="FF0000"/>
              </a:solidFill>
            </a:endParaRPr>
          </a:p>
        </p:txBody>
      </p:sp>
      <p:sp>
        <p:nvSpPr>
          <p:cNvPr id="241" name="Google Shape;24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Locally Weighted Regression</a:t>
            </a:r>
            <a:endParaRPr/>
          </a:p>
        </p:txBody>
      </p:sp>
      <p:sp>
        <p:nvSpPr>
          <p:cNvPr id="242" name="Google Shape;242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The k-NN can be thought of as approximating the target function</a:t>
            </a:r>
            <a:r>
              <a:rPr lang="en" sz="1600" b="1"/>
              <a:t> f(x)</a:t>
            </a:r>
            <a:r>
              <a:rPr lang="en" sz="1600"/>
              <a:t> at the single query point </a:t>
            </a:r>
            <a:r>
              <a:rPr lang="en" sz="1600" b="1"/>
              <a:t>x = x</a:t>
            </a:r>
            <a:r>
              <a:rPr lang="en" sz="1600" b="1" baseline="-25000"/>
              <a:t>q</a:t>
            </a:r>
            <a:r>
              <a:rPr lang="en" sz="1600"/>
              <a:t>. Locally weighted regression is a generalization of this approach. It constructs an explicit approximation to </a:t>
            </a:r>
            <a:r>
              <a:rPr lang="en" sz="1600" b="1"/>
              <a:t>f</a:t>
            </a:r>
            <a:r>
              <a:rPr lang="en" sz="1600"/>
              <a:t> over a local region surrounding </a:t>
            </a:r>
            <a:r>
              <a:rPr lang="en" sz="1600" b="1"/>
              <a:t>x</a:t>
            </a:r>
            <a:r>
              <a:rPr lang="en" sz="1600" b="1" baseline="-25000"/>
              <a:t>q</a:t>
            </a:r>
            <a:r>
              <a:rPr lang="en" sz="1600"/>
              <a:t>. </a:t>
            </a:r>
            <a:endParaRPr sz="1600"/>
          </a:p>
        </p:txBody>
      </p:sp>
      <p:sp>
        <p:nvSpPr>
          <p:cNvPr id="243" name="Google Shape;243;p36"/>
          <p:cNvSpPr txBox="1"/>
          <p:nvPr/>
        </p:nvSpPr>
        <p:spPr>
          <a:xfrm>
            <a:off x="5157589" y="4540625"/>
            <a:ext cx="2486100" cy="40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2"/>
                </a:solidFill>
              </a:rPr>
              <a:t>3-NN Average</a:t>
            </a:r>
            <a:endParaRPr u="sng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Locally Weighted Regression</a:t>
            </a:r>
            <a:endParaRPr/>
          </a:p>
        </p:txBody>
      </p:sp>
      <p:pic>
        <p:nvPicPr>
          <p:cNvPr id="249" name="Google Shape;24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975" y="1420450"/>
            <a:ext cx="7301850" cy="30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7"/>
          <p:cNvSpPr txBox="1"/>
          <p:nvPr/>
        </p:nvSpPr>
        <p:spPr>
          <a:xfrm>
            <a:off x="1538714" y="4159625"/>
            <a:ext cx="2486100" cy="40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2"/>
                </a:solidFill>
              </a:rPr>
              <a:t>3-NN Linear Regression</a:t>
            </a:r>
            <a:endParaRPr u="sng">
              <a:solidFill>
                <a:srgbClr val="FF0000"/>
              </a:solidFill>
            </a:endParaRPr>
          </a:p>
        </p:txBody>
      </p:sp>
      <p:sp>
        <p:nvSpPr>
          <p:cNvPr id="251" name="Google Shape;251;p37"/>
          <p:cNvSpPr txBox="1"/>
          <p:nvPr/>
        </p:nvSpPr>
        <p:spPr>
          <a:xfrm>
            <a:off x="4889605" y="4159625"/>
            <a:ext cx="3656100" cy="40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2"/>
                </a:solidFill>
              </a:rPr>
              <a:t>Locally Weighted Regression </a:t>
            </a:r>
            <a:endParaRPr sz="1600" u="sng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2"/>
                </a:solidFill>
              </a:rPr>
              <a:t>(with a </a:t>
            </a:r>
            <a:r>
              <a:rPr lang="en" b="1" u="sng">
                <a:solidFill>
                  <a:schemeClr val="dk2"/>
                </a:solidFill>
              </a:rPr>
              <a:t>quadratic kernel </a:t>
            </a:r>
            <a:r>
              <a:rPr lang="en" u="sng">
                <a:solidFill>
                  <a:schemeClr val="dk2"/>
                </a:solidFill>
              </a:rPr>
              <a:t>of width k = 10)</a:t>
            </a:r>
            <a:endParaRPr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Locally Weighted Regression</a:t>
            </a:r>
            <a:endParaRPr/>
          </a:p>
        </p:txBody>
      </p:sp>
      <p:sp>
        <p:nvSpPr>
          <p:cNvPr id="257" name="Google Shape;257;p38"/>
          <p:cNvSpPr txBox="1">
            <a:spLocks noGrp="1"/>
          </p:cNvSpPr>
          <p:nvPr>
            <p:ph type="body" idx="1"/>
          </p:nvPr>
        </p:nvSpPr>
        <p:spPr>
          <a:xfrm>
            <a:off x="311700" y="1208200"/>
            <a:ext cx="8520600" cy="33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Solve weighted regression problem (using gradient descent):</a:t>
            </a:r>
            <a:endParaRPr/>
          </a:p>
        </p:txBody>
      </p:sp>
      <p:pic>
        <p:nvPicPr>
          <p:cNvPr id="258" name="Google Shape;258;p38" descr="w^* = argmin_w \sum_{j} \kappa(Distance(x_q, x_j))(y_i-w \cdot x_j)^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1627" y="1759650"/>
            <a:ext cx="6381500" cy="4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8" descr="where \; \kappa \; is \; a \;chosen\; kernel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0399" y="2445913"/>
            <a:ext cx="3421150" cy="26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8" descr="\hat{f}(x_q) = w^* \cdot x_q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5900" y="2902050"/>
            <a:ext cx="2011148" cy="4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8"/>
          <p:cNvSpPr txBox="1"/>
          <p:nvPr/>
        </p:nvSpPr>
        <p:spPr>
          <a:xfrm>
            <a:off x="4110464" y="2916375"/>
            <a:ext cx="2486100" cy="40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</a:rPr>
              <a:t>Prediction: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262" name="Google Shape;262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326" y="2796125"/>
            <a:ext cx="6283776" cy="221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8"/>
          <p:cNvSpPr txBox="1"/>
          <p:nvPr/>
        </p:nvSpPr>
        <p:spPr>
          <a:xfrm>
            <a:off x="7046900" y="3600025"/>
            <a:ext cx="1936500" cy="9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</a:rPr>
              <a:t>Note: </a:t>
            </a:r>
            <a:r>
              <a:rPr lang="en" sz="1200">
                <a:solidFill>
                  <a:schemeClr val="dk2"/>
                </a:solidFill>
              </a:rPr>
              <a:t>Need to solve a new regression problem for every query point, since local.</a:t>
            </a:r>
            <a:endParaRPr sz="1200">
              <a:solidFill>
                <a:schemeClr val="dk2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69" name="Google Shape;269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k-Nearest-Neighbours (k-NN)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Structures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k-d Trees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Locality Sensitive Hashing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Distance Weighted Nearest Neighbours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Locally Weighted Regression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75" name="Google Shape;275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http://www.cs.cmu.edu/~mgormley/courses/10601/slides/lecture5-ms.pdf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http://people.csail.mit.edu/dsontag/courses/ml12/slides/lecture10.pdf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https://www.cs.cornell.edu/courses/cs4780/2018fa/lectures/lecturenote02_kNN.html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https://www.slideserve.com/teneil/locality-sensitive-hashing-and-large-scale-image-search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https://www.cs.cmu.edu/afs/cs/project/jair/pub/volume4/cohn96a-html/node7.html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Simplest Instance Based Learning Method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Table Lookup</a:t>
            </a:r>
            <a:endParaRPr/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2089775" y="1212775"/>
          <a:ext cx="4775400" cy="2377260"/>
        </p:xfrm>
        <a:graphic>
          <a:graphicData uri="http://schemas.openxmlformats.org/drawingml/2006/table">
            <a:tbl>
              <a:tblPr>
                <a:noFill/>
                <a:tableStyleId>{B94F2322-BC5C-4FE1-9C46-65F76C039FFE}</a:tableStyleId>
              </a:tblPr>
              <a:tblGrid>
                <a:gridCol w="159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x1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x2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y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Dog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Dog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Dog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0" name="Google Shape;70;p15"/>
          <p:cNvGraphicFramePr/>
          <p:nvPr/>
        </p:nvGraphicFramePr>
        <p:xfrm>
          <a:off x="2087600" y="3720825"/>
          <a:ext cx="3183600" cy="396210"/>
        </p:xfrm>
        <a:graphic>
          <a:graphicData uri="http://schemas.openxmlformats.org/drawingml/2006/table">
            <a:tbl>
              <a:tblPr>
                <a:noFill/>
                <a:tableStyleId>{B94F2322-BC5C-4FE1-9C46-65F76C039FFE}</a:tableStyleId>
              </a:tblPr>
              <a:tblGrid>
                <a:gridCol w="159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Google Shape;71;p15"/>
          <p:cNvSpPr txBox="1"/>
          <p:nvPr/>
        </p:nvSpPr>
        <p:spPr>
          <a:xfrm>
            <a:off x="892200" y="3720825"/>
            <a:ext cx="1120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Query1: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5346275" y="3720825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Output:  </a:t>
            </a:r>
            <a:r>
              <a:rPr lang="en"/>
              <a:t>Cat</a:t>
            </a:r>
            <a:endParaRPr/>
          </a:p>
        </p:txBody>
      </p:sp>
      <p:graphicFrame>
        <p:nvGraphicFramePr>
          <p:cNvPr id="73" name="Google Shape;73;p15"/>
          <p:cNvGraphicFramePr/>
          <p:nvPr/>
        </p:nvGraphicFramePr>
        <p:xfrm>
          <a:off x="2087600" y="4178025"/>
          <a:ext cx="3183600" cy="396210"/>
        </p:xfrm>
        <a:graphic>
          <a:graphicData uri="http://schemas.openxmlformats.org/drawingml/2006/table">
            <a:tbl>
              <a:tblPr>
                <a:noFill/>
                <a:tableStyleId>{B94F2322-BC5C-4FE1-9C46-65F76C039FFE}</a:tableStyleId>
              </a:tblPr>
              <a:tblGrid>
                <a:gridCol w="159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Google Shape;74;p15"/>
          <p:cNvSpPr txBox="1"/>
          <p:nvPr/>
        </p:nvSpPr>
        <p:spPr>
          <a:xfrm>
            <a:off x="892200" y="4178025"/>
            <a:ext cx="1120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Query2: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5346275" y="4178025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Output:  </a:t>
            </a:r>
            <a:r>
              <a:rPr lang="en"/>
              <a:t>??</a:t>
            </a:r>
            <a:endParaRPr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k-Nearest-Neighbours (k-NN)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Structures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k-d Trees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Locality Sensitive Hashing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Distance Weighted Nearest Neighbours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Locally Weighted Regression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750" y="2525"/>
            <a:ext cx="7752822" cy="48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0" y="4824300"/>
            <a:ext cx="7870800" cy="2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https://scikit-learn.org/stable/tutorial/machine_learning_map/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2262075" y="744650"/>
            <a:ext cx="534300" cy="396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1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 rotWithShape="1">
          <a:blip r:embed="rId4">
            <a:alphaModFix/>
          </a:blip>
          <a:srcRect r="50524" b="49556"/>
          <a:stretch/>
        </p:blipFill>
        <p:spPr>
          <a:xfrm>
            <a:off x="2521925" y="901425"/>
            <a:ext cx="4013324" cy="356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6550" y="1017724"/>
            <a:ext cx="4343650" cy="37108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Intuition</a:t>
            </a:r>
            <a:endParaRPr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K-Nearest-Neighbours (k-NN)? 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k-NN is a type of </a:t>
            </a:r>
            <a:r>
              <a:rPr lang="en" dirty="0">
                <a:uFill>
                  <a:noFill/>
                </a:uFill>
                <a:hlinkClick r:id="rId3"/>
              </a:rPr>
              <a:t>instance-based learning</a:t>
            </a:r>
            <a:r>
              <a:rPr lang="en" dirty="0"/>
              <a:t> that observes what kind of data is lies </a:t>
            </a:r>
            <a:r>
              <a:rPr lang="en" b="1" dirty="0"/>
              <a:t>nearest </a:t>
            </a:r>
            <a:r>
              <a:rPr lang="en" dirty="0"/>
              <a:t>to the one it’s trying to predict.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It is a </a:t>
            </a:r>
            <a:r>
              <a:rPr lang="en" b="1" dirty="0">
                <a:uFill>
                  <a:noFill/>
                </a:uFill>
                <a:hlinkClick r:id="rId4"/>
              </a:rPr>
              <a:t>lazy learning</a:t>
            </a:r>
            <a:r>
              <a:rPr lang="en" dirty="0"/>
              <a:t>, where the function is only approximated locally and all computation is deferred until function evaluation.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Advantage of lazy learning is that instead of estimating the target function once for the entire instance space (seen in </a:t>
            </a:r>
            <a:r>
              <a:rPr lang="en" b="1" dirty="0"/>
              <a:t>eager learning</a:t>
            </a:r>
            <a:r>
              <a:rPr lang="en" dirty="0"/>
              <a:t>), these methods can estimate it locally and differently for each new instance to be classified.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It is a </a:t>
            </a:r>
            <a:r>
              <a:rPr lang="en" b="1" dirty="0"/>
              <a:t>supervised learning method</a:t>
            </a:r>
            <a:r>
              <a:rPr lang="en" dirty="0"/>
              <a:t>.                       Given [(x</a:t>
            </a:r>
            <a:r>
              <a:rPr lang="en" baseline="-25000" dirty="0"/>
              <a:t>1</a:t>
            </a:r>
            <a:r>
              <a:rPr lang="en" dirty="0"/>
              <a:t>,y</a:t>
            </a:r>
            <a:r>
              <a:rPr lang="en" baseline="-25000" dirty="0"/>
              <a:t>1</a:t>
            </a:r>
            <a:r>
              <a:rPr lang="en" dirty="0"/>
              <a:t>),(x</a:t>
            </a:r>
            <a:r>
              <a:rPr lang="en" baseline="-25000" dirty="0"/>
              <a:t>2</a:t>
            </a:r>
            <a:r>
              <a:rPr lang="en" dirty="0"/>
              <a:t>,y</a:t>
            </a:r>
            <a:r>
              <a:rPr lang="en" baseline="-25000" dirty="0"/>
              <a:t>2</a:t>
            </a:r>
            <a:r>
              <a:rPr lang="en" dirty="0"/>
              <a:t>),..., (x</a:t>
            </a:r>
            <a:r>
              <a:rPr lang="en" baseline="-25000" dirty="0"/>
              <a:t>n</a:t>
            </a:r>
            <a:r>
              <a:rPr lang="en" dirty="0"/>
              <a:t>,y</a:t>
            </a:r>
            <a:r>
              <a:rPr lang="en" baseline="-25000" dirty="0"/>
              <a:t>n</a:t>
            </a:r>
            <a:r>
              <a:rPr lang="en" dirty="0"/>
              <a:t>)]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K-Nearest-Neighbours Algorithm 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Algorithm: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 training examples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Algorithm: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classify a new example x by finding the k training examples (x</a:t>
            </a:r>
            <a:r>
              <a:rPr lang="en" baseline="-25000"/>
              <a:t>i</a:t>
            </a:r>
            <a:r>
              <a:rPr lang="en"/>
              <a:t>,y</a:t>
            </a:r>
            <a:r>
              <a:rPr lang="en" baseline="-25000"/>
              <a:t>i</a:t>
            </a:r>
            <a:r>
              <a:rPr lang="en"/>
              <a:t>) that is nearest to x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Guess the class y = y</a:t>
            </a:r>
            <a:r>
              <a:rPr lang="en" baseline="-25000"/>
              <a:t>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Functions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Euclidean distance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Manhattan distance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Others (e.g. Chebyshev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/>
              <a:t>cosine, hamming)</a:t>
            </a:r>
            <a:endParaRPr/>
          </a:p>
        </p:txBody>
      </p:sp>
      <p:pic>
        <p:nvPicPr>
          <p:cNvPr id="114" name="Google Shape;114;p21" descr="g(u,v) = \sqrt{\sum_{m=1}^{M}(u_m - v_m)^2}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825" y="1758200"/>
            <a:ext cx="4358700" cy="702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 rotWithShape="1">
          <a:blip r:embed="rId4">
            <a:alphaModFix/>
          </a:blip>
          <a:srcRect r="66772" b="50622"/>
          <a:stretch/>
        </p:blipFill>
        <p:spPr>
          <a:xfrm>
            <a:off x="6696775" y="84650"/>
            <a:ext cx="2182025" cy="23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 rotWithShape="1">
          <a:blip r:embed="rId4">
            <a:alphaModFix/>
          </a:blip>
          <a:srcRect l="32861" t="2345" r="33911" b="48276"/>
          <a:stretch/>
        </p:blipFill>
        <p:spPr>
          <a:xfrm>
            <a:off x="6696775" y="2475463"/>
            <a:ext cx="2182025" cy="23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 descr="g(u,v) ={\sum_{m=1}^{M}|u_m - v_m|}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819" y="3277700"/>
            <a:ext cx="4303430" cy="53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3.2|36.1|7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8|15.8|9.5|18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1.8|27|7.1|11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3.9|7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4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2|7.5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1316</Words>
  <Application>Microsoft Office PowerPoint</Application>
  <PresentationFormat>On-screen Show (16:9)</PresentationFormat>
  <Paragraphs>166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Arial</vt:lpstr>
      <vt:lpstr>Simple Light</vt:lpstr>
      <vt:lpstr>Non-Parametric Models in Machine Learning</vt:lpstr>
      <vt:lpstr>Non-Parametric Models</vt:lpstr>
      <vt:lpstr>Simplest Instance Based Learning Method</vt:lpstr>
      <vt:lpstr>Contents</vt:lpstr>
      <vt:lpstr>PowerPoint Presentation</vt:lpstr>
      <vt:lpstr>Intuition</vt:lpstr>
      <vt:lpstr>What is K-Nearest-Neighbours (k-NN)? </vt:lpstr>
      <vt:lpstr>K-Nearest-Neighbours Algorithm </vt:lpstr>
      <vt:lpstr>Distance Functions</vt:lpstr>
      <vt:lpstr>PowerPoint Presentation</vt:lpstr>
      <vt:lpstr>PowerPoint Presentation</vt:lpstr>
      <vt:lpstr>k-NN Decision Boundaries</vt:lpstr>
      <vt:lpstr>Curse of Dimensionality </vt:lpstr>
      <vt:lpstr>Curse of Dimensionality</vt:lpstr>
      <vt:lpstr>Curse of Dimensionality </vt:lpstr>
      <vt:lpstr>Computational Complexity </vt:lpstr>
      <vt:lpstr>Finding NN with k-d Trees (k-dimensional tree) </vt:lpstr>
      <vt:lpstr>K-d Tree Data Structure</vt:lpstr>
      <vt:lpstr>K-d Tree Data Construction</vt:lpstr>
      <vt:lpstr>Locality Sensitive Hashing</vt:lpstr>
      <vt:lpstr>Locality Sensitive Hashing</vt:lpstr>
      <vt:lpstr>Locality Sensitive Hashing</vt:lpstr>
      <vt:lpstr>Distance Weighted Nearest Neighbours </vt:lpstr>
      <vt:lpstr>Locally Weighted Regression</vt:lpstr>
      <vt:lpstr>Locally Weighted Regression</vt:lpstr>
      <vt:lpstr>Locally Weighted Regression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Non-Parametric Models in Machine Learning</dc:title>
  <cp:lastModifiedBy>shen bingquan</cp:lastModifiedBy>
  <cp:revision>1</cp:revision>
  <dcterms:modified xsi:type="dcterms:W3CDTF">2021-08-12T02:40:52Z</dcterms:modified>
</cp:coreProperties>
</file>