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3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25BE5E88-1E7A-4F9D-9A76-2BA05ED03233}">
          <p14:sldIdLst>
            <p14:sldId id="256"/>
            <p14:sldId id="257"/>
            <p14:sldId id="258"/>
            <p14:sldId id="259"/>
          </p14:sldIdLst>
        </p14:section>
        <p14:section name="Untitled Section" id="{90BAAB4F-6BD6-4417-B61D-85753A4D5EC3}">
          <p14:sldIdLst>
            <p14:sldId id="260"/>
            <p14:sldId id="261"/>
            <p14:sldId id="262"/>
            <p14:sldId id="263"/>
            <p14:sldId id="265"/>
            <p14:sldId id="264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79E1A4-99FC-4980-B4E7-94F8DD409200}" v="1" dt="2021-08-12T02:41:07.4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n bingquan" userId="fceb9097da8659d8" providerId="LiveId" clId="{A279E1A4-99FC-4980-B4E7-94F8DD409200}"/>
    <pc:docChg chg="modSld">
      <pc:chgData name="shen bingquan" userId="fceb9097da8659d8" providerId="LiveId" clId="{A279E1A4-99FC-4980-B4E7-94F8DD409200}" dt="2021-08-12T02:41:07.438" v="0"/>
      <pc:docMkLst>
        <pc:docMk/>
      </pc:docMkLst>
      <pc:sldChg chg="delSp modTransition modAnim">
        <pc:chgData name="shen bingquan" userId="fceb9097da8659d8" providerId="LiveId" clId="{A279E1A4-99FC-4980-B4E7-94F8DD409200}" dt="2021-08-12T02:41:07.438" v="0"/>
        <pc:sldMkLst>
          <pc:docMk/>
          <pc:sldMk cId="0" sldId="256"/>
        </pc:sldMkLst>
        <pc:picChg chg="del">
          <ac:chgData name="shen bingquan" userId="fceb9097da8659d8" providerId="LiveId" clId="{A279E1A4-99FC-4980-B4E7-94F8DD409200}" dt="2021-08-12T02:41:07.438" v="0"/>
          <ac:picMkLst>
            <pc:docMk/>
            <pc:sldMk cId="0" sldId="256"/>
            <ac:picMk id="4" creationId="{8806180A-6C86-45A7-A6F7-40AC0A2FBE28}"/>
          </ac:picMkLst>
        </pc:picChg>
      </pc:sldChg>
      <pc:sldChg chg="delSp modTransition modAnim">
        <pc:chgData name="shen bingquan" userId="fceb9097da8659d8" providerId="LiveId" clId="{A279E1A4-99FC-4980-B4E7-94F8DD409200}" dt="2021-08-12T02:41:07.438" v="0"/>
        <pc:sldMkLst>
          <pc:docMk/>
          <pc:sldMk cId="0" sldId="257"/>
        </pc:sldMkLst>
        <pc:picChg chg="del">
          <ac:chgData name="shen bingquan" userId="fceb9097da8659d8" providerId="LiveId" clId="{A279E1A4-99FC-4980-B4E7-94F8DD409200}" dt="2021-08-12T02:41:07.438" v="0"/>
          <ac:picMkLst>
            <pc:docMk/>
            <pc:sldMk cId="0" sldId="257"/>
            <ac:picMk id="4" creationId="{41580A96-2C81-440C-9C53-8DC908681BF3}"/>
          </ac:picMkLst>
        </pc:picChg>
        <pc:inkChg chg="del">
          <ac:chgData name="shen bingquan" userId="fceb9097da8659d8" providerId="LiveId" clId="{A279E1A4-99FC-4980-B4E7-94F8DD409200}" dt="2021-08-12T02:41:07.438" v="0"/>
          <ac:inkMkLst>
            <pc:docMk/>
            <pc:sldMk cId="0" sldId="257"/>
            <ac:inkMk id="3" creationId="{9F3342F4-E725-4992-A24E-6467798C0B47}"/>
          </ac:inkMkLst>
        </pc:inkChg>
      </pc:sldChg>
      <pc:sldChg chg="delSp modTransition modAnim">
        <pc:chgData name="shen bingquan" userId="fceb9097da8659d8" providerId="LiveId" clId="{A279E1A4-99FC-4980-B4E7-94F8DD409200}" dt="2021-08-12T02:41:07.438" v="0"/>
        <pc:sldMkLst>
          <pc:docMk/>
          <pc:sldMk cId="0" sldId="258"/>
        </pc:sldMkLst>
        <pc:picChg chg="del">
          <ac:chgData name="shen bingquan" userId="fceb9097da8659d8" providerId="LiveId" clId="{A279E1A4-99FC-4980-B4E7-94F8DD409200}" dt="2021-08-12T02:41:07.438" v="0"/>
          <ac:picMkLst>
            <pc:docMk/>
            <pc:sldMk cId="0" sldId="258"/>
            <ac:picMk id="7" creationId="{8F8D6B00-CFED-4B18-AAFD-F0E029E72D8B}"/>
          </ac:picMkLst>
        </pc:picChg>
        <pc:inkChg chg="del">
          <ac:chgData name="shen bingquan" userId="fceb9097da8659d8" providerId="LiveId" clId="{A279E1A4-99FC-4980-B4E7-94F8DD409200}" dt="2021-08-12T02:41:07.438" v="0"/>
          <ac:inkMkLst>
            <pc:docMk/>
            <pc:sldMk cId="0" sldId="258"/>
            <ac:inkMk id="6" creationId="{515A2EE4-C32F-45D1-98B6-D78E2EB83136}"/>
          </ac:inkMkLst>
        </pc:inkChg>
      </pc:sldChg>
      <pc:sldChg chg="delSp modTransition modAnim">
        <pc:chgData name="shen bingquan" userId="fceb9097da8659d8" providerId="LiveId" clId="{A279E1A4-99FC-4980-B4E7-94F8DD409200}" dt="2021-08-12T02:41:07.438" v="0"/>
        <pc:sldMkLst>
          <pc:docMk/>
          <pc:sldMk cId="0" sldId="259"/>
        </pc:sldMkLst>
        <pc:picChg chg="del">
          <ac:chgData name="shen bingquan" userId="fceb9097da8659d8" providerId="LiveId" clId="{A279E1A4-99FC-4980-B4E7-94F8DD409200}" dt="2021-08-12T02:41:07.438" v="0"/>
          <ac:picMkLst>
            <pc:docMk/>
            <pc:sldMk cId="0" sldId="259"/>
            <ac:picMk id="3" creationId="{7BE5A026-2980-4309-853D-5021F7430846}"/>
          </ac:picMkLst>
        </pc:picChg>
        <pc:inkChg chg="del">
          <ac:chgData name="shen bingquan" userId="fceb9097da8659d8" providerId="LiveId" clId="{A279E1A4-99FC-4980-B4E7-94F8DD409200}" dt="2021-08-12T02:41:07.438" v="0"/>
          <ac:inkMkLst>
            <pc:docMk/>
            <pc:sldMk cId="0" sldId="259"/>
            <ac:inkMk id="2" creationId="{807CE12B-EA7B-481B-BEBF-0750FCB1349D}"/>
          </ac:inkMkLst>
        </pc:inkChg>
      </pc:sldChg>
      <pc:sldChg chg="delSp modTransition modAnim">
        <pc:chgData name="shen bingquan" userId="fceb9097da8659d8" providerId="LiveId" clId="{A279E1A4-99FC-4980-B4E7-94F8DD409200}" dt="2021-08-12T02:41:07.438" v="0"/>
        <pc:sldMkLst>
          <pc:docMk/>
          <pc:sldMk cId="0" sldId="260"/>
        </pc:sldMkLst>
        <pc:picChg chg="del">
          <ac:chgData name="shen bingquan" userId="fceb9097da8659d8" providerId="LiveId" clId="{A279E1A4-99FC-4980-B4E7-94F8DD409200}" dt="2021-08-12T02:41:07.438" v="0"/>
          <ac:picMkLst>
            <pc:docMk/>
            <pc:sldMk cId="0" sldId="260"/>
            <ac:picMk id="3" creationId="{9BFF24C9-2F79-4345-95A5-D8C3159ABA67}"/>
          </ac:picMkLst>
        </pc:picChg>
        <pc:inkChg chg="del">
          <ac:chgData name="shen bingquan" userId="fceb9097da8659d8" providerId="LiveId" clId="{A279E1A4-99FC-4980-B4E7-94F8DD409200}" dt="2021-08-12T02:41:07.438" v="0"/>
          <ac:inkMkLst>
            <pc:docMk/>
            <pc:sldMk cId="0" sldId="260"/>
            <ac:inkMk id="2" creationId="{0DA0DAA8-6B52-4D3D-9775-C330F0B40234}"/>
          </ac:inkMkLst>
        </pc:inkChg>
      </pc:sldChg>
      <pc:sldChg chg="delSp modTransition modAnim">
        <pc:chgData name="shen bingquan" userId="fceb9097da8659d8" providerId="LiveId" clId="{A279E1A4-99FC-4980-B4E7-94F8DD409200}" dt="2021-08-12T02:41:07.438" v="0"/>
        <pc:sldMkLst>
          <pc:docMk/>
          <pc:sldMk cId="0" sldId="261"/>
        </pc:sldMkLst>
        <pc:picChg chg="del">
          <ac:chgData name="shen bingquan" userId="fceb9097da8659d8" providerId="LiveId" clId="{A279E1A4-99FC-4980-B4E7-94F8DD409200}" dt="2021-08-12T02:41:07.438" v="0"/>
          <ac:picMkLst>
            <pc:docMk/>
            <pc:sldMk cId="0" sldId="261"/>
            <ac:picMk id="3" creationId="{F3ED5D41-265C-46E6-8991-AC70B25AE477}"/>
          </ac:picMkLst>
        </pc:picChg>
        <pc:inkChg chg="del">
          <ac:chgData name="shen bingquan" userId="fceb9097da8659d8" providerId="LiveId" clId="{A279E1A4-99FC-4980-B4E7-94F8DD409200}" dt="2021-08-12T02:41:07.438" v="0"/>
          <ac:inkMkLst>
            <pc:docMk/>
            <pc:sldMk cId="0" sldId="261"/>
            <ac:inkMk id="2" creationId="{850E769D-5AC1-41E0-8ECF-6A5D3CD34B74}"/>
          </ac:inkMkLst>
        </pc:inkChg>
      </pc:sldChg>
      <pc:sldChg chg="delSp modTransition modAnim">
        <pc:chgData name="shen bingquan" userId="fceb9097da8659d8" providerId="LiveId" clId="{A279E1A4-99FC-4980-B4E7-94F8DD409200}" dt="2021-08-12T02:41:07.438" v="0"/>
        <pc:sldMkLst>
          <pc:docMk/>
          <pc:sldMk cId="0" sldId="262"/>
        </pc:sldMkLst>
        <pc:picChg chg="del">
          <ac:chgData name="shen bingquan" userId="fceb9097da8659d8" providerId="LiveId" clId="{A279E1A4-99FC-4980-B4E7-94F8DD409200}" dt="2021-08-12T02:41:07.438" v="0"/>
          <ac:picMkLst>
            <pc:docMk/>
            <pc:sldMk cId="0" sldId="262"/>
            <ac:picMk id="11" creationId="{E77CDFEF-6C4E-45CD-848C-C9A0369F26D3}"/>
          </ac:picMkLst>
        </pc:picChg>
        <pc:inkChg chg="del">
          <ac:chgData name="shen bingquan" userId="fceb9097da8659d8" providerId="LiveId" clId="{A279E1A4-99FC-4980-B4E7-94F8DD409200}" dt="2021-08-12T02:41:07.438" v="0"/>
          <ac:inkMkLst>
            <pc:docMk/>
            <pc:sldMk cId="0" sldId="262"/>
            <ac:inkMk id="10" creationId="{08E565F1-62F2-4C66-8925-0D92F5266D64}"/>
          </ac:inkMkLst>
        </pc:inkChg>
      </pc:sldChg>
      <pc:sldChg chg="delSp modTransition modAnim">
        <pc:chgData name="shen bingquan" userId="fceb9097da8659d8" providerId="LiveId" clId="{A279E1A4-99FC-4980-B4E7-94F8DD409200}" dt="2021-08-12T02:41:07.438" v="0"/>
        <pc:sldMkLst>
          <pc:docMk/>
          <pc:sldMk cId="0" sldId="263"/>
        </pc:sldMkLst>
        <pc:picChg chg="del">
          <ac:chgData name="shen bingquan" userId="fceb9097da8659d8" providerId="LiveId" clId="{A279E1A4-99FC-4980-B4E7-94F8DD409200}" dt="2021-08-12T02:41:07.438" v="0"/>
          <ac:picMkLst>
            <pc:docMk/>
            <pc:sldMk cId="0" sldId="263"/>
            <ac:picMk id="4" creationId="{CBB365FD-B191-49F5-A31D-9ED25CC73E9E}"/>
          </ac:picMkLst>
        </pc:picChg>
        <pc:inkChg chg="del">
          <ac:chgData name="shen bingquan" userId="fceb9097da8659d8" providerId="LiveId" clId="{A279E1A4-99FC-4980-B4E7-94F8DD409200}" dt="2021-08-12T02:41:07.438" v="0"/>
          <ac:inkMkLst>
            <pc:docMk/>
            <pc:sldMk cId="0" sldId="263"/>
            <ac:inkMk id="3" creationId="{59BF3444-78AE-4AF1-A56E-D60B9E60B643}"/>
          </ac:inkMkLst>
        </pc:inkChg>
      </pc:sldChg>
      <pc:sldChg chg="delSp modTransition modAnim">
        <pc:chgData name="shen bingquan" userId="fceb9097da8659d8" providerId="LiveId" clId="{A279E1A4-99FC-4980-B4E7-94F8DD409200}" dt="2021-08-12T02:41:07.438" v="0"/>
        <pc:sldMkLst>
          <pc:docMk/>
          <pc:sldMk cId="0" sldId="264"/>
        </pc:sldMkLst>
        <pc:picChg chg="del">
          <ac:chgData name="shen bingquan" userId="fceb9097da8659d8" providerId="LiveId" clId="{A279E1A4-99FC-4980-B4E7-94F8DD409200}" dt="2021-08-12T02:41:07.438" v="0"/>
          <ac:picMkLst>
            <pc:docMk/>
            <pc:sldMk cId="0" sldId="264"/>
            <ac:picMk id="3" creationId="{F3433BBC-3E9F-42F5-8798-CFF12BC1D23C}"/>
          </ac:picMkLst>
        </pc:picChg>
        <pc:inkChg chg="del">
          <ac:chgData name="shen bingquan" userId="fceb9097da8659d8" providerId="LiveId" clId="{A279E1A4-99FC-4980-B4E7-94F8DD409200}" dt="2021-08-12T02:41:07.438" v="0"/>
          <ac:inkMkLst>
            <pc:docMk/>
            <pc:sldMk cId="0" sldId="264"/>
            <ac:inkMk id="2" creationId="{28C3EB9A-AB24-4C9E-8577-415D775F0848}"/>
          </ac:inkMkLst>
        </pc:inkChg>
      </pc:sldChg>
      <pc:sldChg chg="delSp modTransition modAnim">
        <pc:chgData name="shen bingquan" userId="fceb9097da8659d8" providerId="LiveId" clId="{A279E1A4-99FC-4980-B4E7-94F8DD409200}" dt="2021-08-12T02:41:07.438" v="0"/>
        <pc:sldMkLst>
          <pc:docMk/>
          <pc:sldMk cId="0" sldId="265"/>
        </pc:sldMkLst>
        <pc:picChg chg="del">
          <ac:chgData name="shen bingquan" userId="fceb9097da8659d8" providerId="LiveId" clId="{A279E1A4-99FC-4980-B4E7-94F8DD409200}" dt="2021-08-12T02:41:07.438" v="0"/>
          <ac:picMkLst>
            <pc:docMk/>
            <pc:sldMk cId="0" sldId="265"/>
            <ac:picMk id="5" creationId="{D8D33911-9B68-476D-88ED-34AF2EDB9487}"/>
          </ac:picMkLst>
        </pc:picChg>
        <pc:inkChg chg="del">
          <ac:chgData name="shen bingquan" userId="fceb9097da8659d8" providerId="LiveId" clId="{A279E1A4-99FC-4980-B4E7-94F8DD409200}" dt="2021-08-12T02:41:07.438" v="0"/>
          <ac:inkMkLst>
            <pc:docMk/>
            <pc:sldMk cId="0" sldId="265"/>
            <ac:inkMk id="4" creationId="{88CD511C-0713-4BF9-8957-53F5BE577B77}"/>
          </ac:inkMkLst>
        </pc:inkChg>
      </pc:sldChg>
      <pc:sldChg chg="delSp modTransition modAnim">
        <pc:chgData name="shen bingquan" userId="fceb9097da8659d8" providerId="LiveId" clId="{A279E1A4-99FC-4980-B4E7-94F8DD409200}" dt="2021-08-12T02:41:07.438" v="0"/>
        <pc:sldMkLst>
          <pc:docMk/>
          <pc:sldMk cId="0" sldId="266"/>
        </pc:sldMkLst>
        <pc:picChg chg="del">
          <ac:chgData name="shen bingquan" userId="fceb9097da8659d8" providerId="LiveId" clId="{A279E1A4-99FC-4980-B4E7-94F8DD409200}" dt="2021-08-12T02:41:07.438" v="0"/>
          <ac:picMkLst>
            <pc:docMk/>
            <pc:sldMk cId="0" sldId="266"/>
            <ac:picMk id="5" creationId="{7F17DA11-DFA9-4582-9971-2AB18D896ED8}"/>
          </ac:picMkLst>
        </pc:picChg>
        <pc:inkChg chg="del">
          <ac:chgData name="shen bingquan" userId="fceb9097da8659d8" providerId="LiveId" clId="{A279E1A4-99FC-4980-B4E7-94F8DD409200}" dt="2021-08-12T02:41:07.438" v="0"/>
          <ac:inkMkLst>
            <pc:docMk/>
            <pc:sldMk cId="0" sldId="266"/>
            <ac:inkMk id="4" creationId="{36DA4843-28CD-4192-A3BC-4214CD721F03}"/>
          </ac:inkMkLst>
        </pc:inkChg>
      </pc:sldChg>
      <pc:sldChg chg="delSp modTransition modAnim">
        <pc:chgData name="shen bingquan" userId="fceb9097da8659d8" providerId="LiveId" clId="{A279E1A4-99FC-4980-B4E7-94F8DD409200}" dt="2021-08-12T02:41:07.438" v="0"/>
        <pc:sldMkLst>
          <pc:docMk/>
          <pc:sldMk cId="0" sldId="267"/>
        </pc:sldMkLst>
        <pc:picChg chg="del">
          <ac:chgData name="shen bingquan" userId="fceb9097da8659d8" providerId="LiveId" clId="{A279E1A4-99FC-4980-B4E7-94F8DD409200}" dt="2021-08-12T02:41:07.438" v="0"/>
          <ac:picMkLst>
            <pc:docMk/>
            <pc:sldMk cId="0" sldId="267"/>
            <ac:picMk id="5" creationId="{A15D2D8C-278D-4BD5-B5E4-BB67E476B49D}"/>
          </ac:picMkLst>
        </pc:picChg>
        <pc:inkChg chg="del">
          <ac:chgData name="shen bingquan" userId="fceb9097da8659d8" providerId="LiveId" clId="{A279E1A4-99FC-4980-B4E7-94F8DD409200}" dt="2021-08-12T02:41:07.438" v="0"/>
          <ac:inkMkLst>
            <pc:docMk/>
            <pc:sldMk cId="0" sldId="267"/>
            <ac:inkMk id="4" creationId="{E08C05D0-50D5-48BF-BA14-987A4D96F54A}"/>
          </ac:inkMkLst>
        </pc:inkChg>
      </pc:sldChg>
      <pc:sldChg chg="modTransition">
        <pc:chgData name="shen bingquan" userId="fceb9097da8659d8" providerId="LiveId" clId="{A279E1A4-99FC-4980-B4E7-94F8DD409200}" dt="2021-08-12T02:41:07.438" v="0"/>
        <pc:sldMkLst>
          <pc:docMk/>
          <pc:sldMk cId="0" sldId="268"/>
        </pc:sldMkLst>
      </pc:sldChg>
    </pc:docChg>
  </pc:docChgLst>
  <pc:docChgLst>
    <pc:chgData name="shen bingquan" userId="fceb9097da8659d8" providerId="LiveId" clId="{1018E3B5-C42E-425B-B82D-A844103C26A2}"/>
    <pc:docChg chg="undo custSel modSld sldOrd addSection">
      <pc:chgData name="shen bingquan" userId="fceb9097da8659d8" providerId="LiveId" clId="{1018E3B5-C42E-425B-B82D-A844103C26A2}" dt="2020-07-13T08:13:54.265" v="258"/>
      <pc:docMkLst>
        <pc:docMk/>
      </pc:docMkLst>
      <pc:sldChg chg="addSp delSp modSp modTransition modAnim modNotes">
        <pc:chgData name="shen bingquan" userId="fceb9097da8659d8" providerId="LiveId" clId="{1018E3B5-C42E-425B-B82D-A844103C26A2}" dt="2020-07-13T06:41:21.382" v="6"/>
        <pc:sldMkLst>
          <pc:docMk/>
          <pc:sldMk cId="0" sldId="256"/>
        </pc:sldMkLst>
        <pc:picChg chg="add del mod">
          <ac:chgData name="shen bingquan" userId="fceb9097da8659d8" providerId="LiveId" clId="{1018E3B5-C42E-425B-B82D-A844103C26A2}" dt="2020-07-13T06:40:44.845" v="3"/>
          <ac:picMkLst>
            <pc:docMk/>
            <pc:sldMk cId="0" sldId="256"/>
            <ac:picMk id="2" creationId="{8A8825DB-CE45-4D50-91BE-DD052B7B6834}"/>
          </ac:picMkLst>
        </pc:picChg>
        <pc:picChg chg="add del mod">
          <ac:chgData name="shen bingquan" userId="fceb9097da8659d8" providerId="LiveId" clId="{1018E3B5-C42E-425B-B82D-A844103C26A2}" dt="2020-07-13T06:40:54.692" v="5"/>
          <ac:picMkLst>
            <pc:docMk/>
            <pc:sldMk cId="0" sldId="256"/>
            <ac:picMk id="3" creationId="{FBCC15D0-9E3F-4C66-BB19-29918F019D35}"/>
          </ac:picMkLst>
        </pc:picChg>
        <pc:picChg chg="add mod">
          <ac:chgData name="shen bingquan" userId="fceb9097da8659d8" providerId="LiveId" clId="{1018E3B5-C42E-425B-B82D-A844103C26A2}" dt="2020-07-13T06:41:21.382" v="6"/>
          <ac:picMkLst>
            <pc:docMk/>
            <pc:sldMk cId="0" sldId="256"/>
            <ac:picMk id="4" creationId="{8806180A-6C86-45A7-A6F7-40AC0A2FBE28}"/>
          </ac:picMkLst>
        </pc:picChg>
      </pc:sldChg>
      <pc:sldChg chg="addSp delSp modSp modTransition modAnim modNotes">
        <pc:chgData name="shen bingquan" userId="fceb9097da8659d8" providerId="LiveId" clId="{1018E3B5-C42E-425B-B82D-A844103C26A2}" dt="2020-07-13T06:43:39.251" v="9"/>
        <pc:sldMkLst>
          <pc:docMk/>
          <pc:sldMk cId="0" sldId="257"/>
        </pc:sldMkLst>
        <pc:picChg chg="add del mod">
          <ac:chgData name="shen bingquan" userId="fceb9097da8659d8" providerId="LiveId" clId="{1018E3B5-C42E-425B-B82D-A844103C26A2}" dt="2020-07-13T06:42:04.041" v="8"/>
          <ac:picMkLst>
            <pc:docMk/>
            <pc:sldMk cId="0" sldId="257"/>
            <ac:picMk id="2" creationId="{2F23A6FA-2FC9-41C8-BE5B-581BF3FD1A4C}"/>
          </ac:picMkLst>
        </pc:picChg>
        <pc:picChg chg="add mod">
          <ac:chgData name="shen bingquan" userId="fceb9097da8659d8" providerId="LiveId" clId="{1018E3B5-C42E-425B-B82D-A844103C26A2}" dt="2020-07-13T06:43:39.251" v="9"/>
          <ac:picMkLst>
            <pc:docMk/>
            <pc:sldMk cId="0" sldId="257"/>
            <ac:picMk id="4" creationId="{41580A96-2C81-440C-9C53-8DC908681BF3}"/>
          </ac:picMkLst>
        </pc:picChg>
        <pc:inkChg chg="add">
          <ac:chgData name="shen bingquan" userId="fceb9097da8659d8" providerId="LiveId" clId="{1018E3B5-C42E-425B-B82D-A844103C26A2}" dt="2020-07-13T06:43:39.251" v="9"/>
          <ac:inkMkLst>
            <pc:docMk/>
            <pc:sldMk cId="0" sldId="257"/>
            <ac:inkMk id="3" creationId="{9F3342F4-E725-4992-A24E-6467798C0B47}"/>
          </ac:inkMkLst>
        </pc:inkChg>
      </pc:sldChg>
      <pc:sldChg chg="addSp delSp modSp modTransition modAnim modNotes">
        <pc:chgData name="shen bingquan" userId="fceb9097da8659d8" providerId="LiveId" clId="{1018E3B5-C42E-425B-B82D-A844103C26A2}" dt="2020-07-13T06:54:47.465" v="16"/>
        <pc:sldMkLst>
          <pc:docMk/>
          <pc:sldMk cId="0" sldId="258"/>
        </pc:sldMkLst>
        <pc:picChg chg="add del mod">
          <ac:chgData name="shen bingquan" userId="fceb9097da8659d8" providerId="LiveId" clId="{1018E3B5-C42E-425B-B82D-A844103C26A2}" dt="2020-07-13T06:52:50.755" v="11"/>
          <ac:picMkLst>
            <pc:docMk/>
            <pc:sldMk cId="0" sldId="258"/>
            <ac:picMk id="3" creationId="{B9BF5979-BF18-4BB8-8EAB-0FD43A147D47}"/>
          </ac:picMkLst>
        </pc:picChg>
        <pc:picChg chg="add del mod">
          <ac:chgData name="shen bingquan" userId="fceb9097da8659d8" providerId="LiveId" clId="{1018E3B5-C42E-425B-B82D-A844103C26A2}" dt="2020-07-13T06:53:06.359" v="13"/>
          <ac:picMkLst>
            <pc:docMk/>
            <pc:sldMk cId="0" sldId="258"/>
            <ac:picMk id="4" creationId="{0DD080EA-770F-4DF4-889B-B26FA969CFA5}"/>
          </ac:picMkLst>
        </pc:picChg>
        <pc:picChg chg="add del mod">
          <ac:chgData name="shen bingquan" userId="fceb9097da8659d8" providerId="LiveId" clId="{1018E3B5-C42E-425B-B82D-A844103C26A2}" dt="2020-07-13T06:53:15.405" v="15"/>
          <ac:picMkLst>
            <pc:docMk/>
            <pc:sldMk cId="0" sldId="258"/>
            <ac:picMk id="5" creationId="{A3379C4B-8172-47BF-BAC5-AABA02614CB2}"/>
          </ac:picMkLst>
        </pc:picChg>
        <pc:picChg chg="add mod">
          <ac:chgData name="shen bingquan" userId="fceb9097da8659d8" providerId="LiveId" clId="{1018E3B5-C42E-425B-B82D-A844103C26A2}" dt="2020-07-13T06:54:47.465" v="16"/>
          <ac:picMkLst>
            <pc:docMk/>
            <pc:sldMk cId="0" sldId="258"/>
            <ac:picMk id="7" creationId="{8F8D6B00-CFED-4B18-AAFD-F0E029E72D8B}"/>
          </ac:picMkLst>
        </pc:picChg>
        <pc:inkChg chg="add del">
          <ac:chgData name="shen bingquan" userId="fceb9097da8659d8" providerId="LiveId" clId="{1018E3B5-C42E-425B-B82D-A844103C26A2}" dt="2020-07-13T06:52:50.755" v="11"/>
          <ac:inkMkLst>
            <pc:docMk/>
            <pc:sldMk cId="0" sldId="258"/>
            <ac:inkMk id="2" creationId="{950D6BCF-5493-4144-9FA7-70E9F2D85A59}"/>
          </ac:inkMkLst>
        </pc:inkChg>
        <pc:inkChg chg="add">
          <ac:chgData name="shen bingquan" userId="fceb9097da8659d8" providerId="LiveId" clId="{1018E3B5-C42E-425B-B82D-A844103C26A2}" dt="2020-07-13T06:54:47.465" v="16"/>
          <ac:inkMkLst>
            <pc:docMk/>
            <pc:sldMk cId="0" sldId="258"/>
            <ac:inkMk id="6" creationId="{515A2EE4-C32F-45D1-98B6-D78E2EB83136}"/>
          </ac:inkMkLst>
        </pc:inkChg>
      </pc:sldChg>
      <pc:sldChg chg="addSp modSp mod">
        <pc:chgData name="shen bingquan" userId="fceb9097da8659d8" providerId="LiveId" clId="{1018E3B5-C42E-425B-B82D-A844103C26A2}" dt="2020-07-13T06:58:18.567" v="17"/>
        <pc:sldMkLst>
          <pc:docMk/>
          <pc:sldMk cId="0" sldId="259"/>
        </pc:sldMkLst>
        <pc:spChg chg="mod">
          <ac:chgData name="shen bingquan" userId="fceb9097da8659d8" providerId="LiveId" clId="{1018E3B5-C42E-425B-B82D-A844103C26A2}" dt="2020-07-13T06:34:40.871" v="1" actId="20577"/>
          <ac:spMkLst>
            <pc:docMk/>
            <pc:sldMk cId="0" sldId="259"/>
            <ac:spMk id="81" creationId="{00000000-0000-0000-0000-000000000000}"/>
          </ac:spMkLst>
        </pc:spChg>
        <pc:picChg chg="add mod">
          <ac:chgData name="shen bingquan" userId="fceb9097da8659d8" providerId="LiveId" clId="{1018E3B5-C42E-425B-B82D-A844103C26A2}" dt="2020-07-13T06:58:18.567" v="17"/>
          <ac:picMkLst>
            <pc:docMk/>
            <pc:sldMk cId="0" sldId="259"/>
            <ac:picMk id="3" creationId="{7BE5A026-2980-4309-853D-5021F7430846}"/>
          </ac:picMkLst>
        </pc:picChg>
        <pc:inkChg chg="add">
          <ac:chgData name="shen bingquan" userId="fceb9097da8659d8" providerId="LiveId" clId="{1018E3B5-C42E-425B-B82D-A844103C26A2}" dt="2020-07-13T06:58:18.567" v="17"/>
          <ac:inkMkLst>
            <pc:docMk/>
            <pc:sldMk cId="0" sldId="259"/>
            <ac:inkMk id="2" creationId="{807CE12B-EA7B-481B-BEBF-0750FCB1349D}"/>
          </ac:inkMkLst>
        </pc:inkChg>
      </pc:sldChg>
      <pc:sldChg chg="addSp modSp mod">
        <pc:chgData name="shen bingquan" userId="fceb9097da8659d8" providerId="LiveId" clId="{1018E3B5-C42E-425B-B82D-A844103C26A2}" dt="2020-07-13T07:33:37.037" v="236" actId="947"/>
        <pc:sldMkLst>
          <pc:docMk/>
          <pc:sldMk cId="0" sldId="260"/>
        </pc:sldMkLst>
        <pc:spChg chg="mod">
          <ac:chgData name="shen bingquan" userId="fceb9097da8659d8" providerId="LiveId" clId="{1018E3B5-C42E-425B-B82D-A844103C26A2}" dt="2020-07-13T07:33:37.037" v="236" actId="947"/>
          <ac:spMkLst>
            <pc:docMk/>
            <pc:sldMk cId="0" sldId="260"/>
            <ac:spMk id="90" creationId="{00000000-0000-0000-0000-000000000000}"/>
          </ac:spMkLst>
        </pc:spChg>
        <pc:picChg chg="add mod">
          <ac:chgData name="shen bingquan" userId="fceb9097da8659d8" providerId="LiveId" clId="{1018E3B5-C42E-425B-B82D-A844103C26A2}" dt="2020-07-13T07:02:37.508" v="19"/>
          <ac:picMkLst>
            <pc:docMk/>
            <pc:sldMk cId="0" sldId="260"/>
            <ac:picMk id="3" creationId="{9BFF24C9-2F79-4345-95A5-D8C3159ABA67}"/>
          </ac:picMkLst>
        </pc:picChg>
        <pc:inkChg chg="add">
          <ac:chgData name="shen bingquan" userId="fceb9097da8659d8" providerId="LiveId" clId="{1018E3B5-C42E-425B-B82D-A844103C26A2}" dt="2020-07-13T07:02:37.508" v="19"/>
          <ac:inkMkLst>
            <pc:docMk/>
            <pc:sldMk cId="0" sldId="260"/>
            <ac:inkMk id="2" creationId="{0DA0DAA8-6B52-4D3D-9775-C330F0B40234}"/>
          </ac:inkMkLst>
        </pc:inkChg>
      </pc:sldChg>
      <pc:sldChg chg="addSp modSp mod modNotes">
        <pc:chgData name="shen bingquan" userId="fceb9097da8659d8" providerId="LiveId" clId="{1018E3B5-C42E-425B-B82D-A844103C26A2}" dt="2020-07-13T07:26:25.565" v="99" actId="1076"/>
        <pc:sldMkLst>
          <pc:docMk/>
          <pc:sldMk cId="0" sldId="261"/>
        </pc:sldMkLst>
        <pc:spChg chg="mod">
          <ac:chgData name="shen bingquan" userId="fceb9097da8659d8" providerId="LiveId" clId="{1018E3B5-C42E-425B-B82D-A844103C26A2}" dt="2020-07-13T07:26:25.565" v="99" actId="1076"/>
          <ac:spMkLst>
            <pc:docMk/>
            <pc:sldMk cId="0" sldId="261"/>
            <ac:spMk id="103" creationId="{00000000-0000-0000-0000-000000000000}"/>
          </ac:spMkLst>
        </pc:spChg>
        <pc:picChg chg="add mod">
          <ac:chgData name="shen bingquan" userId="fceb9097da8659d8" providerId="LiveId" clId="{1018E3B5-C42E-425B-B82D-A844103C26A2}" dt="2020-07-13T07:05:33.785" v="22"/>
          <ac:picMkLst>
            <pc:docMk/>
            <pc:sldMk cId="0" sldId="261"/>
            <ac:picMk id="3" creationId="{F3ED5D41-265C-46E6-8991-AC70B25AE477}"/>
          </ac:picMkLst>
        </pc:picChg>
        <pc:inkChg chg="add">
          <ac:chgData name="shen bingquan" userId="fceb9097da8659d8" providerId="LiveId" clId="{1018E3B5-C42E-425B-B82D-A844103C26A2}" dt="2020-07-13T07:05:33.785" v="22"/>
          <ac:inkMkLst>
            <pc:docMk/>
            <pc:sldMk cId="0" sldId="261"/>
            <ac:inkMk id="2" creationId="{850E769D-5AC1-41E0-8ECF-6A5D3CD34B74}"/>
          </ac:inkMkLst>
        </pc:inkChg>
      </pc:sldChg>
      <pc:sldChg chg="addSp delSp modSp mod modTransition modAnim">
        <pc:chgData name="shen bingquan" userId="fceb9097da8659d8" providerId="LiveId" clId="{1018E3B5-C42E-425B-B82D-A844103C26A2}" dt="2020-07-13T07:49:28.551" v="244"/>
        <pc:sldMkLst>
          <pc:docMk/>
          <pc:sldMk cId="0" sldId="262"/>
        </pc:sldMkLst>
        <pc:spChg chg="add mod">
          <ac:chgData name="shen bingquan" userId="fceb9097da8659d8" providerId="LiveId" clId="{1018E3B5-C42E-425B-B82D-A844103C26A2}" dt="2020-07-13T07:34:01" v="237" actId="20577"/>
          <ac:spMkLst>
            <pc:docMk/>
            <pc:sldMk cId="0" sldId="262"/>
            <ac:spMk id="4" creationId="{D451725B-8E9B-4D23-B5BA-B9E4148B4AF5}"/>
          </ac:spMkLst>
        </pc:spChg>
        <pc:spChg chg="add mod">
          <ac:chgData name="shen bingquan" userId="fceb9097da8659d8" providerId="LiveId" clId="{1018E3B5-C42E-425B-B82D-A844103C26A2}" dt="2020-07-13T07:31:38.036" v="210" actId="1076"/>
          <ac:spMkLst>
            <pc:docMk/>
            <pc:sldMk cId="0" sldId="262"/>
            <ac:spMk id="16" creationId="{A7688865-523A-42D0-9AEB-7C65C4746A8F}"/>
          </ac:spMkLst>
        </pc:spChg>
        <pc:spChg chg="mod">
          <ac:chgData name="shen bingquan" userId="fceb9097da8659d8" providerId="LiveId" clId="{1018E3B5-C42E-425B-B82D-A844103C26A2}" dt="2020-07-13T07:21:30.404" v="35" actId="6549"/>
          <ac:spMkLst>
            <pc:docMk/>
            <pc:sldMk cId="0" sldId="262"/>
            <ac:spMk id="109" creationId="{00000000-0000-0000-0000-000000000000}"/>
          </ac:spMkLst>
        </pc:spChg>
        <pc:picChg chg="add del mod">
          <ac:chgData name="shen bingquan" userId="fceb9097da8659d8" providerId="LiveId" clId="{1018E3B5-C42E-425B-B82D-A844103C26A2}" dt="2020-07-13T07:25:44.669" v="98"/>
          <ac:picMkLst>
            <pc:docMk/>
            <pc:sldMk cId="0" sldId="262"/>
            <ac:picMk id="3" creationId="{70859F05-FA5E-4ADB-94FB-0B5D00A8FEB8}"/>
          </ac:picMkLst>
        </pc:picChg>
        <pc:picChg chg="add del mod">
          <ac:chgData name="shen bingquan" userId="fceb9097da8659d8" providerId="LiveId" clId="{1018E3B5-C42E-425B-B82D-A844103C26A2}" dt="2020-07-13T07:34:54.664" v="239"/>
          <ac:picMkLst>
            <pc:docMk/>
            <pc:sldMk cId="0" sldId="262"/>
            <ac:picMk id="5" creationId="{5B6D1255-8671-46CC-A980-15F6CF98CE5F}"/>
          </ac:picMkLst>
        </pc:picChg>
        <pc:picChg chg="add del mod">
          <ac:chgData name="shen bingquan" userId="fceb9097da8659d8" providerId="LiveId" clId="{1018E3B5-C42E-425B-B82D-A844103C26A2}" dt="2020-07-13T07:38:37.426" v="241"/>
          <ac:picMkLst>
            <pc:docMk/>
            <pc:sldMk cId="0" sldId="262"/>
            <ac:picMk id="7" creationId="{64217D20-F2AE-41D4-95A8-8BE92524EBD8}"/>
          </ac:picMkLst>
        </pc:picChg>
        <pc:picChg chg="add del mod">
          <ac:chgData name="shen bingquan" userId="fceb9097da8659d8" providerId="LiveId" clId="{1018E3B5-C42E-425B-B82D-A844103C26A2}" dt="2020-07-13T07:46:56.150" v="243"/>
          <ac:picMkLst>
            <pc:docMk/>
            <pc:sldMk cId="0" sldId="262"/>
            <ac:picMk id="9" creationId="{51C5A2A7-619B-4283-9822-1A1ECA620CF3}"/>
          </ac:picMkLst>
        </pc:picChg>
        <pc:picChg chg="add mod">
          <ac:chgData name="shen bingquan" userId="fceb9097da8659d8" providerId="LiveId" clId="{1018E3B5-C42E-425B-B82D-A844103C26A2}" dt="2020-07-13T07:49:28.551" v="244"/>
          <ac:picMkLst>
            <pc:docMk/>
            <pc:sldMk cId="0" sldId="262"/>
            <ac:picMk id="11" creationId="{E77CDFEF-6C4E-45CD-848C-C9A0369F26D3}"/>
          </ac:picMkLst>
        </pc:picChg>
        <pc:picChg chg="del mod">
          <ac:chgData name="shen bingquan" userId="fceb9097da8659d8" providerId="LiveId" clId="{1018E3B5-C42E-425B-B82D-A844103C26A2}" dt="2020-07-13T07:31:11.797" v="204" actId="478"/>
          <ac:picMkLst>
            <pc:docMk/>
            <pc:sldMk cId="0" sldId="262"/>
            <ac:picMk id="110" creationId="{00000000-0000-0000-0000-000000000000}"/>
          </ac:picMkLst>
        </pc:picChg>
        <pc:picChg chg="mod">
          <ac:chgData name="shen bingquan" userId="fceb9097da8659d8" providerId="LiveId" clId="{1018E3B5-C42E-425B-B82D-A844103C26A2}" dt="2020-07-13T07:21:42.818" v="96" actId="1037"/>
          <ac:picMkLst>
            <pc:docMk/>
            <pc:sldMk cId="0" sldId="262"/>
            <ac:picMk id="111" creationId="{00000000-0000-0000-0000-000000000000}"/>
          </ac:picMkLst>
        </pc:picChg>
        <pc:picChg chg="del">
          <ac:chgData name="shen bingquan" userId="fceb9097da8659d8" providerId="LiveId" clId="{1018E3B5-C42E-425B-B82D-A844103C26A2}" dt="2020-07-13T07:29:32.361" v="138" actId="478"/>
          <ac:picMkLst>
            <pc:docMk/>
            <pc:sldMk cId="0" sldId="262"/>
            <ac:picMk id="116" creationId="{00000000-0000-0000-0000-000000000000}"/>
          </ac:picMkLst>
        </pc:picChg>
        <pc:picChg chg="mod">
          <ac:chgData name="shen bingquan" userId="fceb9097da8659d8" providerId="LiveId" clId="{1018E3B5-C42E-425B-B82D-A844103C26A2}" dt="2020-07-13T07:31:20.803" v="207" actId="1076"/>
          <ac:picMkLst>
            <pc:docMk/>
            <pc:sldMk cId="0" sldId="262"/>
            <ac:picMk id="117" creationId="{00000000-0000-0000-0000-000000000000}"/>
          </ac:picMkLst>
        </pc:picChg>
        <pc:picChg chg="add del mod">
          <ac:chgData name="shen bingquan" userId="fceb9097da8659d8" providerId="LiveId" clId="{1018E3B5-C42E-425B-B82D-A844103C26A2}" dt="2020-07-13T07:31:13.726" v="205" actId="478"/>
          <ac:picMkLst>
            <pc:docMk/>
            <pc:sldMk cId="0" sldId="262"/>
            <ac:picMk id="1026" creationId="{9BFCED69-F551-4896-A51A-E33A3997E867}"/>
          </ac:picMkLst>
        </pc:picChg>
        <pc:inkChg chg="add del">
          <ac:chgData name="shen bingquan" userId="fceb9097da8659d8" providerId="LiveId" clId="{1018E3B5-C42E-425B-B82D-A844103C26A2}" dt="2020-07-13T07:25:44.669" v="98"/>
          <ac:inkMkLst>
            <pc:docMk/>
            <pc:sldMk cId="0" sldId="262"/>
            <ac:inkMk id="2" creationId="{88C77749-D047-4428-8C5B-93C7F600500C}"/>
          </ac:inkMkLst>
        </pc:inkChg>
        <pc:inkChg chg="add del">
          <ac:chgData name="shen bingquan" userId="fceb9097da8659d8" providerId="LiveId" clId="{1018E3B5-C42E-425B-B82D-A844103C26A2}" dt="2020-07-13T07:38:37.426" v="241"/>
          <ac:inkMkLst>
            <pc:docMk/>
            <pc:sldMk cId="0" sldId="262"/>
            <ac:inkMk id="6" creationId="{BAD16DA0-3E89-4C46-92B8-44ABF71E460F}"/>
          </ac:inkMkLst>
        </pc:inkChg>
        <pc:inkChg chg="add del">
          <ac:chgData name="shen bingquan" userId="fceb9097da8659d8" providerId="LiveId" clId="{1018E3B5-C42E-425B-B82D-A844103C26A2}" dt="2020-07-13T07:46:56.150" v="243"/>
          <ac:inkMkLst>
            <pc:docMk/>
            <pc:sldMk cId="0" sldId="262"/>
            <ac:inkMk id="8" creationId="{1B4C51B8-00AC-4E5E-B1A6-9313E2CB1A8B}"/>
          </ac:inkMkLst>
        </pc:inkChg>
        <pc:inkChg chg="add">
          <ac:chgData name="shen bingquan" userId="fceb9097da8659d8" providerId="LiveId" clId="{1018E3B5-C42E-425B-B82D-A844103C26A2}" dt="2020-07-13T07:49:28.551" v="244"/>
          <ac:inkMkLst>
            <pc:docMk/>
            <pc:sldMk cId="0" sldId="262"/>
            <ac:inkMk id="10" creationId="{08E565F1-62F2-4C66-8925-0D92F5266D64}"/>
          </ac:inkMkLst>
        </pc:inkChg>
      </pc:sldChg>
      <pc:sldChg chg="addSp delSp modSp modTransition modAnim modNotes">
        <pc:chgData name="shen bingquan" userId="fceb9097da8659d8" providerId="LiveId" clId="{1018E3B5-C42E-425B-B82D-A844103C26A2}" dt="2020-07-13T07:55:26.395" v="247"/>
        <pc:sldMkLst>
          <pc:docMk/>
          <pc:sldMk cId="0" sldId="263"/>
        </pc:sldMkLst>
        <pc:picChg chg="add del mod">
          <ac:chgData name="shen bingquan" userId="fceb9097da8659d8" providerId="LiveId" clId="{1018E3B5-C42E-425B-B82D-A844103C26A2}" dt="2020-07-13T07:53:15.481" v="246"/>
          <ac:picMkLst>
            <pc:docMk/>
            <pc:sldMk cId="0" sldId="263"/>
            <ac:picMk id="2" creationId="{AFD0961F-E742-401D-B04D-F725AD8BA004}"/>
          </ac:picMkLst>
        </pc:picChg>
        <pc:picChg chg="add mod">
          <ac:chgData name="shen bingquan" userId="fceb9097da8659d8" providerId="LiveId" clId="{1018E3B5-C42E-425B-B82D-A844103C26A2}" dt="2020-07-13T07:55:26.395" v="247"/>
          <ac:picMkLst>
            <pc:docMk/>
            <pc:sldMk cId="0" sldId="263"/>
            <ac:picMk id="4" creationId="{CBB365FD-B191-49F5-A31D-9ED25CC73E9E}"/>
          </ac:picMkLst>
        </pc:picChg>
        <pc:inkChg chg="add">
          <ac:chgData name="shen bingquan" userId="fceb9097da8659d8" providerId="LiveId" clId="{1018E3B5-C42E-425B-B82D-A844103C26A2}" dt="2020-07-13T07:55:26.395" v="247"/>
          <ac:inkMkLst>
            <pc:docMk/>
            <pc:sldMk cId="0" sldId="263"/>
            <ac:inkMk id="3" creationId="{59BF3444-78AE-4AF1-A56E-D60B9E60B643}"/>
          </ac:inkMkLst>
        </pc:inkChg>
      </pc:sldChg>
      <pc:sldChg chg="addSp modSp modNotes">
        <pc:chgData name="shen bingquan" userId="fceb9097da8659d8" providerId="LiveId" clId="{1018E3B5-C42E-425B-B82D-A844103C26A2}" dt="2020-07-13T08:08:14.329" v="253"/>
        <pc:sldMkLst>
          <pc:docMk/>
          <pc:sldMk cId="0" sldId="264"/>
        </pc:sldMkLst>
        <pc:picChg chg="add mod">
          <ac:chgData name="shen bingquan" userId="fceb9097da8659d8" providerId="LiveId" clId="{1018E3B5-C42E-425B-B82D-A844103C26A2}" dt="2020-07-13T08:08:14.329" v="253"/>
          <ac:picMkLst>
            <pc:docMk/>
            <pc:sldMk cId="0" sldId="264"/>
            <ac:picMk id="3" creationId="{F3433BBC-3E9F-42F5-8798-CFF12BC1D23C}"/>
          </ac:picMkLst>
        </pc:picChg>
        <pc:inkChg chg="add">
          <ac:chgData name="shen bingquan" userId="fceb9097da8659d8" providerId="LiveId" clId="{1018E3B5-C42E-425B-B82D-A844103C26A2}" dt="2020-07-13T08:08:14.329" v="253"/>
          <ac:inkMkLst>
            <pc:docMk/>
            <pc:sldMk cId="0" sldId="264"/>
            <ac:inkMk id="2" creationId="{28C3EB9A-AB24-4C9E-8577-415D775F0848}"/>
          </ac:inkMkLst>
        </pc:inkChg>
      </pc:sldChg>
      <pc:sldChg chg="addSp delSp modSp ord modTransition modAnim modNotes">
        <pc:chgData name="shen bingquan" userId="fceb9097da8659d8" providerId="LiveId" clId="{1018E3B5-C42E-425B-B82D-A844103C26A2}" dt="2020-07-13T08:05:47.366" v="252"/>
        <pc:sldMkLst>
          <pc:docMk/>
          <pc:sldMk cId="0" sldId="265"/>
        </pc:sldMkLst>
        <pc:picChg chg="add del mod">
          <ac:chgData name="shen bingquan" userId="fceb9097da8659d8" providerId="LiveId" clId="{1018E3B5-C42E-425B-B82D-A844103C26A2}" dt="2020-07-13T08:04:53.947" v="251"/>
          <ac:picMkLst>
            <pc:docMk/>
            <pc:sldMk cId="0" sldId="265"/>
            <ac:picMk id="3" creationId="{907014B7-A28D-4217-BDEA-379CF7B091CB}"/>
          </ac:picMkLst>
        </pc:picChg>
        <pc:picChg chg="add mod">
          <ac:chgData name="shen bingquan" userId="fceb9097da8659d8" providerId="LiveId" clId="{1018E3B5-C42E-425B-B82D-A844103C26A2}" dt="2020-07-13T08:05:47.366" v="252"/>
          <ac:picMkLst>
            <pc:docMk/>
            <pc:sldMk cId="0" sldId="265"/>
            <ac:picMk id="5" creationId="{D8D33911-9B68-476D-88ED-34AF2EDB9487}"/>
          </ac:picMkLst>
        </pc:picChg>
        <pc:inkChg chg="add del">
          <ac:chgData name="shen bingquan" userId="fceb9097da8659d8" providerId="LiveId" clId="{1018E3B5-C42E-425B-B82D-A844103C26A2}" dt="2020-07-13T08:04:53.947" v="251"/>
          <ac:inkMkLst>
            <pc:docMk/>
            <pc:sldMk cId="0" sldId="265"/>
            <ac:inkMk id="2" creationId="{BF969B0E-991B-4D49-ABB7-175EF60D63A2}"/>
          </ac:inkMkLst>
        </pc:inkChg>
        <pc:inkChg chg="add">
          <ac:chgData name="shen bingquan" userId="fceb9097da8659d8" providerId="LiveId" clId="{1018E3B5-C42E-425B-B82D-A844103C26A2}" dt="2020-07-13T08:05:47.366" v="252"/>
          <ac:inkMkLst>
            <pc:docMk/>
            <pc:sldMk cId="0" sldId="265"/>
            <ac:inkMk id="4" creationId="{88CD511C-0713-4BF9-8957-53F5BE577B77}"/>
          </ac:inkMkLst>
        </pc:inkChg>
      </pc:sldChg>
      <pc:sldChg chg="addSp delSp modSp modTransition modAnim modNotes">
        <pc:chgData name="shen bingquan" userId="fceb9097da8659d8" providerId="LiveId" clId="{1018E3B5-C42E-425B-B82D-A844103C26A2}" dt="2020-07-13T08:10:33.294" v="255"/>
        <pc:sldMkLst>
          <pc:docMk/>
          <pc:sldMk cId="0" sldId="266"/>
        </pc:sldMkLst>
        <pc:picChg chg="add del mod">
          <ac:chgData name="shen bingquan" userId="fceb9097da8659d8" providerId="LiveId" clId="{1018E3B5-C42E-425B-B82D-A844103C26A2}" dt="2020-07-13T08:09:51.762" v="254"/>
          <ac:picMkLst>
            <pc:docMk/>
            <pc:sldMk cId="0" sldId="266"/>
            <ac:picMk id="3" creationId="{4354AEEA-A2B4-48A2-82FA-318C113B2958}"/>
          </ac:picMkLst>
        </pc:picChg>
        <pc:picChg chg="add mod">
          <ac:chgData name="shen bingquan" userId="fceb9097da8659d8" providerId="LiveId" clId="{1018E3B5-C42E-425B-B82D-A844103C26A2}" dt="2020-07-13T08:10:33.294" v="255"/>
          <ac:picMkLst>
            <pc:docMk/>
            <pc:sldMk cId="0" sldId="266"/>
            <ac:picMk id="5" creationId="{7F17DA11-DFA9-4582-9971-2AB18D896ED8}"/>
          </ac:picMkLst>
        </pc:picChg>
        <pc:inkChg chg="add del">
          <ac:chgData name="shen bingquan" userId="fceb9097da8659d8" providerId="LiveId" clId="{1018E3B5-C42E-425B-B82D-A844103C26A2}" dt="2020-07-13T08:09:51.762" v="254"/>
          <ac:inkMkLst>
            <pc:docMk/>
            <pc:sldMk cId="0" sldId="266"/>
            <ac:inkMk id="2" creationId="{446FDB53-F065-47C9-A0E9-DE357CAB4127}"/>
          </ac:inkMkLst>
        </pc:inkChg>
        <pc:inkChg chg="add">
          <ac:chgData name="shen bingquan" userId="fceb9097da8659d8" providerId="LiveId" clId="{1018E3B5-C42E-425B-B82D-A844103C26A2}" dt="2020-07-13T08:10:33.294" v="255"/>
          <ac:inkMkLst>
            <pc:docMk/>
            <pc:sldMk cId="0" sldId="266"/>
            <ac:inkMk id="4" creationId="{36DA4843-28CD-4192-A3BC-4214CD721F03}"/>
          </ac:inkMkLst>
        </pc:inkChg>
      </pc:sldChg>
      <pc:sldChg chg="addSp delSp modSp modTransition modAnim modNotes">
        <pc:chgData name="shen bingquan" userId="fceb9097da8659d8" providerId="LiveId" clId="{1018E3B5-C42E-425B-B82D-A844103C26A2}" dt="2020-07-13T08:13:54.265" v="258"/>
        <pc:sldMkLst>
          <pc:docMk/>
          <pc:sldMk cId="0" sldId="267"/>
        </pc:sldMkLst>
        <pc:picChg chg="add del mod">
          <ac:chgData name="shen bingquan" userId="fceb9097da8659d8" providerId="LiveId" clId="{1018E3B5-C42E-425B-B82D-A844103C26A2}" dt="2020-07-13T08:12:19.674" v="257"/>
          <ac:picMkLst>
            <pc:docMk/>
            <pc:sldMk cId="0" sldId="267"/>
            <ac:picMk id="3" creationId="{F6AFAA14-D76A-4D96-8B68-274428451B73}"/>
          </ac:picMkLst>
        </pc:picChg>
        <pc:picChg chg="add mod">
          <ac:chgData name="shen bingquan" userId="fceb9097da8659d8" providerId="LiveId" clId="{1018E3B5-C42E-425B-B82D-A844103C26A2}" dt="2020-07-13T08:13:54.265" v="258"/>
          <ac:picMkLst>
            <pc:docMk/>
            <pc:sldMk cId="0" sldId="267"/>
            <ac:picMk id="5" creationId="{A15D2D8C-278D-4BD5-B5E4-BB67E476B49D}"/>
          </ac:picMkLst>
        </pc:picChg>
        <pc:inkChg chg="add del">
          <ac:chgData name="shen bingquan" userId="fceb9097da8659d8" providerId="LiveId" clId="{1018E3B5-C42E-425B-B82D-A844103C26A2}" dt="2020-07-13T08:12:19.674" v="257"/>
          <ac:inkMkLst>
            <pc:docMk/>
            <pc:sldMk cId="0" sldId="267"/>
            <ac:inkMk id="2" creationId="{B36C6054-A64E-4604-9186-96D0EC7ADAEE}"/>
          </ac:inkMkLst>
        </pc:inkChg>
        <pc:inkChg chg="add">
          <ac:chgData name="shen bingquan" userId="fceb9097da8659d8" providerId="LiveId" clId="{1018E3B5-C42E-425B-B82D-A844103C26A2}" dt="2020-07-13T08:13:54.265" v="258"/>
          <ac:inkMkLst>
            <pc:docMk/>
            <pc:sldMk cId="0" sldId="267"/>
            <ac:inkMk id="4" creationId="{E08C05D0-50D5-48BF-BA14-987A4D96F54A}"/>
          </ac:inkMkLst>
        </pc:inkChg>
      </pc:sldChg>
      <pc:sldChg chg="modSp mod">
        <pc:chgData name="shen bingquan" userId="fceb9097da8659d8" providerId="LiveId" clId="{1018E3B5-C42E-425B-B82D-A844103C26A2}" dt="2020-07-13T06:33:38.313" v="0" actId="255"/>
        <pc:sldMkLst>
          <pc:docMk/>
          <pc:sldMk cId="0" sldId="268"/>
        </pc:sldMkLst>
        <pc:spChg chg="mod">
          <ac:chgData name="shen bingquan" userId="fceb9097da8659d8" providerId="LiveId" clId="{1018E3B5-C42E-425B-B82D-A844103C26A2}" dt="2020-07-13T06:33:38.313" v="0" actId="255"/>
          <ac:spMkLst>
            <pc:docMk/>
            <pc:sldMk cId="0" sldId="268"/>
            <ac:spMk id="172" creationId="{00000000-0000-0000-0000-000000000000}"/>
          </ac:spMkLst>
        </pc:spChg>
      </pc:sldChg>
    </pc:docChg>
  </pc:docChgLst>
  <pc:docChgLst>
    <pc:chgData name="shen bingquan" userId="fceb9097da8659d8" providerId="LiveId" clId="{100C155C-A0DD-4854-BDB4-9892920DC892}"/>
    <pc:docChg chg="modMainMaster">
      <pc:chgData name="shen bingquan" userId="fceb9097da8659d8" providerId="LiveId" clId="{100C155C-A0DD-4854-BDB4-9892920DC892}" dt="2020-08-11T03:29:41.634" v="1" actId="22"/>
      <pc:docMkLst>
        <pc:docMk/>
      </pc:docMkLst>
      <pc:sldMasterChg chg="modSldLayout">
        <pc:chgData name="shen bingquan" userId="fceb9097da8659d8" providerId="LiveId" clId="{100C155C-A0DD-4854-BDB4-9892920DC892}" dt="2020-08-11T03:29:41.634" v="1" actId="22"/>
        <pc:sldMasterMkLst>
          <pc:docMk/>
          <pc:sldMasterMk cId="0" sldId="2147483659"/>
        </pc:sldMasterMkLst>
        <pc:sldLayoutChg chg="addSp mod">
          <pc:chgData name="shen bingquan" userId="fceb9097da8659d8" providerId="LiveId" clId="{100C155C-A0DD-4854-BDB4-9892920DC892}" dt="2020-08-11T03:29:41.634" v="1" actId="22"/>
          <pc:sldLayoutMkLst>
            <pc:docMk/>
            <pc:sldMasterMk cId="0" sldId="2147483659"/>
            <pc:sldLayoutMk cId="0" sldId="2147483648"/>
          </pc:sldLayoutMkLst>
          <pc:picChg chg="add">
            <ac:chgData name="shen bingquan" userId="fceb9097da8659d8" providerId="LiveId" clId="{100C155C-A0DD-4854-BDB4-9892920DC892}" dt="2020-08-11T03:29:41.634" v="1" actId="22"/>
            <ac:picMkLst>
              <pc:docMk/>
              <pc:sldMasterMk cId="0" sldId="2147483659"/>
              <pc:sldLayoutMk cId="0" sldId="2147483648"/>
              <ac:picMk id="2" creationId="{467EC21A-7FF9-4CCA-9480-9BBCB1FD155E}"/>
            </ac:picMkLst>
          </pc:picChg>
        </pc:sldLayoutChg>
        <pc:sldLayoutChg chg="addSp mod">
          <pc:chgData name="shen bingquan" userId="fceb9097da8659d8" providerId="LiveId" clId="{100C155C-A0DD-4854-BDB4-9892920DC892}" dt="2020-08-11T03:29:35.399" v="0" actId="22"/>
          <pc:sldLayoutMkLst>
            <pc:docMk/>
            <pc:sldMasterMk cId="0" sldId="2147483659"/>
            <pc:sldLayoutMk cId="0" sldId="2147483650"/>
          </pc:sldLayoutMkLst>
          <pc:picChg chg="add">
            <ac:chgData name="shen bingquan" userId="fceb9097da8659d8" providerId="LiveId" clId="{100C155C-A0DD-4854-BDB4-9892920DC892}" dt="2020-08-11T03:29:35.399" v="0" actId="22"/>
            <ac:picMkLst>
              <pc:docMk/>
              <pc:sldMasterMk cId="0" sldId="2147483659"/>
              <pc:sldLayoutMk cId="0" sldId="2147483650"/>
              <ac:picMk id="2" creationId="{835D8B5E-F6D5-4FE9-A4AF-AC2988924AEF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C78745-7DEB-4ECA-A909-9CF9F0C765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CAFC0-10D8-4DD6-908E-98C86F7129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1A801-7A0C-4C7A-9756-955D661E7A2A}" type="datetimeFigureOut">
              <a:rPr lang="en-SG" smtClean="0"/>
              <a:t>12/8/2021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F94AC0-D5FA-44E6-AFF0-99A7F020C1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D9D44A-03A2-438E-ABF3-A51F8116D1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7A1FF-19BB-437E-988D-46D19FCCD9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3236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313f119c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313f119c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313f119c1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313f119c1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313f119c1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313f119c1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313f119c1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313f119c1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313f119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313f119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313f119c1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313f119c1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313f119c1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313f119c1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313f119c1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313f119c1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313f119c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313f119c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313f119c1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313f119c1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313f119c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313f119c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313f119c1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313f119c1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313f119c1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313f119c1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7EC21A-7FF9-4CCA-9480-9BBCB1FD15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898" y="0"/>
            <a:ext cx="1001102" cy="13245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5D8B5E-F6D5-4FE9-A4AF-AC2988924A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789" y="1"/>
            <a:ext cx="769210" cy="10177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eb.mit.edu/be.400/www/SVD/Singular_Value_Decomposition.htm" TargetMode="External"/><Relationship Id="rId4" Type="http://schemas.openxmlformats.org/officeDocument/2006/relationships/hyperlink" Target="https://people.csail.mit.edu/dsontag/courses/ml16/slides/lecture23.pdf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6" Type="http://schemas.openxmlformats.org/officeDocument/2006/relationships/image" Target="../media/image21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cture/machine-learning/motivation-i-data-compression-0EJ6A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eb.mit.edu/be.400/www/SVD/Singular_Value_Decomposition.htm" TargetMode="External"/><Relationship Id="rId5" Type="http://schemas.openxmlformats.org/officeDocument/2006/relationships/hyperlink" Target="https://people.csail.mit.edu/dsontag/courses/ml16/slides/lecture23.pdf" TargetMode="External"/><Relationship Id="rId4" Type="http://schemas.openxmlformats.org/officeDocument/2006/relationships/hyperlink" Target="http://cs229.stanford.edu/notes2020spring/cs229-notes10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6" Type="http://schemas.openxmlformats.org/officeDocument/2006/relationships/hyperlink" Target="https://www.coursera.org/lecture/machine-learning/motivation-i-data-compression-0EJ6A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csail.mit.edu/dsontag/courses/ml16/slides/lecture23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5" Type="http://schemas.openxmlformats.org/officeDocument/2006/relationships/hyperlink" Target="http://cs229.stanford.edu/notes2020spring/cs229-notes10.pdf" TargetMode="Externa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s://people.csail.mit.edu/dsontag/courses/ml16/slides/lecture23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Dimensionality Reduction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Shen Bingquan &lt;sbingqua@dso.org.sg&gt;</a:t>
            </a:r>
            <a:endParaRPr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National University of Singapore :: School of Engineering :: Engineering Science Programme</a:t>
            </a:r>
            <a:endParaRPr sz="2300" b="1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Singular Value Decomposition (SVD)</a:t>
            </a:r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u="sng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X: data matrix, one row per datapoint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S: singular value matrix (diagonal matrix)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Z: weight matrix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 times Z gives coordinates of x</a:t>
            </a:r>
            <a:r>
              <a:rPr lang="en" baseline="-25000" dirty="0"/>
              <a:t>i</a:t>
            </a:r>
            <a:r>
              <a:rPr lang="en" dirty="0"/>
              <a:t> in eigenspace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</a:t>
            </a:r>
            <a:r>
              <a:rPr lang="en" baseline="30000" dirty="0"/>
              <a:t>T</a:t>
            </a:r>
            <a:r>
              <a:rPr lang="en" dirty="0"/>
              <a:t>: singular vector matrix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Each row is eigenvector u</a:t>
            </a:r>
            <a:r>
              <a:rPr lang="en" baseline="-25000" dirty="0"/>
              <a:t>i</a:t>
            </a:r>
            <a:endParaRPr baseline="-250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34" name="Google Shape;134;p21" descr="X = ZSU^T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2288" y="1399600"/>
            <a:ext cx="1739424" cy="36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/>
          <p:cNvSpPr txBox="1"/>
          <p:nvPr/>
        </p:nvSpPr>
        <p:spPr>
          <a:xfrm>
            <a:off x="0" y="4666500"/>
            <a:ext cx="90576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https://people.csail.mit.edu/dsontag/courses/ml16/slides/lecture23.pdf</a:t>
            </a:r>
            <a:r>
              <a:rPr lang="en" sz="1100"/>
              <a:t> 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chemeClr val="accent5"/>
                </a:solidFill>
                <a:hlinkClick r:id="rId5"/>
              </a:rPr>
              <a:t>https://web.mit.edu/be.400/www/SVD/Singular_Value_Decomposition.htm</a:t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k (number of principal components)	</a:t>
            </a:r>
            <a:endParaRPr/>
          </a:p>
        </p:txBody>
      </p:sp>
      <p:pic>
        <p:nvPicPr>
          <p:cNvPr id="155" name="Google Shape;155;p23" descr="X = ZSU^T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888" y="1580275"/>
            <a:ext cx="1739424" cy="36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3" descr="S = \begin{bmatrix}  s_{11} &amp; &amp; &amp;\\ &amp; s_{22} &amp; &amp;\\ &amp; &amp; \ddots &amp;  &amp;\\&amp;  &amp;  &amp; s_{nn}\end{bmatrix} 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0700" y="1322600"/>
            <a:ext cx="4000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3"/>
          <p:cNvSpPr/>
          <p:nvPr/>
        </p:nvSpPr>
        <p:spPr>
          <a:xfrm rot="2153258">
            <a:off x="3721245" y="1804340"/>
            <a:ext cx="2369508" cy="449468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8" name="Google Shape;158;p23" descr="1 - \frac{\sum_{i=1}^{k}s_{ii}}{\sum_{i=1}^{n}s_{ii}} &lt;= 0.01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82475" y="3732950"/>
            <a:ext cx="3278150" cy="83592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PCA</a:t>
            </a:r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Assumption is that the principal components with highest variance, will be the most useful for solving the machine learning problem.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finds </a:t>
            </a:r>
            <a:r>
              <a:rPr lang="en" b="1"/>
              <a:t>linear </a:t>
            </a:r>
            <a:r>
              <a:rPr lang="en"/>
              <a:t>correlations</a:t>
            </a:r>
            <a:endParaRPr/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3975" y="2464253"/>
            <a:ext cx="5190699" cy="20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4"/>
          <p:cNvSpPr txBox="1"/>
          <p:nvPr/>
        </p:nvSpPr>
        <p:spPr>
          <a:xfrm>
            <a:off x="2136022" y="4340575"/>
            <a:ext cx="2380800" cy="6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>
                <a:solidFill>
                  <a:srgbClr val="999999"/>
                </a:solidFill>
              </a:rPr>
              <a:t>Swiss Roll data set</a:t>
            </a:r>
            <a:endParaRPr sz="1200" b="1" u="sng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72" name="Google Shape;172;p25"/>
          <p:cNvSpPr txBox="1">
            <a:spLocks noGrp="1"/>
          </p:cNvSpPr>
          <p:nvPr>
            <p:ph type="body" idx="1"/>
          </p:nvPr>
        </p:nvSpPr>
        <p:spPr>
          <a:xfrm>
            <a:off x="311700" y="11697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AutoNum type="arabicPeriod"/>
            </a:pPr>
            <a:r>
              <a:rPr lang="en" sz="1000" u="sng" dirty="0">
                <a:solidFill>
                  <a:schemeClr val="hlink"/>
                </a:solidFill>
                <a:hlinkClick r:id="rId3"/>
              </a:rPr>
              <a:t>https://www.coursera.org/lecture/machine-learning/motivation-i-data-compression-0EJ6A</a:t>
            </a:r>
            <a:endParaRPr sz="10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AutoNum type="arabicPeriod"/>
            </a:pPr>
            <a:r>
              <a:rPr lang="en" sz="1000" u="sng" dirty="0">
                <a:solidFill>
                  <a:schemeClr val="accent5"/>
                </a:solidFill>
                <a:hlinkClick r:id="rId4"/>
              </a:rPr>
              <a:t>http://cs229.stanford.edu/notes2020spring/cs229-notes10.pdf</a:t>
            </a:r>
            <a:endParaRPr sz="10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AutoNum type="arabicPeriod"/>
            </a:pPr>
            <a:r>
              <a:rPr lang="en" sz="1000" dirty="0">
                <a:solidFill>
                  <a:srgbClr val="222222"/>
                </a:solidFill>
                <a:highlight>
                  <a:srgbClr val="FFFFFF"/>
                </a:highlight>
              </a:rPr>
              <a:t>Shlens, J. (2014). A tutorial on principal component analysis. </a:t>
            </a:r>
            <a:r>
              <a:rPr lang="en" sz="1000" i="1" dirty="0">
                <a:solidFill>
                  <a:srgbClr val="222222"/>
                </a:solidFill>
                <a:highlight>
                  <a:srgbClr val="FFFFFF"/>
                </a:highlight>
              </a:rPr>
              <a:t>arXiv preprint arXiv:1404.1100</a:t>
            </a:r>
            <a:r>
              <a:rPr lang="en" sz="1000" dirty="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 sz="10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AutoNum type="arabicPeriod"/>
            </a:pPr>
            <a:r>
              <a:rPr lang="en" sz="1000" u="sng" dirty="0">
                <a:solidFill>
                  <a:schemeClr val="accent5"/>
                </a:solidFill>
                <a:hlinkClick r:id="rId5"/>
              </a:rPr>
              <a:t>https://people.csail.mit.edu/dsontag/courses/ml16/slides/lecture23.pdf</a:t>
            </a:r>
            <a:endParaRPr sz="1000" dirty="0">
              <a:solidFill>
                <a:schemeClr val="dk1"/>
              </a:solidFill>
            </a:endParaRPr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AutoNum type="arabicPeriod"/>
            </a:pPr>
            <a:r>
              <a:rPr lang="en" sz="1000" u="sng" dirty="0">
                <a:solidFill>
                  <a:schemeClr val="accent5"/>
                </a:solidFill>
                <a:hlinkClick r:id="rId6"/>
              </a:rPr>
              <a:t>https://web.mit.edu/be.400/www/SVD/Singular_Value_Decomposition.htm</a:t>
            </a:r>
            <a:endParaRPr sz="1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Toy Example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44127"/>
          <a:stretch/>
        </p:blipFill>
        <p:spPr>
          <a:xfrm>
            <a:off x="967600" y="1565600"/>
            <a:ext cx="5190200" cy="287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t="61969" r="63911"/>
          <a:stretch/>
        </p:blipFill>
        <p:spPr>
          <a:xfrm>
            <a:off x="6759500" y="206500"/>
            <a:ext cx="1610106" cy="1681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l="35647" t="63850" r="34088"/>
          <a:stretch/>
        </p:blipFill>
        <p:spPr>
          <a:xfrm>
            <a:off x="6975775" y="1818651"/>
            <a:ext cx="1350150" cy="159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l="66962" t="63850"/>
          <a:stretch/>
        </p:blipFill>
        <p:spPr>
          <a:xfrm>
            <a:off x="6975775" y="3416950"/>
            <a:ext cx="1473950" cy="15983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371075" y="1017725"/>
            <a:ext cx="5700600" cy="6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Measuring a ball’s position in a three-dimensional space.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43150" y="4878225"/>
            <a:ext cx="87210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Shlens, J. (2014). A tutorial on principal component analysis. </a:t>
            </a:r>
            <a:r>
              <a:rPr lang="en" sz="1000" i="1">
                <a:solidFill>
                  <a:srgbClr val="222222"/>
                </a:solidFill>
                <a:highlight>
                  <a:srgbClr val="FFFFFF"/>
                </a:highlight>
              </a:rPr>
              <a:t>arXiv preprint arXiv:1404.1100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9450" y="953476"/>
            <a:ext cx="4001350" cy="408722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Dimensionality Reduction?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494550" y="1065675"/>
            <a:ext cx="8154900" cy="8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Highly correlated features are redundant.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464650"/>
            <a:ext cx="4051726" cy="348322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0" y="4852800"/>
            <a:ext cx="9144000" cy="2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https://www.coursera.org/lecture/machine-learning/motivation-i-data-compression-0EJ6A</a:t>
            </a:r>
            <a:endParaRPr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Dimensionality Reduction?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285875"/>
            <a:ext cx="8520600" cy="328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Data compression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Easier learning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Speed up learning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Improve model performance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Data visualization</a:t>
            </a:r>
            <a:endParaRPr dirty="0"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9126" y="1285875"/>
            <a:ext cx="4533181" cy="328289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8363991" y="2369250"/>
            <a:ext cx="468300" cy="40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</a:rPr>
              <a:t>z</a:t>
            </a:r>
            <a:r>
              <a:rPr lang="en" sz="1600" baseline="-25000">
                <a:solidFill>
                  <a:srgbClr val="595959"/>
                </a:solidFill>
              </a:rPr>
              <a:t>1</a:t>
            </a:r>
            <a:endParaRPr baseline="-25000">
              <a:solidFill>
                <a:srgbClr val="FF0000"/>
              </a:solidFill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4299116" y="1788100"/>
            <a:ext cx="468300" cy="40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</a:rPr>
              <a:t>z</a:t>
            </a:r>
            <a:r>
              <a:rPr lang="en" sz="1600" baseline="-25000">
                <a:solidFill>
                  <a:srgbClr val="595959"/>
                </a:solidFill>
              </a:rPr>
              <a:t>2</a:t>
            </a:r>
            <a:endParaRPr baseline="-25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Lower Dimensional Projections</a:t>
            </a: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Obtain new feature vector by transforming the original features [x</a:t>
            </a:r>
            <a:r>
              <a:rPr lang="en" baseline="-25000" dirty="0"/>
              <a:t>1</a:t>
            </a:r>
            <a:r>
              <a:rPr lang="en" dirty="0"/>
              <a:t>, … ,x</a:t>
            </a:r>
            <a:r>
              <a:rPr lang="en" baseline="-25000" dirty="0"/>
              <a:t>n</a:t>
            </a:r>
            <a:r>
              <a:rPr lang="en" dirty="0"/>
              <a:t>]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New features are linear combinations of old ones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Reduces dimensions when k &lt; 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 general not invertible - cannot go from z back to x</a:t>
            </a:r>
            <a:endParaRPr dirty="0"/>
          </a:p>
        </p:txBody>
      </p:sp>
      <p:sp>
        <p:nvSpPr>
          <p:cNvPr id="91" name="Google Shape;91;p17"/>
          <p:cNvSpPr txBox="1"/>
          <p:nvPr/>
        </p:nvSpPr>
        <p:spPr>
          <a:xfrm>
            <a:off x="0" y="4818900"/>
            <a:ext cx="90576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https://people.csail.mit.edu/dsontag/courses/ml16/slides/lecture23.pdf</a:t>
            </a:r>
            <a:endParaRPr/>
          </a:p>
        </p:txBody>
      </p:sp>
      <p:pic>
        <p:nvPicPr>
          <p:cNvPr id="92" name="Google Shape;92;p17" descr="z_1 = w_0^{(1)} + \sum_{i} w_i^{(1)} x_i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7452" y="1672025"/>
            <a:ext cx="4090522" cy="685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 descr="z_k = w_0^{(k)} + \sum_{i} w_i^{(k)} x_i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32064" y="2751797"/>
            <a:ext cx="4121298" cy="685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 descr="...&#10;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63708" y="2433378"/>
            <a:ext cx="858010" cy="268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Projection is Better?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4">
            <a:alphaModFix/>
          </a:blip>
          <a:srcRect r="67669"/>
          <a:stretch/>
        </p:blipFill>
        <p:spPr>
          <a:xfrm>
            <a:off x="0" y="1097088"/>
            <a:ext cx="2956275" cy="31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 rotWithShape="1">
          <a:blip r:embed="rId4">
            <a:alphaModFix/>
          </a:blip>
          <a:srcRect l="31605"/>
          <a:stretch/>
        </p:blipFill>
        <p:spPr>
          <a:xfrm>
            <a:off x="2880076" y="1097088"/>
            <a:ext cx="6253824" cy="317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>
            <a:spLocks noGrp="1"/>
          </p:cNvSpPr>
          <p:nvPr>
            <p:ph type="body" idx="1"/>
          </p:nvPr>
        </p:nvSpPr>
        <p:spPr>
          <a:xfrm>
            <a:off x="311700" y="3996175"/>
            <a:ext cx="8520600" cy="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Minimize projection error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Maximize variance of projection </a:t>
            </a: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0" y="4838775"/>
            <a:ext cx="85572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http://cs229.stanford.edu/notes2020spring/cs229-notes10.pdf</a:t>
            </a:r>
            <a:endParaRPr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Basic Principal Component Analysis (PCA) Algorithm</a:t>
            </a:r>
            <a:endParaRPr sz="2400" dirty="0"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062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" dirty="0"/>
              <a:t>Given training set: </a:t>
            </a:r>
            <a:endParaRPr dirty="0"/>
          </a:p>
          <a:p>
            <a:pPr marL="8001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" dirty="0"/>
              <a:t>Data preprocessing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Feature scaling / mean normalization</a:t>
            </a:r>
            <a:endParaRPr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" dirty="0"/>
              <a:t>Compute Covariance Matrix</a:t>
            </a:r>
            <a:endParaRPr dirty="0"/>
          </a:p>
          <a:p>
            <a:pPr marL="8001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" dirty="0"/>
              <a:t>Find eigen vectors and values </a:t>
            </a:r>
            <a:endParaRPr dirty="0"/>
          </a:p>
          <a:p>
            <a:pPr marL="8001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" dirty="0"/>
              <a:t>Principle components: k eigen vectors with highest eigen values</a:t>
            </a:r>
            <a:endParaRPr dirty="0"/>
          </a:p>
        </p:txBody>
      </p:sp>
      <p:pic>
        <p:nvPicPr>
          <p:cNvPr id="111" name="Google Shape;111;p19" descr="U, V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4696" y="3431859"/>
            <a:ext cx="625868" cy="3434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19"/>
          <p:cNvGrpSpPr/>
          <p:nvPr/>
        </p:nvGrpSpPr>
        <p:grpSpPr>
          <a:xfrm>
            <a:off x="6231975" y="3670338"/>
            <a:ext cx="2497822" cy="993463"/>
            <a:chOff x="6231975" y="3670338"/>
            <a:chExt cx="2497822" cy="993463"/>
          </a:xfrm>
        </p:grpSpPr>
        <p:pic>
          <p:nvPicPr>
            <p:cNvPr id="113" name="Google Shape;113;p19" descr="U = \begin{bmatrix} u_1, u_2, ... , u_n \end{bmatrix}" title="MathEquation,#00000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31975" y="4320350"/>
              <a:ext cx="2497822" cy="343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19"/>
            <p:cNvSpPr/>
            <p:nvPr/>
          </p:nvSpPr>
          <p:spPr>
            <a:xfrm rot="-5400000">
              <a:off x="7275625" y="3665400"/>
              <a:ext cx="198600" cy="1018500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9"/>
            <p:cNvSpPr txBox="1"/>
            <p:nvPr/>
          </p:nvSpPr>
          <p:spPr>
            <a:xfrm>
              <a:off x="6237827" y="3670338"/>
              <a:ext cx="2486100" cy="405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91425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595959"/>
                  </a:solidFill>
                </a:rPr>
                <a:t>Top k</a:t>
              </a:r>
              <a:endParaRPr>
                <a:solidFill>
                  <a:srgbClr val="FF0000"/>
                </a:solidFill>
              </a:endParaRPr>
            </a:p>
          </p:txBody>
        </p:sp>
      </p:grpSp>
      <p:pic>
        <p:nvPicPr>
          <p:cNvPr id="117" name="Google Shape;117;p19" descr="\Sigma = \frac{1}{m} X_c X_c^T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9225" y="2695450"/>
            <a:ext cx="2096450" cy="5084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451725B-8E9B-4D23-B5BA-B9E4148B4AF5}"/>
                  </a:ext>
                </a:extLst>
              </p:cNvPr>
              <p:cNvSpPr txBox="1"/>
              <p:nvPr/>
            </p:nvSpPr>
            <p:spPr>
              <a:xfrm>
                <a:off x="4694696" y="1226260"/>
                <a:ext cx="2064988" cy="3290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000" b="1" i="1" smtClean="0">
                          <a:latin typeface="Cambria Math" panose="02040503050406030204" pitchFamily="18" charset="0"/>
                        </a:rPr>
                        <m:t>{</m:t>
                      </m:r>
                      <m:sSup>
                        <m:sSupPr>
                          <m:ctrlPr>
                            <a:rPr lang="en-SG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d>
                            <m:dPr>
                              <m:ctrlPr>
                                <a:rPr lang="en-SG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</m:sup>
                      </m:sSup>
                      <m:r>
                        <a:rPr lang="en-SG" sz="2000" b="1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SG" sz="20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SG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SG" sz="2000" b="1" i="1" smtClean="0">
                          <a:latin typeface="Cambria Math" panose="02040503050406030204" pitchFamily="18" charset="0"/>
                        </a:rPr>
                        <m:t> , …,</m:t>
                      </m:r>
                      <m:r>
                        <a:rPr lang="en-SG" sz="2000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SG" sz="2000" b="1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SG" sz="20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451725B-8E9B-4D23-B5BA-B9E4148B4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696" y="1226260"/>
                <a:ext cx="2064988" cy="329064"/>
              </a:xfrm>
              <a:prstGeom prst="rect">
                <a:avLst/>
              </a:prstGeom>
              <a:blipFill>
                <a:blip r:embed="rId8"/>
                <a:stretch>
                  <a:fillRect l="-3835" r="-3835" b="-3518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7688865-523A-42D0-9AEB-7C65C4746A8F}"/>
                  </a:ext>
                </a:extLst>
              </p:cNvPr>
              <p:cNvSpPr txBox="1"/>
              <p:nvPr/>
            </p:nvSpPr>
            <p:spPr>
              <a:xfrm>
                <a:off x="4956734" y="1754935"/>
                <a:ext cx="1721432" cy="8049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G" sz="2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SG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lang="en-SG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SG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SG" sz="20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SG" sz="2000" b="1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SG" sz="20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SG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SG" sz="2000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SG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sz="20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</m:sup>
                          </m:sSubSup>
                          <m:r>
                            <a:rPr lang="en-SG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SG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SG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SG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b="1" i="1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SG" sz="2000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SG" sz="20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7688865-523A-42D0-9AEB-7C65C4746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734" y="1754935"/>
                <a:ext cx="1721432" cy="8049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 Example</a:t>
            </a:r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950" y="967025"/>
            <a:ext cx="8023383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 txBox="1"/>
          <p:nvPr/>
        </p:nvSpPr>
        <p:spPr>
          <a:xfrm>
            <a:off x="0" y="4818900"/>
            <a:ext cx="90576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https://people.csail.mit.edu/dsontag/courses/ml16/slides/lecture23.pdf</a:t>
            </a:r>
            <a:endParaRPr/>
          </a:p>
        </p:txBody>
      </p:sp>
      <p:pic>
        <p:nvPicPr>
          <p:cNvPr id="125" name="Google Shape;125;p20" descr="\hat{x}^i = \bar{x} + \sum_{j=1}^{k} z_j^i u_j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5725" y="4061725"/>
            <a:ext cx="2334900" cy="45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 descr="Z = U_{reduce}^TX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89025" y="4058825"/>
            <a:ext cx="1403718" cy="32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/>
          <p:nvPr/>
        </p:nvSpPr>
        <p:spPr>
          <a:xfrm>
            <a:off x="2674229" y="4383425"/>
            <a:ext cx="3326100" cy="40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</a:rPr>
              <a:t>&lt;k x 1&gt;    &lt;k x n&gt;     &lt;n x 1&gt;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Chose k to be smallest value so that</a:t>
            </a:r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k (number of principal components)	</a:t>
            </a:r>
            <a:endParaRPr/>
          </a:p>
        </p:txBody>
      </p:sp>
      <p:pic>
        <p:nvPicPr>
          <p:cNvPr id="142" name="Google Shape;142;p22" descr="\frac{\frac{1}{m} \sum_{i=1}^{m} \|{x^{(i)} -x^{(i)_{approx}}}\|^2}{\frac{1}{m} \sum_{i=1}^{m} \|{x^{(i)} }\|^2} &lt;= 0.01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6948" y="2517400"/>
            <a:ext cx="5981650" cy="1181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" name="Google Shape;143;p22"/>
          <p:cNvGrpSpPr/>
          <p:nvPr/>
        </p:nvGrpSpPr>
        <p:grpSpPr>
          <a:xfrm>
            <a:off x="674797" y="1790575"/>
            <a:ext cx="2963266" cy="689850"/>
            <a:chOff x="626170" y="4191002"/>
            <a:chExt cx="2598900" cy="689850"/>
          </a:xfrm>
        </p:grpSpPr>
        <p:sp>
          <p:nvSpPr>
            <p:cNvPr id="144" name="Google Shape;144;p22"/>
            <p:cNvSpPr txBox="1"/>
            <p:nvPr/>
          </p:nvSpPr>
          <p:spPr>
            <a:xfrm>
              <a:off x="626170" y="4191002"/>
              <a:ext cx="1955400" cy="68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91425" bIns="0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0000"/>
                  </a:solidFill>
                </a:rPr>
                <a:t>Average square projection error</a:t>
              </a:r>
              <a:endParaRPr>
                <a:solidFill>
                  <a:srgbClr val="FF0000"/>
                </a:solidFill>
              </a:endParaRPr>
            </a:p>
          </p:txBody>
        </p:sp>
        <p:cxnSp>
          <p:nvCxnSpPr>
            <p:cNvPr id="145" name="Google Shape;145;p22"/>
            <p:cNvCxnSpPr>
              <a:stCxn id="144" idx="3"/>
            </p:cNvCxnSpPr>
            <p:nvPr/>
          </p:nvCxnSpPr>
          <p:spPr>
            <a:xfrm>
              <a:off x="2581570" y="4531952"/>
              <a:ext cx="643500" cy="348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46" name="Google Shape;146;p22"/>
          <p:cNvGrpSpPr/>
          <p:nvPr/>
        </p:nvGrpSpPr>
        <p:grpSpPr>
          <a:xfrm>
            <a:off x="674797" y="4004550"/>
            <a:ext cx="3245123" cy="792150"/>
            <a:chOff x="159475" y="4233152"/>
            <a:chExt cx="2846100" cy="792150"/>
          </a:xfrm>
        </p:grpSpPr>
        <p:sp>
          <p:nvSpPr>
            <p:cNvPr id="147" name="Google Shape;147;p22"/>
            <p:cNvSpPr txBox="1"/>
            <p:nvPr/>
          </p:nvSpPr>
          <p:spPr>
            <a:xfrm>
              <a:off x="159475" y="4343402"/>
              <a:ext cx="2088000" cy="68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91425" bIns="0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0000"/>
                  </a:solidFill>
                </a:rPr>
                <a:t>Total Variation in Data</a:t>
              </a:r>
              <a:endParaRPr>
                <a:solidFill>
                  <a:srgbClr val="FF0000"/>
                </a:solidFill>
              </a:endParaRPr>
            </a:p>
          </p:txBody>
        </p:sp>
        <p:cxnSp>
          <p:nvCxnSpPr>
            <p:cNvPr id="148" name="Google Shape;148;p22"/>
            <p:cNvCxnSpPr>
              <a:stCxn id="147" idx="3"/>
            </p:cNvCxnSpPr>
            <p:nvPr/>
          </p:nvCxnSpPr>
          <p:spPr>
            <a:xfrm rot="10800000" flipH="1">
              <a:off x="2247475" y="4233152"/>
              <a:ext cx="758100" cy="4512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2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26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527</Words>
  <Application>Microsoft Office PowerPoint</Application>
  <PresentationFormat>On-screen Show (16:9)</PresentationFormat>
  <Paragraphs>76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Cambria Math</vt:lpstr>
      <vt:lpstr>Simple Light</vt:lpstr>
      <vt:lpstr>Dimensionality Reduction</vt:lpstr>
      <vt:lpstr>Toy Example</vt:lpstr>
      <vt:lpstr>Why Dimensionality Reduction?</vt:lpstr>
      <vt:lpstr>Why Dimensionality Reduction?</vt:lpstr>
      <vt:lpstr>Lower Dimensional Projections</vt:lpstr>
      <vt:lpstr>Which Projection is Better?</vt:lpstr>
      <vt:lpstr>Basic Principal Component Analysis (PCA) Algorithm</vt:lpstr>
      <vt:lpstr>PCA Example</vt:lpstr>
      <vt:lpstr>Choosing k (number of principal components) </vt:lpstr>
      <vt:lpstr>Singular Value Decomposition (SVD)</vt:lpstr>
      <vt:lpstr>Choosing k (number of principal components) </vt:lpstr>
      <vt:lpstr>Limitations of PCA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Dimensionality Reduction</dc:title>
  <cp:lastModifiedBy>shen bingquan</cp:lastModifiedBy>
  <cp:revision>1</cp:revision>
  <dcterms:modified xsi:type="dcterms:W3CDTF">2021-08-12T02:41:07Z</dcterms:modified>
</cp:coreProperties>
</file>