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8" r:id="rId2"/>
  </p:sldIdLst>
  <p:sldSz cx="30267275" cy="42794238"/>
  <p:notesSz cx="6858000" cy="9144000"/>
  <p:defaultTextStyle>
    <a:defPPr>
      <a:defRPr lang="en-US"/>
    </a:defPPr>
    <a:lvl1pPr marL="0" algn="l" defTabSz="3335731" rtl="0" eaLnBrk="1" latinLnBrk="0" hangingPunct="1">
      <a:defRPr sz="6566" kern="1200">
        <a:solidFill>
          <a:schemeClr val="tx1"/>
        </a:solidFill>
        <a:latin typeface="+mn-lt"/>
        <a:ea typeface="+mn-ea"/>
        <a:cs typeface="+mn-cs"/>
      </a:defRPr>
    </a:lvl1pPr>
    <a:lvl2pPr marL="1667866" algn="l" defTabSz="3335731" rtl="0" eaLnBrk="1" latinLnBrk="0" hangingPunct="1">
      <a:defRPr sz="6566" kern="1200">
        <a:solidFill>
          <a:schemeClr val="tx1"/>
        </a:solidFill>
        <a:latin typeface="+mn-lt"/>
        <a:ea typeface="+mn-ea"/>
        <a:cs typeface="+mn-cs"/>
      </a:defRPr>
    </a:lvl2pPr>
    <a:lvl3pPr marL="3335731" algn="l" defTabSz="3335731" rtl="0" eaLnBrk="1" latinLnBrk="0" hangingPunct="1">
      <a:defRPr sz="6566" kern="1200">
        <a:solidFill>
          <a:schemeClr val="tx1"/>
        </a:solidFill>
        <a:latin typeface="+mn-lt"/>
        <a:ea typeface="+mn-ea"/>
        <a:cs typeface="+mn-cs"/>
      </a:defRPr>
    </a:lvl3pPr>
    <a:lvl4pPr marL="5003597" algn="l" defTabSz="3335731" rtl="0" eaLnBrk="1" latinLnBrk="0" hangingPunct="1">
      <a:defRPr sz="6566" kern="1200">
        <a:solidFill>
          <a:schemeClr val="tx1"/>
        </a:solidFill>
        <a:latin typeface="+mn-lt"/>
        <a:ea typeface="+mn-ea"/>
        <a:cs typeface="+mn-cs"/>
      </a:defRPr>
    </a:lvl4pPr>
    <a:lvl5pPr marL="6671462" algn="l" defTabSz="3335731" rtl="0" eaLnBrk="1" latinLnBrk="0" hangingPunct="1">
      <a:defRPr sz="6566" kern="1200">
        <a:solidFill>
          <a:schemeClr val="tx1"/>
        </a:solidFill>
        <a:latin typeface="+mn-lt"/>
        <a:ea typeface="+mn-ea"/>
        <a:cs typeface="+mn-cs"/>
      </a:defRPr>
    </a:lvl5pPr>
    <a:lvl6pPr marL="8339328" algn="l" defTabSz="3335731" rtl="0" eaLnBrk="1" latinLnBrk="0" hangingPunct="1">
      <a:defRPr sz="6566" kern="1200">
        <a:solidFill>
          <a:schemeClr val="tx1"/>
        </a:solidFill>
        <a:latin typeface="+mn-lt"/>
        <a:ea typeface="+mn-ea"/>
        <a:cs typeface="+mn-cs"/>
      </a:defRPr>
    </a:lvl6pPr>
    <a:lvl7pPr marL="10007194" algn="l" defTabSz="3335731" rtl="0" eaLnBrk="1" latinLnBrk="0" hangingPunct="1">
      <a:defRPr sz="6566" kern="1200">
        <a:solidFill>
          <a:schemeClr val="tx1"/>
        </a:solidFill>
        <a:latin typeface="+mn-lt"/>
        <a:ea typeface="+mn-ea"/>
        <a:cs typeface="+mn-cs"/>
      </a:defRPr>
    </a:lvl7pPr>
    <a:lvl8pPr marL="11675059" algn="l" defTabSz="3335731" rtl="0" eaLnBrk="1" latinLnBrk="0" hangingPunct="1">
      <a:defRPr sz="6566" kern="1200">
        <a:solidFill>
          <a:schemeClr val="tx1"/>
        </a:solidFill>
        <a:latin typeface="+mn-lt"/>
        <a:ea typeface="+mn-ea"/>
        <a:cs typeface="+mn-cs"/>
      </a:defRPr>
    </a:lvl8pPr>
    <a:lvl9pPr marL="13342925" algn="l" defTabSz="3335731" rtl="0" eaLnBrk="1" latinLnBrk="0" hangingPunct="1">
      <a:defRPr sz="656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79" userDrawn="1">
          <p15:clr>
            <a:srgbClr val="A4A3A4"/>
          </p15:clr>
        </p15:guide>
        <p15:guide id="2" pos="95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EA"/>
    <a:srgbClr val="007BF6"/>
    <a:srgbClr val="1D8EFF"/>
    <a:srgbClr val="005CB8"/>
    <a:srgbClr val="003E7D"/>
    <a:srgbClr val="004992"/>
    <a:srgbClr val="3259A0"/>
    <a:srgbClr val="3A67B8"/>
    <a:srgbClr val="274A66"/>
    <a:srgbClr val="EA8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21A1FC-28BB-424D-9486-2FECA7CF8F8D}" v="2739" dt="2018-04-08T15:48:37.727"/>
    <p1510:client id="{85E8F75A-217C-4905-9C16-CCA81FC781E8}" v="765" dt="2018-04-07T16:49:13.809"/>
    <p1510:client id="{7B9411CE-A570-402A-8762-35803FE8A5CF}" v="724" dt="2018-04-08T10:01:25.461"/>
    <p1510:client id="{818BB43B-BC36-4790-88A9-A85A20CBFC47}" v="79" dt="2018-04-08T15:57:20.5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57" autoAdjust="0"/>
  </p:normalViewPr>
  <p:slideViewPr>
    <p:cSldViewPr snapToGrid="0">
      <p:cViewPr varScale="1">
        <p:scale>
          <a:sx n="10" d="100"/>
          <a:sy n="10" d="100"/>
        </p:scale>
        <p:origin x="2418" y="198"/>
      </p:cViewPr>
      <p:guideLst>
        <p:guide orient="horz" pos="13479"/>
        <p:guide pos="95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387D16-AD60-4058-8D6A-08D8862E1AF9}" type="datetimeFigureOut">
              <a:rPr lang="en-SG" smtClean="0"/>
              <a:t>11/1/2020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FD7B96-0D65-4929-9641-673B8B64A0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4912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046" y="7003597"/>
            <a:ext cx="25727184" cy="14898735"/>
          </a:xfrm>
        </p:spPr>
        <p:txBody>
          <a:bodyPr anchor="b"/>
          <a:lstStyle>
            <a:lvl1pPr algn="ctr">
              <a:defRPr sz="1986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3410" y="22476884"/>
            <a:ext cx="22700456" cy="10332032"/>
          </a:xfrm>
        </p:spPr>
        <p:txBody>
          <a:bodyPr/>
          <a:lstStyle>
            <a:lvl1pPr marL="0" indent="0" algn="ctr">
              <a:buNone/>
              <a:defRPr sz="7944"/>
            </a:lvl1pPr>
            <a:lvl2pPr marL="1513378" indent="0" algn="ctr">
              <a:buNone/>
              <a:defRPr sz="6620"/>
            </a:lvl2pPr>
            <a:lvl3pPr marL="3026755" indent="0" algn="ctr">
              <a:buNone/>
              <a:defRPr sz="5958"/>
            </a:lvl3pPr>
            <a:lvl4pPr marL="4540133" indent="0" algn="ctr">
              <a:buNone/>
              <a:defRPr sz="5296"/>
            </a:lvl4pPr>
            <a:lvl5pPr marL="6053511" indent="0" algn="ctr">
              <a:buNone/>
              <a:defRPr sz="5296"/>
            </a:lvl5pPr>
            <a:lvl6pPr marL="7566889" indent="0" algn="ctr">
              <a:buNone/>
              <a:defRPr sz="5296"/>
            </a:lvl6pPr>
            <a:lvl7pPr marL="9080266" indent="0" algn="ctr">
              <a:buNone/>
              <a:defRPr sz="5296"/>
            </a:lvl7pPr>
            <a:lvl8pPr marL="10593644" indent="0" algn="ctr">
              <a:buNone/>
              <a:defRPr sz="5296"/>
            </a:lvl8pPr>
            <a:lvl9pPr marL="12107022" indent="0" algn="ctr">
              <a:buNone/>
              <a:defRPr sz="5296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52FDC-19B5-46C7-8F40-5200B1CB5574}" type="datetimeFigureOut">
              <a:rPr lang="en-SG" smtClean="0"/>
              <a:t>11/1/2020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10627-FC99-437F-9C8F-5F3C21683E3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9681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52FDC-19B5-46C7-8F40-5200B1CB5574}" type="datetimeFigureOut">
              <a:rPr lang="en-SG" smtClean="0"/>
              <a:t>11/1/2020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10627-FC99-437F-9C8F-5F3C21683E3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0185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0020" y="2278397"/>
            <a:ext cx="6526381" cy="362661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0877" y="2278397"/>
            <a:ext cx="19200803" cy="362661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52FDC-19B5-46C7-8F40-5200B1CB5574}" type="datetimeFigureOut">
              <a:rPr lang="en-SG" smtClean="0"/>
              <a:t>11/1/2020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10627-FC99-437F-9C8F-5F3C21683E3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3628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52FDC-19B5-46C7-8F40-5200B1CB5574}" type="datetimeFigureOut">
              <a:rPr lang="en-SG" smtClean="0"/>
              <a:t>11/1/2020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10627-FC99-437F-9C8F-5F3C21683E3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7702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112" y="10668854"/>
            <a:ext cx="26105525" cy="17801211"/>
          </a:xfrm>
        </p:spPr>
        <p:txBody>
          <a:bodyPr anchor="b"/>
          <a:lstStyle>
            <a:lvl1pPr>
              <a:defRPr sz="1986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112" y="28638472"/>
            <a:ext cx="26105525" cy="9361236"/>
          </a:xfrm>
        </p:spPr>
        <p:txBody>
          <a:bodyPr/>
          <a:lstStyle>
            <a:lvl1pPr marL="0" indent="0">
              <a:buNone/>
              <a:defRPr sz="7944">
                <a:solidFill>
                  <a:schemeClr val="tx1"/>
                </a:solidFill>
              </a:defRPr>
            </a:lvl1pPr>
            <a:lvl2pPr marL="1513378" indent="0">
              <a:buNone/>
              <a:defRPr sz="6620">
                <a:solidFill>
                  <a:schemeClr val="tx1">
                    <a:tint val="75000"/>
                  </a:schemeClr>
                </a:solidFill>
              </a:defRPr>
            </a:lvl2pPr>
            <a:lvl3pPr marL="3026755" indent="0">
              <a:buNone/>
              <a:defRPr sz="5958">
                <a:solidFill>
                  <a:schemeClr val="tx1">
                    <a:tint val="75000"/>
                  </a:schemeClr>
                </a:solidFill>
              </a:defRPr>
            </a:lvl3pPr>
            <a:lvl4pPr marL="4540133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4pPr>
            <a:lvl5pPr marL="6053511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5pPr>
            <a:lvl6pPr marL="7566889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6pPr>
            <a:lvl7pPr marL="9080266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7pPr>
            <a:lvl8pPr marL="10593644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8pPr>
            <a:lvl9pPr marL="12107022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52FDC-19B5-46C7-8F40-5200B1CB5574}" type="datetimeFigureOut">
              <a:rPr lang="en-SG" smtClean="0"/>
              <a:t>11/1/2020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10627-FC99-437F-9C8F-5F3C21683E3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002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0875" y="11391985"/>
            <a:ext cx="12863592" cy="27152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2808" y="11391985"/>
            <a:ext cx="12863592" cy="27152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52FDC-19B5-46C7-8F40-5200B1CB5574}" type="datetimeFigureOut">
              <a:rPr lang="en-SG" smtClean="0"/>
              <a:t>11/1/2020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10627-FC99-437F-9C8F-5F3C21683E3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29152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278406"/>
            <a:ext cx="26105525" cy="82715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4821" y="10490535"/>
            <a:ext cx="12804474" cy="5141249"/>
          </a:xfrm>
        </p:spPr>
        <p:txBody>
          <a:bodyPr anchor="b"/>
          <a:lstStyle>
            <a:lvl1pPr marL="0" indent="0">
              <a:buNone/>
              <a:defRPr sz="7944" b="1"/>
            </a:lvl1pPr>
            <a:lvl2pPr marL="1513378" indent="0">
              <a:buNone/>
              <a:defRPr sz="6620" b="1"/>
            </a:lvl2pPr>
            <a:lvl3pPr marL="3026755" indent="0">
              <a:buNone/>
              <a:defRPr sz="5958" b="1"/>
            </a:lvl3pPr>
            <a:lvl4pPr marL="4540133" indent="0">
              <a:buNone/>
              <a:defRPr sz="5296" b="1"/>
            </a:lvl4pPr>
            <a:lvl5pPr marL="6053511" indent="0">
              <a:buNone/>
              <a:defRPr sz="5296" b="1"/>
            </a:lvl5pPr>
            <a:lvl6pPr marL="7566889" indent="0">
              <a:buNone/>
              <a:defRPr sz="5296" b="1"/>
            </a:lvl6pPr>
            <a:lvl7pPr marL="9080266" indent="0">
              <a:buNone/>
              <a:defRPr sz="5296" b="1"/>
            </a:lvl7pPr>
            <a:lvl8pPr marL="10593644" indent="0">
              <a:buNone/>
              <a:defRPr sz="5296" b="1"/>
            </a:lvl8pPr>
            <a:lvl9pPr marL="12107022" indent="0">
              <a:buNone/>
              <a:defRPr sz="52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4821" y="15631784"/>
            <a:ext cx="12804474" cy="2299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2810" y="10490535"/>
            <a:ext cx="12867534" cy="5141249"/>
          </a:xfrm>
        </p:spPr>
        <p:txBody>
          <a:bodyPr anchor="b"/>
          <a:lstStyle>
            <a:lvl1pPr marL="0" indent="0">
              <a:buNone/>
              <a:defRPr sz="7944" b="1"/>
            </a:lvl1pPr>
            <a:lvl2pPr marL="1513378" indent="0">
              <a:buNone/>
              <a:defRPr sz="6620" b="1"/>
            </a:lvl2pPr>
            <a:lvl3pPr marL="3026755" indent="0">
              <a:buNone/>
              <a:defRPr sz="5958" b="1"/>
            </a:lvl3pPr>
            <a:lvl4pPr marL="4540133" indent="0">
              <a:buNone/>
              <a:defRPr sz="5296" b="1"/>
            </a:lvl4pPr>
            <a:lvl5pPr marL="6053511" indent="0">
              <a:buNone/>
              <a:defRPr sz="5296" b="1"/>
            </a:lvl5pPr>
            <a:lvl6pPr marL="7566889" indent="0">
              <a:buNone/>
              <a:defRPr sz="5296" b="1"/>
            </a:lvl6pPr>
            <a:lvl7pPr marL="9080266" indent="0">
              <a:buNone/>
              <a:defRPr sz="5296" b="1"/>
            </a:lvl7pPr>
            <a:lvl8pPr marL="10593644" indent="0">
              <a:buNone/>
              <a:defRPr sz="5296" b="1"/>
            </a:lvl8pPr>
            <a:lvl9pPr marL="12107022" indent="0">
              <a:buNone/>
              <a:defRPr sz="52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2810" y="15631784"/>
            <a:ext cx="12867534" cy="2299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52FDC-19B5-46C7-8F40-5200B1CB5574}" type="datetimeFigureOut">
              <a:rPr lang="en-SG" smtClean="0"/>
              <a:t>11/1/2020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10627-FC99-437F-9C8F-5F3C21683E3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5832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52FDC-19B5-46C7-8F40-5200B1CB5574}" type="datetimeFigureOut">
              <a:rPr lang="en-SG" smtClean="0"/>
              <a:t>11/1/2020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10627-FC99-437F-9C8F-5F3C21683E3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905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52FDC-19B5-46C7-8F40-5200B1CB5574}" type="datetimeFigureOut">
              <a:rPr lang="en-SG" smtClean="0"/>
              <a:t>11/1/2020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10627-FC99-437F-9C8F-5F3C21683E3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3047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852949"/>
            <a:ext cx="9761984" cy="9985322"/>
          </a:xfrm>
        </p:spPr>
        <p:txBody>
          <a:bodyPr anchor="b"/>
          <a:lstStyle>
            <a:lvl1pPr>
              <a:defRPr sz="1059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7534" y="6161587"/>
            <a:ext cx="15322808" cy="30411646"/>
          </a:xfrm>
        </p:spPr>
        <p:txBody>
          <a:bodyPr/>
          <a:lstStyle>
            <a:lvl1pPr>
              <a:defRPr sz="10592"/>
            </a:lvl1pPr>
            <a:lvl2pPr>
              <a:defRPr sz="9268"/>
            </a:lvl2pPr>
            <a:lvl3pPr>
              <a:defRPr sz="7944"/>
            </a:lvl3pPr>
            <a:lvl4pPr>
              <a:defRPr sz="6620"/>
            </a:lvl4pPr>
            <a:lvl5pPr>
              <a:defRPr sz="6620"/>
            </a:lvl5pPr>
            <a:lvl6pPr>
              <a:defRPr sz="6620"/>
            </a:lvl6pPr>
            <a:lvl7pPr>
              <a:defRPr sz="6620"/>
            </a:lvl7pPr>
            <a:lvl8pPr>
              <a:defRPr sz="6620"/>
            </a:lvl8pPr>
            <a:lvl9pPr>
              <a:defRPr sz="66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4817" y="12838271"/>
            <a:ext cx="9761984" cy="23784486"/>
          </a:xfrm>
        </p:spPr>
        <p:txBody>
          <a:bodyPr/>
          <a:lstStyle>
            <a:lvl1pPr marL="0" indent="0">
              <a:buNone/>
              <a:defRPr sz="5296"/>
            </a:lvl1pPr>
            <a:lvl2pPr marL="1513378" indent="0">
              <a:buNone/>
              <a:defRPr sz="4634"/>
            </a:lvl2pPr>
            <a:lvl3pPr marL="3026755" indent="0">
              <a:buNone/>
              <a:defRPr sz="3972"/>
            </a:lvl3pPr>
            <a:lvl4pPr marL="4540133" indent="0">
              <a:buNone/>
              <a:defRPr sz="3310"/>
            </a:lvl4pPr>
            <a:lvl5pPr marL="6053511" indent="0">
              <a:buNone/>
              <a:defRPr sz="3310"/>
            </a:lvl5pPr>
            <a:lvl6pPr marL="7566889" indent="0">
              <a:buNone/>
              <a:defRPr sz="3310"/>
            </a:lvl6pPr>
            <a:lvl7pPr marL="9080266" indent="0">
              <a:buNone/>
              <a:defRPr sz="3310"/>
            </a:lvl7pPr>
            <a:lvl8pPr marL="10593644" indent="0">
              <a:buNone/>
              <a:defRPr sz="3310"/>
            </a:lvl8pPr>
            <a:lvl9pPr marL="12107022" indent="0">
              <a:buNone/>
              <a:defRPr sz="33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52FDC-19B5-46C7-8F40-5200B1CB5574}" type="datetimeFigureOut">
              <a:rPr lang="en-SG" smtClean="0"/>
              <a:t>11/1/2020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10627-FC99-437F-9C8F-5F3C21683E3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0862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852949"/>
            <a:ext cx="9761984" cy="9985322"/>
          </a:xfrm>
        </p:spPr>
        <p:txBody>
          <a:bodyPr anchor="b"/>
          <a:lstStyle>
            <a:lvl1pPr>
              <a:defRPr sz="1059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67534" y="6161587"/>
            <a:ext cx="15322808" cy="30411646"/>
          </a:xfrm>
        </p:spPr>
        <p:txBody>
          <a:bodyPr anchor="t"/>
          <a:lstStyle>
            <a:lvl1pPr marL="0" indent="0">
              <a:buNone/>
              <a:defRPr sz="10592"/>
            </a:lvl1pPr>
            <a:lvl2pPr marL="1513378" indent="0">
              <a:buNone/>
              <a:defRPr sz="9268"/>
            </a:lvl2pPr>
            <a:lvl3pPr marL="3026755" indent="0">
              <a:buNone/>
              <a:defRPr sz="7944"/>
            </a:lvl3pPr>
            <a:lvl4pPr marL="4540133" indent="0">
              <a:buNone/>
              <a:defRPr sz="6620"/>
            </a:lvl4pPr>
            <a:lvl5pPr marL="6053511" indent="0">
              <a:buNone/>
              <a:defRPr sz="6620"/>
            </a:lvl5pPr>
            <a:lvl6pPr marL="7566889" indent="0">
              <a:buNone/>
              <a:defRPr sz="6620"/>
            </a:lvl6pPr>
            <a:lvl7pPr marL="9080266" indent="0">
              <a:buNone/>
              <a:defRPr sz="6620"/>
            </a:lvl7pPr>
            <a:lvl8pPr marL="10593644" indent="0">
              <a:buNone/>
              <a:defRPr sz="6620"/>
            </a:lvl8pPr>
            <a:lvl9pPr marL="12107022" indent="0">
              <a:buNone/>
              <a:defRPr sz="662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4817" y="12838271"/>
            <a:ext cx="9761984" cy="23784486"/>
          </a:xfrm>
        </p:spPr>
        <p:txBody>
          <a:bodyPr/>
          <a:lstStyle>
            <a:lvl1pPr marL="0" indent="0">
              <a:buNone/>
              <a:defRPr sz="5296"/>
            </a:lvl1pPr>
            <a:lvl2pPr marL="1513378" indent="0">
              <a:buNone/>
              <a:defRPr sz="4634"/>
            </a:lvl2pPr>
            <a:lvl3pPr marL="3026755" indent="0">
              <a:buNone/>
              <a:defRPr sz="3972"/>
            </a:lvl3pPr>
            <a:lvl4pPr marL="4540133" indent="0">
              <a:buNone/>
              <a:defRPr sz="3310"/>
            </a:lvl4pPr>
            <a:lvl5pPr marL="6053511" indent="0">
              <a:buNone/>
              <a:defRPr sz="3310"/>
            </a:lvl5pPr>
            <a:lvl6pPr marL="7566889" indent="0">
              <a:buNone/>
              <a:defRPr sz="3310"/>
            </a:lvl6pPr>
            <a:lvl7pPr marL="9080266" indent="0">
              <a:buNone/>
              <a:defRPr sz="3310"/>
            </a:lvl7pPr>
            <a:lvl8pPr marL="10593644" indent="0">
              <a:buNone/>
              <a:defRPr sz="3310"/>
            </a:lvl8pPr>
            <a:lvl9pPr marL="12107022" indent="0">
              <a:buNone/>
              <a:defRPr sz="33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52FDC-19B5-46C7-8F40-5200B1CB5574}" type="datetimeFigureOut">
              <a:rPr lang="en-SG" smtClean="0"/>
              <a:t>11/1/2020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10627-FC99-437F-9C8F-5F3C21683E3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549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0875" y="2278406"/>
            <a:ext cx="26105525" cy="8271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0875" y="11391985"/>
            <a:ext cx="26105525" cy="27152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0875" y="39663928"/>
            <a:ext cx="6810137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52FDC-19B5-46C7-8F40-5200B1CB5574}" type="datetimeFigureOut">
              <a:rPr lang="en-SG" smtClean="0"/>
              <a:t>11/1/2020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6035" y="39663928"/>
            <a:ext cx="10215205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76263" y="39663928"/>
            <a:ext cx="6810137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10627-FC99-437F-9C8F-5F3C21683E3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837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26755" rtl="0" eaLnBrk="1" latinLnBrk="0" hangingPunct="1">
        <a:lnSpc>
          <a:spcPct val="90000"/>
        </a:lnSpc>
        <a:spcBef>
          <a:spcPct val="0"/>
        </a:spcBef>
        <a:buNone/>
        <a:defRPr sz="145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689" indent="-756689" algn="l" defTabSz="3026755" rtl="0" eaLnBrk="1" latinLnBrk="0" hangingPunct="1">
        <a:lnSpc>
          <a:spcPct val="90000"/>
        </a:lnSpc>
        <a:spcBef>
          <a:spcPts val="3310"/>
        </a:spcBef>
        <a:buFont typeface="Arial" panose="020B0604020202020204" pitchFamily="34" charset="0"/>
        <a:buChar char="•"/>
        <a:defRPr sz="9268" kern="1200">
          <a:solidFill>
            <a:schemeClr val="tx1"/>
          </a:solidFill>
          <a:latin typeface="+mn-lt"/>
          <a:ea typeface="+mn-ea"/>
          <a:cs typeface="+mn-cs"/>
        </a:defRPr>
      </a:lvl1pPr>
      <a:lvl2pPr marL="2270067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2pPr>
      <a:lvl3pPr marL="3783444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0" kern="1200">
          <a:solidFill>
            <a:schemeClr val="tx1"/>
          </a:solidFill>
          <a:latin typeface="+mn-lt"/>
          <a:ea typeface="+mn-ea"/>
          <a:cs typeface="+mn-cs"/>
        </a:defRPr>
      </a:lvl3pPr>
      <a:lvl4pPr marL="5296822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4pPr>
      <a:lvl5pPr marL="6810200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5pPr>
      <a:lvl6pPr marL="8323577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6pPr>
      <a:lvl7pPr marL="9836955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7pPr>
      <a:lvl8pPr marL="11350333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8pPr>
      <a:lvl9pPr marL="12863711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1pPr>
      <a:lvl2pPr marL="1513378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2pPr>
      <a:lvl3pPr marL="3026755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3pPr>
      <a:lvl4pPr marL="4540133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4pPr>
      <a:lvl5pPr marL="6053511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5pPr>
      <a:lvl6pPr marL="7566889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6pPr>
      <a:lvl7pPr marL="9080266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7pPr>
      <a:lvl8pPr marL="10593644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8pPr>
      <a:lvl9pPr marL="12107022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-26815" y="-26659"/>
            <a:ext cx="30294092" cy="3612981"/>
          </a:xfrm>
          <a:prstGeom prst="rect">
            <a:avLst/>
          </a:prstGeom>
          <a:solidFill>
            <a:srgbClr val="EA8B00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8352" y="592774"/>
            <a:ext cx="5387164" cy="248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186330" y="487169"/>
            <a:ext cx="47816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ESP</a:t>
            </a:r>
          </a:p>
          <a:p>
            <a:pPr algn="ctr"/>
            <a:r>
              <a:rPr lang="en-SG" sz="3600">
                <a:latin typeface="Myriad Pro" panose="020B0503030403020204" pitchFamily="34" charset="0"/>
              </a:rPr>
              <a:t>Engineering Science </a:t>
            </a:r>
          </a:p>
          <a:p>
            <a:pPr algn="ctr"/>
            <a:r>
              <a:rPr lang="en-SG" sz="3600">
                <a:latin typeface="Myriad Pro" panose="020B0503030403020204" pitchFamily="34" charset="0"/>
              </a:rPr>
              <a:t>Programme</a:t>
            </a:r>
          </a:p>
        </p:txBody>
      </p:sp>
    </p:spTree>
    <p:extLst>
      <p:ext uri="{BB962C8B-B14F-4D97-AF65-F5344CB8AC3E}">
        <p14:creationId xmlns:p14="http://schemas.microsoft.com/office/powerpoint/2010/main" val="4176956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Myriad Pro</vt:lpstr>
      <vt:lpstr>Arial</vt:lpstr>
      <vt:lpstr>Calibri</vt:lpstr>
      <vt:lpstr>Calibri Light</vt:lpstr>
      <vt:lpstr>Tahoma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弓长</dc:creator>
  <cp:lastModifiedBy>Md Raisul Islam</cp:lastModifiedBy>
  <cp:revision>141</cp:revision>
  <dcterms:modified xsi:type="dcterms:W3CDTF">2020-01-11T10:44:43Z</dcterms:modified>
</cp:coreProperties>
</file>