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63B03-68DB-4D51-BE1A-5E1D51AA6B12}" v="36" dt="2022-11-25T01:15:30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h Kheng Xi, Jevan" userId="38b6b64c-cecc-4b78-9228-4ca68902885d" providerId="ADAL" clId="{39E63B03-68DB-4D51-BE1A-5E1D51AA6B12}"/>
    <pc:docChg chg="undo custSel addSld modSld">
      <pc:chgData name="Goh Kheng Xi, Jevan" userId="38b6b64c-cecc-4b78-9228-4ca68902885d" providerId="ADAL" clId="{39E63B03-68DB-4D51-BE1A-5E1D51AA6B12}" dt="2022-11-25T02:16:48.330" v="1255" actId="1076"/>
      <pc:docMkLst>
        <pc:docMk/>
      </pc:docMkLst>
      <pc:sldChg chg="addSp delSp modSp add mod">
        <pc:chgData name="Goh Kheng Xi, Jevan" userId="38b6b64c-cecc-4b78-9228-4ca68902885d" providerId="ADAL" clId="{39E63B03-68DB-4D51-BE1A-5E1D51AA6B12}" dt="2022-11-25T02:16:48.330" v="1255" actId="1076"/>
        <pc:sldMkLst>
          <pc:docMk/>
          <pc:sldMk cId="1009275213" sldId="257"/>
        </pc:sldMkLst>
        <pc:spChg chg="add mod">
          <ac:chgData name="Goh Kheng Xi, Jevan" userId="38b6b64c-cecc-4b78-9228-4ca68902885d" providerId="ADAL" clId="{39E63B03-68DB-4D51-BE1A-5E1D51AA6B12}" dt="2022-11-25T01:26:43.170" v="1174" actId="1076"/>
          <ac:spMkLst>
            <pc:docMk/>
            <pc:sldMk cId="1009275213" sldId="257"/>
            <ac:spMk id="2" creationId="{08DF633E-FCE0-8199-6B45-1ABA678178A5}"/>
          </ac:spMkLst>
        </pc:spChg>
        <pc:spChg chg="add mod">
          <ac:chgData name="Goh Kheng Xi, Jevan" userId="38b6b64c-cecc-4b78-9228-4ca68902885d" providerId="ADAL" clId="{39E63B03-68DB-4D51-BE1A-5E1D51AA6B12}" dt="2022-11-25T01:28:47.237" v="1213" actId="17032"/>
          <ac:spMkLst>
            <pc:docMk/>
            <pc:sldMk cId="1009275213" sldId="257"/>
            <ac:spMk id="3" creationId="{D9CCAAE6-B536-6CFE-9E3D-B79D5D218BBA}"/>
          </ac:spMkLst>
        </pc:spChg>
        <pc:spChg chg="add mod">
          <ac:chgData name="Goh Kheng Xi, Jevan" userId="38b6b64c-cecc-4b78-9228-4ca68902885d" providerId="ADAL" clId="{39E63B03-68DB-4D51-BE1A-5E1D51AA6B12}" dt="2022-11-25T01:28:54.048" v="1214" actId="1076"/>
          <ac:spMkLst>
            <pc:docMk/>
            <pc:sldMk cId="1009275213" sldId="257"/>
            <ac:spMk id="4" creationId="{59BC3C11-E6AF-DB2A-E3E5-0B095DAE1D5C}"/>
          </ac:spMkLst>
        </pc:spChg>
        <pc:spChg chg="add mod">
          <ac:chgData name="Goh Kheng Xi, Jevan" userId="38b6b64c-cecc-4b78-9228-4ca68902885d" providerId="ADAL" clId="{39E63B03-68DB-4D51-BE1A-5E1D51AA6B12}" dt="2022-11-25T01:31:09.003" v="1246" actId="1076"/>
          <ac:spMkLst>
            <pc:docMk/>
            <pc:sldMk cId="1009275213" sldId="257"/>
            <ac:spMk id="5" creationId="{17B809B2-8CBE-E229-9B3F-BDC95F3FD0DE}"/>
          </ac:spMkLst>
        </pc:spChg>
        <pc:spChg chg="add mod">
          <ac:chgData name="Goh Kheng Xi, Jevan" userId="38b6b64c-cecc-4b78-9228-4ca68902885d" providerId="ADAL" clId="{39E63B03-68DB-4D51-BE1A-5E1D51AA6B12}" dt="2022-11-25T01:30:40.815" v="1237" actId="1076"/>
          <ac:spMkLst>
            <pc:docMk/>
            <pc:sldMk cId="1009275213" sldId="257"/>
            <ac:spMk id="6" creationId="{1F21CEEB-E86C-D018-8B02-712C4909523A}"/>
          </ac:spMkLst>
        </pc:spChg>
        <pc:spChg chg="add mod">
          <ac:chgData name="Goh Kheng Xi, Jevan" userId="38b6b64c-cecc-4b78-9228-4ca68902885d" providerId="ADAL" clId="{39E63B03-68DB-4D51-BE1A-5E1D51AA6B12}" dt="2022-11-25T01:30:53.918" v="1241" actId="1076"/>
          <ac:spMkLst>
            <pc:docMk/>
            <pc:sldMk cId="1009275213" sldId="257"/>
            <ac:spMk id="7" creationId="{EE9F51E4-FB47-6F0E-A636-F91E742B7464}"/>
          </ac:spMkLst>
        </pc:spChg>
        <pc:spChg chg="add mod">
          <ac:chgData name="Goh Kheng Xi, Jevan" userId="38b6b64c-cecc-4b78-9228-4ca68902885d" providerId="ADAL" clId="{39E63B03-68DB-4D51-BE1A-5E1D51AA6B12}" dt="2022-11-25T01:31:02.564" v="1244" actId="1076"/>
          <ac:spMkLst>
            <pc:docMk/>
            <pc:sldMk cId="1009275213" sldId="257"/>
            <ac:spMk id="8" creationId="{501CBF67-506F-8BD4-D04D-C1DFD75AB694}"/>
          </ac:spMkLst>
        </pc:spChg>
        <pc:spChg chg="add mod">
          <ac:chgData name="Goh Kheng Xi, Jevan" userId="38b6b64c-cecc-4b78-9228-4ca68902885d" providerId="ADAL" clId="{39E63B03-68DB-4D51-BE1A-5E1D51AA6B12}" dt="2022-11-25T01:29:37.433" v="1225" actId="1076"/>
          <ac:spMkLst>
            <pc:docMk/>
            <pc:sldMk cId="1009275213" sldId="257"/>
            <ac:spMk id="9" creationId="{AFFF4EB9-1899-9A89-74FA-E64F80E9363D}"/>
          </ac:spMkLst>
        </pc:spChg>
        <pc:spChg chg="add mod">
          <ac:chgData name="Goh Kheng Xi, Jevan" userId="38b6b64c-cecc-4b78-9228-4ca68902885d" providerId="ADAL" clId="{39E63B03-68DB-4D51-BE1A-5E1D51AA6B12}" dt="2022-11-25T01:30:43.202" v="1238" actId="1076"/>
          <ac:spMkLst>
            <pc:docMk/>
            <pc:sldMk cId="1009275213" sldId="257"/>
            <ac:spMk id="10" creationId="{537FE6C3-A0BB-BB35-37C2-B617BCAE9009}"/>
          </ac:spMkLst>
        </pc:spChg>
        <pc:spChg chg="add mod">
          <ac:chgData name="Goh Kheng Xi, Jevan" userId="38b6b64c-cecc-4b78-9228-4ca68902885d" providerId="ADAL" clId="{39E63B03-68DB-4D51-BE1A-5E1D51AA6B12}" dt="2022-11-25T01:30:59.487" v="1243" actId="1076"/>
          <ac:spMkLst>
            <pc:docMk/>
            <pc:sldMk cId="1009275213" sldId="257"/>
            <ac:spMk id="11" creationId="{E431F084-D222-FB97-EC34-23D26CB2BCB9}"/>
          </ac:spMkLst>
        </pc:spChg>
        <pc:spChg chg="add mod">
          <ac:chgData name="Goh Kheng Xi, Jevan" userId="38b6b64c-cecc-4b78-9228-4ca68902885d" providerId="ADAL" clId="{39E63B03-68DB-4D51-BE1A-5E1D51AA6B12}" dt="2022-11-25T01:31:18.139" v="1251" actId="1076"/>
          <ac:spMkLst>
            <pc:docMk/>
            <pc:sldMk cId="1009275213" sldId="257"/>
            <ac:spMk id="12" creationId="{41DB944D-07B9-9595-C746-D6F01ACED3AF}"/>
          </ac:spMkLst>
        </pc:spChg>
        <pc:spChg chg="add mod">
          <ac:chgData name="Goh Kheng Xi, Jevan" userId="38b6b64c-cecc-4b78-9228-4ca68902885d" providerId="ADAL" clId="{39E63B03-68DB-4D51-BE1A-5E1D51AA6B12}" dt="2022-11-25T01:26:43.170" v="1174" actId="1076"/>
          <ac:spMkLst>
            <pc:docMk/>
            <pc:sldMk cId="1009275213" sldId="257"/>
            <ac:spMk id="13" creationId="{E442778F-ED0E-693E-DF2E-F4277974E8CA}"/>
          </ac:spMkLst>
        </pc:spChg>
        <pc:spChg chg="add mod">
          <ac:chgData name="Goh Kheng Xi, Jevan" userId="38b6b64c-cecc-4b78-9228-4ca68902885d" providerId="ADAL" clId="{39E63B03-68DB-4D51-BE1A-5E1D51AA6B12}" dt="2022-11-25T01:31:16.625" v="1250" actId="1076"/>
          <ac:spMkLst>
            <pc:docMk/>
            <pc:sldMk cId="1009275213" sldId="257"/>
            <ac:spMk id="14" creationId="{08E17D25-2AAF-1884-50CE-25B429103B4A}"/>
          </ac:spMkLst>
        </pc:spChg>
        <pc:spChg chg="add mod">
          <ac:chgData name="Goh Kheng Xi, Jevan" userId="38b6b64c-cecc-4b78-9228-4ca68902885d" providerId="ADAL" clId="{39E63B03-68DB-4D51-BE1A-5E1D51AA6B12}" dt="2022-11-25T01:31:10.392" v="1247" actId="1076"/>
          <ac:spMkLst>
            <pc:docMk/>
            <pc:sldMk cId="1009275213" sldId="257"/>
            <ac:spMk id="15" creationId="{19EDE3A5-7B6D-EDB4-8E61-98ED5DC6676E}"/>
          </ac:spMkLst>
        </pc:spChg>
        <pc:spChg chg="add mod">
          <ac:chgData name="Goh Kheng Xi, Jevan" userId="38b6b64c-cecc-4b78-9228-4ca68902885d" providerId="ADAL" clId="{39E63B03-68DB-4D51-BE1A-5E1D51AA6B12}" dt="2022-11-25T01:28:26.304" v="1210" actId="1076"/>
          <ac:spMkLst>
            <pc:docMk/>
            <pc:sldMk cId="1009275213" sldId="257"/>
            <ac:spMk id="34" creationId="{EF4FDE65-2F60-FDC3-93E4-A505A8C4FEFC}"/>
          </ac:spMkLst>
        </pc:spChg>
        <pc:spChg chg="add mod">
          <ac:chgData name="Goh Kheng Xi, Jevan" userId="38b6b64c-cecc-4b78-9228-4ca68902885d" providerId="ADAL" clId="{39E63B03-68DB-4D51-BE1A-5E1D51AA6B12}" dt="2022-11-25T01:27:49.923" v="1203" actId="1076"/>
          <ac:spMkLst>
            <pc:docMk/>
            <pc:sldMk cId="1009275213" sldId="257"/>
            <ac:spMk id="35" creationId="{63B3E347-00DB-E7D5-9C48-D8789778869B}"/>
          </ac:spMkLst>
        </pc:spChg>
        <pc:spChg chg="add mod">
          <ac:chgData name="Goh Kheng Xi, Jevan" userId="38b6b64c-cecc-4b78-9228-4ca68902885d" providerId="ADAL" clId="{39E63B03-68DB-4D51-BE1A-5E1D51AA6B12}" dt="2022-11-25T01:26:43.170" v="1174" actId="1076"/>
          <ac:spMkLst>
            <pc:docMk/>
            <pc:sldMk cId="1009275213" sldId="257"/>
            <ac:spMk id="36" creationId="{FADEABFC-5AE1-DED0-7899-08A4070663A3}"/>
          </ac:spMkLst>
        </pc:spChg>
        <pc:spChg chg="add mod">
          <ac:chgData name="Goh Kheng Xi, Jevan" userId="38b6b64c-cecc-4b78-9228-4ca68902885d" providerId="ADAL" clId="{39E63B03-68DB-4D51-BE1A-5E1D51AA6B12}" dt="2022-11-25T01:27:27.058" v="1193" actId="1076"/>
          <ac:spMkLst>
            <pc:docMk/>
            <pc:sldMk cId="1009275213" sldId="257"/>
            <ac:spMk id="37" creationId="{1EB65A73-DE95-6B74-5229-C18F8E372FB2}"/>
          </ac:spMkLst>
        </pc:spChg>
        <pc:spChg chg="add mod">
          <ac:chgData name="Goh Kheng Xi, Jevan" userId="38b6b64c-cecc-4b78-9228-4ca68902885d" providerId="ADAL" clId="{39E63B03-68DB-4D51-BE1A-5E1D51AA6B12}" dt="2022-11-25T01:31:15.127" v="1249" actId="1076"/>
          <ac:spMkLst>
            <pc:docMk/>
            <pc:sldMk cId="1009275213" sldId="257"/>
            <ac:spMk id="38" creationId="{9D1DC1A9-54CA-7FFC-498E-F6F279135099}"/>
          </ac:spMkLst>
        </pc:spChg>
        <pc:spChg chg="add mod">
          <ac:chgData name="Goh Kheng Xi, Jevan" userId="38b6b64c-cecc-4b78-9228-4ca68902885d" providerId="ADAL" clId="{39E63B03-68DB-4D51-BE1A-5E1D51AA6B12}" dt="2022-11-25T01:27:28.822" v="1194" actId="1076"/>
          <ac:spMkLst>
            <pc:docMk/>
            <pc:sldMk cId="1009275213" sldId="257"/>
            <ac:spMk id="39" creationId="{F42F8A3D-4E7E-6490-BEC7-0A3A471F84F3}"/>
          </ac:spMkLst>
        </pc:spChg>
        <pc:spChg chg="add del mod">
          <ac:chgData name="Goh Kheng Xi, Jevan" userId="38b6b64c-cecc-4b78-9228-4ca68902885d" providerId="ADAL" clId="{39E63B03-68DB-4D51-BE1A-5E1D51AA6B12}" dt="2022-11-25T01:00:26.753" v="570"/>
          <ac:spMkLst>
            <pc:docMk/>
            <pc:sldMk cId="1009275213" sldId="257"/>
            <ac:spMk id="45" creationId="{7E1C7857-0FE1-B547-9039-52F64BBC41F5}"/>
          </ac:spMkLst>
        </pc:spChg>
        <pc:spChg chg="add del mod">
          <ac:chgData name="Goh Kheng Xi, Jevan" userId="38b6b64c-cecc-4b78-9228-4ca68902885d" providerId="ADAL" clId="{39E63B03-68DB-4D51-BE1A-5E1D51AA6B12}" dt="2022-11-25T01:00:26.753" v="570"/>
          <ac:spMkLst>
            <pc:docMk/>
            <pc:sldMk cId="1009275213" sldId="257"/>
            <ac:spMk id="46" creationId="{39771BF8-2C91-A438-6C2F-FBEBC84DAFC6}"/>
          </ac:spMkLst>
        </pc:spChg>
        <pc:spChg chg="add del mod">
          <ac:chgData name="Goh Kheng Xi, Jevan" userId="38b6b64c-cecc-4b78-9228-4ca68902885d" providerId="ADAL" clId="{39E63B03-68DB-4D51-BE1A-5E1D51AA6B12}" dt="2022-11-25T01:00:26.753" v="570"/>
          <ac:spMkLst>
            <pc:docMk/>
            <pc:sldMk cId="1009275213" sldId="257"/>
            <ac:spMk id="47" creationId="{E1BAD130-EEA9-65BF-AE31-2F794F3487C0}"/>
          </ac:spMkLst>
        </pc:spChg>
        <pc:spChg chg="add mod">
          <ac:chgData name="Goh Kheng Xi, Jevan" userId="38b6b64c-cecc-4b78-9228-4ca68902885d" providerId="ADAL" clId="{39E63B03-68DB-4D51-BE1A-5E1D51AA6B12}" dt="2022-11-25T01:29:24.095" v="1222" actId="1076"/>
          <ac:spMkLst>
            <pc:docMk/>
            <pc:sldMk cId="1009275213" sldId="257"/>
            <ac:spMk id="48" creationId="{F0F2516C-6D52-BBFF-A166-E033E19BD91B}"/>
          </ac:spMkLst>
        </pc:spChg>
        <pc:spChg chg="add mod">
          <ac:chgData name="Goh Kheng Xi, Jevan" userId="38b6b64c-cecc-4b78-9228-4ca68902885d" providerId="ADAL" clId="{39E63B03-68DB-4D51-BE1A-5E1D51AA6B12}" dt="2022-11-25T02:16:48.330" v="1255" actId="1076"/>
          <ac:spMkLst>
            <pc:docMk/>
            <pc:sldMk cId="1009275213" sldId="257"/>
            <ac:spMk id="49" creationId="{20853427-C95A-7550-CEB0-3F28B7C82E25}"/>
          </ac:spMkLst>
        </pc:spChg>
        <pc:spChg chg="del">
          <ac:chgData name="Goh Kheng Xi, Jevan" userId="38b6b64c-cecc-4b78-9228-4ca68902885d" providerId="ADAL" clId="{39E63B03-68DB-4D51-BE1A-5E1D51AA6B12}" dt="2022-11-25T00:46:16.653" v="2" actId="478"/>
          <ac:spMkLst>
            <pc:docMk/>
            <pc:sldMk cId="1009275213" sldId="257"/>
            <ac:spMk id="52" creationId="{6926A893-E2BE-2265-EA1F-8AD2D3CCEA88}"/>
          </ac:spMkLst>
        </pc:spChg>
        <pc:spChg chg="add mod">
          <ac:chgData name="Goh Kheng Xi, Jevan" userId="38b6b64c-cecc-4b78-9228-4ca68902885d" providerId="ADAL" clId="{39E63B03-68DB-4D51-BE1A-5E1D51AA6B12}" dt="2022-11-25T02:11:44.607" v="1253" actId="1076"/>
          <ac:spMkLst>
            <pc:docMk/>
            <pc:sldMk cId="1009275213" sldId="257"/>
            <ac:spMk id="53" creationId="{047964F2-26AB-F64D-0DCA-E94016F08EC6}"/>
          </ac:spMkLst>
        </pc:spChg>
        <pc:spChg chg="add mod">
          <ac:chgData name="Goh Kheng Xi, Jevan" userId="38b6b64c-cecc-4b78-9228-4ca68902885d" providerId="ADAL" clId="{39E63B03-68DB-4D51-BE1A-5E1D51AA6B12}" dt="2022-11-25T02:11:45.696" v="1254" actId="1076"/>
          <ac:spMkLst>
            <pc:docMk/>
            <pc:sldMk cId="1009275213" sldId="257"/>
            <ac:spMk id="54" creationId="{3F95E1DF-0FB2-692E-6C76-C5BED044E171}"/>
          </ac:spMkLst>
        </pc:spChg>
        <pc:spChg chg="add mod">
          <ac:chgData name="Goh Kheng Xi, Jevan" userId="38b6b64c-cecc-4b78-9228-4ca68902885d" providerId="ADAL" clId="{39E63B03-68DB-4D51-BE1A-5E1D51AA6B12}" dt="2022-11-25T01:27:16.534" v="1189" actId="1076"/>
          <ac:spMkLst>
            <pc:docMk/>
            <pc:sldMk cId="1009275213" sldId="257"/>
            <ac:spMk id="55" creationId="{D0B01335-24A4-D919-3F0D-7289A29AC299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1" creationId="{D5FA009F-6653-D49E-2A87-AACFCC58EFC9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2" creationId="{8183583B-E018-5760-A948-0025B63C74E2}"/>
          </ac:spMkLst>
        </pc:spChg>
        <pc:spChg chg="mod">
          <ac:chgData name="Goh Kheng Xi, Jevan" userId="38b6b64c-cecc-4b78-9228-4ca68902885d" providerId="ADAL" clId="{39E63B03-68DB-4D51-BE1A-5E1D51AA6B12}" dt="2022-11-25T01:31:07.534" v="1245" actId="1076"/>
          <ac:spMkLst>
            <pc:docMk/>
            <pc:sldMk cId="1009275213" sldId="257"/>
            <ac:spMk id="63" creationId="{2D1C06D1-F177-0072-1248-65F6D463545A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4" creationId="{8F9F6ABA-393E-1885-B996-0FC129437956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5" creationId="{4EA5E4EE-52A2-E71A-9E8F-73E9F3066061}"/>
          </ac:spMkLst>
        </pc:spChg>
        <pc:spChg chg="del">
          <ac:chgData name="Goh Kheng Xi, Jevan" userId="38b6b64c-cecc-4b78-9228-4ca68902885d" providerId="ADAL" clId="{39E63B03-68DB-4D51-BE1A-5E1D51AA6B12}" dt="2022-11-25T00:46:24.240" v="7" actId="478"/>
          <ac:spMkLst>
            <pc:docMk/>
            <pc:sldMk cId="1009275213" sldId="257"/>
            <ac:spMk id="67" creationId="{21839745-BF2F-86B0-34B2-83FBDE0254A0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8" creationId="{6E50467F-8783-5B9A-BE83-3AF96E8FFD44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69" creationId="{BB263FC3-014F-688D-C1CE-815DED83D925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70" creationId="{8F8B284D-3F03-E604-26FC-22AD49F0C919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71" creationId="{B76B4990-16E7-86FC-25B1-E23BB686282E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72" creationId="{EE7AF757-0C6C-C89F-0E18-988068979C17}"/>
          </ac:spMkLst>
        </pc:spChg>
        <pc:spChg chg="add mod">
          <ac:chgData name="Goh Kheng Xi, Jevan" userId="38b6b64c-cecc-4b78-9228-4ca68902885d" providerId="ADAL" clId="{39E63B03-68DB-4D51-BE1A-5E1D51AA6B12}" dt="2022-11-25T01:31:12.400" v="1248" actId="1076"/>
          <ac:spMkLst>
            <pc:docMk/>
            <pc:sldMk cId="1009275213" sldId="257"/>
            <ac:spMk id="75" creationId="{CE209248-A5B8-CE8E-AD84-148B9142FE82}"/>
          </ac:spMkLst>
        </pc:spChg>
        <pc:spChg chg="add mod">
          <ac:chgData name="Goh Kheng Xi, Jevan" userId="38b6b64c-cecc-4b78-9228-4ca68902885d" providerId="ADAL" clId="{39E63B03-68DB-4D51-BE1A-5E1D51AA6B12}" dt="2022-11-25T01:26:43.170" v="1174" actId="1076"/>
          <ac:spMkLst>
            <pc:docMk/>
            <pc:sldMk cId="1009275213" sldId="257"/>
            <ac:spMk id="76" creationId="{BD82B769-AE56-22E6-C4E2-D478EDA22513}"/>
          </ac:spMkLst>
        </pc:spChg>
        <pc:spChg chg="add mod">
          <ac:chgData name="Goh Kheng Xi, Jevan" userId="38b6b64c-cecc-4b78-9228-4ca68902885d" providerId="ADAL" clId="{39E63B03-68DB-4D51-BE1A-5E1D51AA6B12}" dt="2022-11-25T01:27:55.132" v="1206" actId="1076"/>
          <ac:spMkLst>
            <pc:docMk/>
            <pc:sldMk cId="1009275213" sldId="257"/>
            <ac:spMk id="77" creationId="{5F39CDF4-24E2-F3FF-D51C-69A008E72B80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80" creationId="{D5CECBB3-967A-E587-ED55-16CE262F2624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82" creationId="{EA31ECCC-1C7B-42CD-4D18-2A762AE7F959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83" creationId="{FA96DBE3-ACDB-CD69-4B1B-28B7D2105D07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84" creationId="{36E60866-3D80-E25B-8DC7-7576C64E2852}"/>
          </ac:spMkLst>
        </pc:spChg>
        <pc:spChg chg="add mod">
          <ac:chgData name="Goh Kheng Xi, Jevan" userId="38b6b64c-cecc-4b78-9228-4ca68902885d" providerId="ADAL" clId="{39E63B03-68DB-4D51-BE1A-5E1D51AA6B12}" dt="2022-11-25T01:27:44.248" v="1200" actId="1076"/>
          <ac:spMkLst>
            <pc:docMk/>
            <pc:sldMk cId="1009275213" sldId="257"/>
            <ac:spMk id="87" creationId="{505EF982-4FE9-6A79-4DC6-9672FCA6988D}"/>
          </ac:spMkLst>
        </pc:spChg>
        <pc:spChg chg="add mod">
          <ac:chgData name="Goh Kheng Xi, Jevan" userId="38b6b64c-cecc-4b78-9228-4ca68902885d" providerId="ADAL" clId="{39E63B03-68DB-4D51-BE1A-5E1D51AA6B12}" dt="2022-11-25T01:29:18.045" v="1219" actId="1076"/>
          <ac:spMkLst>
            <pc:docMk/>
            <pc:sldMk cId="1009275213" sldId="257"/>
            <ac:spMk id="91" creationId="{3403255D-DB88-E240-E118-91F97BCE78E8}"/>
          </ac:spMkLst>
        </pc:spChg>
        <pc:spChg chg="add mod">
          <ac:chgData name="Goh Kheng Xi, Jevan" userId="38b6b64c-cecc-4b78-9228-4ca68902885d" providerId="ADAL" clId="{39E63B03-68DB-4D51-BE1A-5E1D51AA6B12}" dt="2022-11-25T01:29:19.739" v="1220" actId="1076"/>
          <ac:spMkLst>
            <pc:docMk/>
            <pc:sldMk cId="1009275213" sldId="257"/>
            <ac:spMk id="92" creationId="{564DEC52-EEC9-8B94-9E2A-6C95602C9034}"/>
          </ac:spMkLst>
        </pc:spChg>
        <pc:spChg chg="add mod">
          <ac:chgData name="Goh Kheng Xi, Jevan" userId="38b6b64c-cecc-4b78-9228-4ca68902885d" providerId="ADAL" clId="{39E63B03-68DB-4D51-BE1A-5E1D51AA6B12}" dt="2022-11-25T01:26:43.170" v="1174" actId="1076"/>
          <ac:spMkLst>
            <pc:docMk/>
            <pc:sldMk cId="1009275213" sldId="257"/>
            <ac:spMk id="100" creationId="{EB8D3DBC-783D-4AF2-EDAE-405F161189AF}"/>
          </ac:spMkLst>
        </pc:spChg>
        <pc:spChg chg="add mod">
          <ac:chgData name="Goh Kheng Xi, Jevan" userId="38b6b64c-cecc-4b78-9228-4ca68902885d" providerId="ADAL" clId="{39E63B03-68DB-4D51-BE1A-5E1D51AA6B12}" dt="2022-11-25T01:08:48.349" v="922" actId="1076"/>
          <ac:spMkLst>
            <pc:docMk/>
            <pc:sldMk cId="1009275213" sldId="257"/>
            <ac:spMk id="102" creationId="{0D3B258A-C166-7315-1654-887F5D237E2E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06" creationId="{5B827330-6985-05AD-379D-217D54AE70FD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07" creationId="{289E2EBD-E3C0-5F98-B9A0-4AA90763F01E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08" creationId="{494E805B-7578-C4F5-5434-EBFF79E7F795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35" creationId="{213C6196-33A6-E7C3-4702-1C36ECE3A65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45" creationId="{A6ED4B09-6E73-D18B-9FD7-81BE26197350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46" creationId="{771CBDD4-70A1-189F-44FC-03B6D77AA5F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47" creationId="{A6104BC5-FD99-1782-BB7C-91F3E095990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48" creationId="{863C196B-3A86-8685-2BDD-086C5AFCF135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77" creationId="{285D0E78-35EE-E240-CD5E-18C7092FB39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78" creationId="{3E2C1396-9E5A-A146-FA34-C6CBCAB09204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79" creationId="{C3E0A410-CF1E-2A7F-0DE8-0E4131A77EF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83" creationId="{4632B230-406F-F58D-615B-5454D8DCF34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84" creationId="{27DF76CA-29AD-6DC2-B1B5-7E60E78B4E65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85" creationId="{BF90787D-D627-9CB2-7E78-0B56F298EB48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86" creationId="{BC06681C-179A-47FD-6980-E03B54F58ADA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187" creationId="{D36ED5CB-320A-2509-45BE-E37C4C0ADEA4}"/>
          </ac:spMkLst>
        </pc:spChg>
        <pc:spChg chg="add mod">
          <ac:chgData name="Goh Kheng Xi, Jevan" userId="38b6b64c-cecc-4b78-9228-4ca68902885d" providerId="ADAL" clId="{39E63B03-68DB-4D51-BE1A-5E1D51AA6B12}" dt="2022-11-25T01:29:10.797" v="1217" actId="1076"/>
          <ac:spMkLst>
            <pc:docMk/>
            <pc:sldMk cId="1009275213" sldId="257"/>
            <ac:spMk id="211" creationId="{9BD88114-7AC3-F350-1FBE-505464EFFE98}"/>
          </ac:spMkLst>
        </pc:spChg>
        <pc:spChg chg="add mod">
          <ac:chgData name="Goh Kheng Xi, Jevan" userId="38b6b64c-cecc-4b78-9228-4ca68902885d" providerId="ADAL" clId="{39E63B03-68DB-4D51-BE1A-5E1D51AA6B12}" dt="2022-11-25T01:27:30.860" v="1195" actId="1076"/>
          <ac:spMkLst>
            <pc:docMk/>
            <pc:sldMk cId="1009275213" sldId="257"/>
            <ac:spMk id="212" creationId="{DC063313-EE8F-E3EF-3B65-A3E599FE88DF}"/>
          </ac:spMkLst>
        </pc:spChg>
        <pc:spChg chg="add mod">
          <ac:chgData name="Goh Kheng Xi, Jevan" userId="38b6b64c-cecc-4b78-9228-4ca68902885d" providerId="ADAL" clId="{39E63B03-68DB-4D51-BE1A-5E1D51AA6B12}" dt="2022-11-25T01:30:45.076" v="1239" actId="1076"/>
          <ac:spMkLst>
            <pc:docMk/>
            <pc:sldMk cId="1009275213" sldId="257"/>
            <ac:spMk id="213" creationId="{7A8734E3-F05B-BA60-EC68-C399523E8605}"/>
          </ac:spMkLst>
        </pc:spChg>
        <pc:spChg chg="add mod">
          <ac:chgData name="Goh Kheng Xi, Jevan" userId="38b6b64c-cecc-4b78-9228-4ca68902885d" providerId="ADAL" clId="{39E63B03-68DB-4D51-BE1A-5E1D51AA6B12}" dt="2022-11-25T01:29:22.676" v="1221" actId="1076"/>
          <ac:spMkLst>
            <pc:docMk/>
            <pc:sldMk cId="1009275213" sldId="257"/>
            <ac:spMk id="214" creationId="{5C28EF96-353B-767A-C977-C62493E3A928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300" creationId="{68FE46EB-B4E2-7CEC-5C43-283699FA7179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312" creationId="{606725B1-C9A2-6566-2842-D32A32FEC7F7}"/>
          </ac:spMkLst>
        </pc:spChg>
        <pc:spChg chg="del">
          <ac:chgData name="Goh Kheng Xi, Jevan" userId="38b6b64c-cecc-4b78-9228-4ca68902885d" providerId="ADAL" clId="{39E63B03-68DB-4D51-BE1A-5E1D51AA6B12}" dt="2022-11-25T00:46:18.410" v="4" actId="478"/>
          <ac:spMkLst>
            <pc:docMk/>
            <pc:sldMk cId="1009275213" sldId="257"/>
            <ac:spMk id="313" creationId="{184E4B28-7C2B-CCDE-3C5C-789CA4C4EBE0}"/>
          </ac:spMkLst>
        </pc:spChg>
        <pc:spChg chg="del">
          <ac:chgData name="Goh Kheng Xi, Jevan" userId="38b6b64c-cecc-4b78-9228-4ca68902885d" providerId="ADAL" clId="{39E63B03-68DB-4D51-BE1A-5E1D51AA6B12}" dt="2022-11-25T00:46:14.508" v="1" actId="478"/>
          <ac:spMkLst>
            <pc:docMk/>
            <pc:sldMk cId="1009275213" sldId="257"/>
            <ac:spMk id="362" creationId="{7FFA8B78-62A9-2FF0-99E8-CB791C074B72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378" creationId="{7C7A4119-6089-EE62-5387-93DD592B5F85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379" creationId="{0F238987-D4ED-6CD5-4D91-01F1034F4AAC}"/>
          </ac:spMkLst>
        </pc:spChg>
        <pc:spChg chg="del">
          <ac:chgData name="Goh Kheng Xi, Jevan" userId="38b6b64c-cecc-4b78-9228-4ca68902885d" providerId="ADAL" clId="{39E63B03-68DB-4D51-BE1A-5E1D51AA6B12}" dt="2022-11-25T00:46:21.462" v="5" actId="478"/>
          <ac:spMkLst>
            <pc:docMk/>
            <pc:sldMk cId="1009275213" sldId="257"/>
            <ac:spMk id="381" creationId="{75CB2CF3-3F7A-79A1-EA86-633219952817}"/>
          </ac:spMkLst>
        </pc:spChg>
        <pc:cxnChg chg="add mod">
          <ac:chgData name="Goh Kheng Xi, Jevan" userId="38b6b64c-cecc-4b78-9228-4ca68902885d" providerId="ADAL" clId="{39E63B03-68DB-4D51-BE1A-5E1D51AA6B12}" dt="2022-11-25T01:28:54.048" v="1214" actId="1076"/>
          <ac:cxnSpMkLst>
            <pc:docMk/>
            <pc:sldMk cId="1009275213" sldId="257"/>
            <ac:cxnSpMk id="17" creationId="{0AA4A623-BEE2-C239-4448-999874D0E830}"/>
          </ac:cxnSpMkLst>
        </pc:cxnChg>
        <pc:cxnChg chg="add mod">
          <ac:chgData name="Goh Kheng Xi, Jevan" userId="38b6b64c-cecc-4b78-9228-4ca68902885d" providerId="ADAL" clId="{39E63B03-68DB-4D51-BE1A-5E1D51AA6B12}" dt="2022-11-25T01:26:43.170" v="1174" actId="1076"/>
          <ac:cxnSpMkLst>
            <pc:docMk/>
            <pc:sldMk cId="1009275213" sldId="257"/>
            <ac:cxnSpMk id="19" creationId="{E487D2EB-CE8F-6F6E-D29D-32C65EB471C0}"/>
          </ac:cxnSpMkLst>
        </pc:cxnChg>
        <pc:cxnChg chg="add mod">
          <ac:chgData name="Goh Kheng Xi, Jevan" userId="38b6b64c-cecc-4b78-9228-4ca68902885d" providerId="ADAL" clId="{39E63B03-68DB-4D51-BE1A-5E1D51AA6B12}" dt="2022-11-25T01:31:02.564" v="1244" actId="1076"/>
          <ac:cxnSpMkLst>
            <pc:docMk/>
            <pc:sldMk cId="1009275213" sldId="257"/>
            <ac:cxnSpMk id="23" creationId="{F972969B-6CEF-CC15-F7D3-78418BD551E6}"/>
          </ac:cxnSpMkLst>
        </pc:cxnChg>
        <pc:cxnChg chg="add del mod">
          <ac:chgData name="Goh Kheng Xi, Jevan" userId="38b6b64c-cecc-4b78-9228-4ca68902885d" providerId="ADAL" clId="{39E63B03-68DB-4D51-BE1A-5E1D51AA6B12}" dt="2022-11-25T01:09:35.988" v="932" actId="478"/>
          <ac:cxnSpMkLst>
            <pc:docMk/>
            <pc:sldMk cId="1009275213" sldId="257"/>
            <ac:cxnSpMk id="26" creationId="{BFE60B20-C365-4552-2269-C6C5252068AD}"/>
          </ac:cxnSpMkLst>
        </pc:cxnChg>
        <pc:cxnChg chg="add mod">
          <ac:chgData name="Goh Kheng Xi, Jevan" userId="38b6b64c-cecc-4b78-9228-4ca68902885d" providerId="ADAL" clId="{39E63B03-68DB-4D51-BE1A-5E1D51AA6B12}" dt="2022-11-25T01:30:59.487" v="1243" actId="1076"/>
          <ac:cxnSpMkLst>
            <pc:docMk/>
            <pc:sldMk cId="1009275213" sldId="257"/>
            <ac:cxnSpMk id="28" creationId="{AD7C29FA-6245-EEC9-0AA8-5A0A507D399D}"/>
          </ac:cxnSpMkLst>
        </pc:cxnChg>
        <pc:cxnChg chg="add mod">
          <ac:chgData name="Goh Kheng Xi, Jevan" userId="38b6b64c-cecc-4b78-9228-4ca68902885d" providerId="ADAL" clId="{39E63B03-68DB-4D51-BE1A-5E1D51AA6B12}" dt="2022-11-25T01:31:18.139" v="1251" actId="1076"/>
          <ac:cxnSpMkLst>
            <pc:docMk/>
            <pc:sldMk cId="1009275213" sldId="257"/>
            <ac:cxnSpMk id="30" creationId="{61FDA110-8880-709A-9A51-EA69FEDA917D}"/>
          </ac:cxnSpMkLst>
        </pc:cxnChg>
        <pc:cxnChg chg="add mod">
          <ac:chgData name="Goh Kheng Xi, Jevan" userId="38b6b64c-cecc-4b78-9228-4ca68902885d" providerId="ADAL" clId="{39E63B03-68DB-4D51-BE1A-5E1D51AA6B12}" dt="2022-11-25T01:31:16.625" v="1250" actId="1076"/>
          <ac:cxnSpMkLst>
            <pc:docMk/>
            <pc:sldMk cId="1009275213" sldId="257"/>
            <ac:cxnSpMk id="32" creationId="{8EC81C35-17CF-EA8B-DF95-52660CB51AD0}"/>
          </ac:cxnSpMkLst>
        </pc:cxnChg>
        <pc:cxnChg chg="add mod">
          <ac:chgData name="Goh Kheng Xi, Jevan" userId="38b6b64c-cecc-4b78-9228-4ca68902885d" providerId="ADAL" clId="{39E63B03-68DB-4D51-BE1A-5E1D51AA6B12}" dt="2022-11-25T01:27:28.822" v="1194" actId="1076"/>
          <ac:cxnSpMkLst>
            <pc:docMk/>
            <pc:sldMk cId="1009275213" sldId="257"/>
            <ac:cxnSpMk id="41" creationId="{B6E675AE-91C1-293A-99A5-9346111BFF13}"/>
          </ac:cxnSpMkLst>
        </pc:cxnChg>
        <pc:cxnChg chg="add del mod">
          <ac:chgData name="Goh Kheng Xi, Jevan" userId="38b6b64c-cecc-4b78-9228-4ca68902885d" providerId="ADAL" clId="{39E63B03-68DB-4D51-BE1A-5E1D51AA6B12}" dt="2022-11-25T01:13:56.251" v="983" actId="478"/>
          <ac:cxnSpMkLst>
            <pc:docMk/>
            <pc:sldMk cId="1009275213" sldId="257"/>
            <ac:cxnSpMk id="43" creationId="{7A873679-8C4C-4E10-5BB7-81E54346D8C1}"/>
          </ac:cxnSpMkLst>
        </pc:cxnChg>
        <pc:cxnChg chg="add mod">
          <ac:chgData name="Goh Kheng Xi, Jevan" userId="38b6b64c-cecc-4b78-9228-4ca68902885d" providerId="ADAL" clId="{39E63B03-68DB-4D51-BE1A-5E1D51AA6B12}" dt="2022-11-25T02:16:48.330" v="1255" actId="1076"/>
          <ac:cxnSpMkLst>
            <pc:docMk/>
            <pc:sldMk cId="1009275213" sldId="257"/>
            <ac:cxnSpMk id="51" creationId="{25103192-74BD-6B28-E1C5-4AED6E507ED3}"/>
          </ac:cxnSpMkLst>
        </pc:cxnChg>
        <pc:cxnChg chg="add mod">
          <ac:chgData name="Goh Kheng Xi, Jevan" userId="38b6b64c-cecc-4b78-9228-4ca68902885d" providerId="ADAL" clId="{39E63B03-68DB-4D51-BE1A-5E1D51AA6B12}" dt="2022-11-25T02:11:44.607" v="1253" actId="1076"/>
          <ac:cxnSpMkLst>
            <pc:docMk/>
            <pc:sldMk cId="1009275213" sldId="257"/>
            <ac:cxnSpMk id="59" creationId="{F25209A9-083C-81C2-933C-A98D1CFA5BC7}"/>
          </ac:cxnSpMkLst>
        </pc:cxnChg>
        <pc:cxnChg chg="add mod">
          <ac:chgData name="Goh Kheng Xi, Jevan" userId="38b6b64c-cecc-4b78-9228-4ca68902885d" providerId="ADAL" clId="{39E63B03-68DB-4D51-BE1A-5E1D51AA6B12}" dt="2022-11-25T02:11:45.696" v="1254" actId="1076"/>
          <ac:cxnSpMkLst>
            <pc:docMk/>
            <pc:sldMk cId="1009275213" sldId="257"/>
            <ac:cxnSpMk id="73" creationId="{4F1CBC82-AD85-82DF-2B6C-8FC1282948C0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74" creationId="{44522544-1A48-3576-47D1-A97634C27422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79" creationId="{DD093D65-2D9D-8BFC-CCA2-D65FAFEDC632}"/>
          </ac:cxnSpMkLst>
        </pc:cxnChg>
        <pc:cxnChg chg="add mod">
          <ac:chgData name="Goh Kheng Xi, Jevan" userId="38b6b64c-cecc-4b78-9228-4ca68902885d" providerId="ADAL" clId="{39E63B03-68DB-4D51-BE1A-5E1D51AA6B12}" dt="2022-11-25T01:27:55.132" v="1206" actId="1076"/>
          <ac:cxnSpMkLst>
            <pc:docMk/>
            <pc:sldMk cId="1009275213" sldId="257"/>
            <ac:cxnSpMk id="81" creationId="{419E2393-F127-B5FD-6615-2FDA253BC505}"/>
          </ac:cxnSpMkLst>
        </pc:cxnChg>
        <pc:cxnChg chg="del mod">
          <ac:chgData name="Goh Kheng Xi, Jevan" userId="38b6b64c-cecc-4b78-9228-4ca68902885d" providerId="ADAL" clId="{39E63B03-68DB-4D51-BE1A-5E1D51AA6B12}" dt="2022-11-25T00:46:23.001" v="6" actId="478"/>
          <ac:cxnSpMkLst>
            <pc:docMk/>
            <pc:sldMk cId="1009275213" sldId="257"/>
            <ac:cxnSpMk id="90" creationId="{C30B9793-95D1-2514-85DF-A0E7880E2EE5}"/>
          </ac:cxnSpMkLst>
        </pc:cxnChg>
        <pc:cxnChg chg="add mod">
          <ac:chgData name="Goh Kheng Xi, Jevan" userId="38b6b64c-cecc-4b78-9228-4ca68902885d" providerId="ADAL" clId="{39E63B03-68DB-4D51-BE1A-5E1D51AA6B12}" dt="2022-11-25T01:29:19.739" v="1220" actId="1076"/>
          <ac:cxnSpMkLst>
            <pc:docMk/>
            <pc:sldMk cId="1009275213" sldId="257"/>
            <ac:cxnSpMk id="94" creationId="{D8FE56CF-1E9D-C4E7-4E2A-9C4AC012BC1C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99" creationId="{5637146F-B9ED-7742-4843-D9CDFD19C07E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01" creationId="{EEBDD6B6-058C-099F-07A4-6ADB760D95E5}"/>
          </ac:cxnSpMkLst>
        </pc:cxnChg>
        <pc:cxnChg chg="add mod">
          <ac:chgData name="Goh Kheng Xi, Jevan" userId="38b6b64c-cecc-4b78-9228-4ca68902885d" providerId="ADAL" clId="{39E63B03-68DB-4D51-BE1A-5E1D51AA6B12}" dt="2022-11-25T01:27:51.631" v="1204" actId="14100"/>
          <ac:cxnSpMkLst>
            <pc:docMk/>
            <pc:sldMk cId="1009275213" sldId="257"/>
            <ac:cxnSpMk id="103" creationId="{DC904C20-C949-1525-9129-F16A7C18F0E9}"/>
          </ac:cxnSpMkLst>
        </pc:cxnChg>
        <pc:cxnChg chg="del mod">
          <ac:chgData name="Goh Kheng Xi, Jevan" userId="38b6b64c-cecc-4b78-9228-4ca68902885d" providerId="ADAL" clId="{39E63B03-68DB-4D51-BE1A-5E1D51AA6B12}" dt="2022-11-25T00:46:24.899" v="8" actId="478"/>
          <ac:cxnSpMkLst>
            <pc:docMk/>
            <pc:sldMk cId="1009275213" sldId="257"/>
            <ac:cxnSpMk id="104" creationId="{40369302-29E3-81BF-72A6-18DE266782F5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14" creationId="{2924BBD7-9955-6B0F-6AC8-644C91EA65B1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17" creationId="{7726AF8B-F45A-1286-D890-210995124A94}"/>
          </ac:cxnSpMkLst>
        </pc:cxnChg>
        <pc:cxnChg chg="add mod">
          <ac:chgData name="Goh Kheng Xi, Jevan" userId="38b6b64c-cecc-4b78-9228-4ca68902885d" providerId="ADAL" clId="{39E63B03-68DB-4D51-BE1A-5E1D51AA6B12}" dt="2022-11-25T01:30:53.918" v="1241" actId="1076"/>
          <ac:cxnSpMkLst>
            <pc:docMk/>
            <pc:sldMk cId="1009275213" sldId="257"/>
            <ac:cxnSpMk id="124" creationId="{0A858196-E6B8-A2CC-EDFC-E8B8A8F377A5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28" creationId="{433A790E-EEB2-7338-FE0A-4175C3B3F160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30" creationId="{1EF2FD77-F83B-2626-D3B0-6EAC0D35A7DC}"/>
          </ac:cxnSpMkLst>
        </pc:cxnChg>
        <pc:cxnChg chg="add mod">
          <ac:chgData name="Goh Kheng Xi, Jevan" userId="38b6b64c-cecc-4b78-9228-4ca68902885d" providerId="ADAL" clId="{39E63B03-68DB-4D51-BE1A-5E1D51AA6B12}" dt="2022-11-25T01:30:40.815" v="1237" actId="1076"/>
          <ac:cxnSpMkLst>
            <pc:docMk/>
            <pc:sldMk cId="1009275213" sldId="257"/>
            <ac:cxnSpMk id="131" creationId="{AC30EAE6-8E99-D47C-FC18-C1F55CA1DD3C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32" creationId="{55DF5926-32BC-65D5-A641-5051567AD384}"/>
          </ac:cxnSpMkLst>
        </pc:cxnChg>
        <pc:cxnChg chg="add mod">
          <ac:chgData name="Goh Kheng Xi, Jevan" userId="38b6b64c-cecc-4b78-9228-4ca68902885d" providerId="ADAL" clId="{39E63B03-68DB-4D51-BE1A-5E1D51AA6B12}" dt="2022-11-25T01:30:59.487" v="1243" actId="1076"/>
          <ac:cxnSpMkLst>
            <pc:docMk/>
            <pc:sldMk cId="1009275213" sldId="257"/>
            <ac:cxnSpMk id="138" creationId="{04D77346-3347-B26D-B99F-414D1D127515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58" creationId="{86898F3A-E652-F2E4-8911-CB0C51C6F6FD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61" creationId="{93175887-A490-98B4-9AB0-62E7F8DC0ADD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63" creationId="{AE8CEC5A-19E0-47A0-3A0B-113BC553002A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65" creationId="{58B87045-C2D7-89D6-C12B-D82B4B2A8D76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67" creationId="{B3EDA1D3-76F9-B858-12DD-9C4638A17D58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80" creationId="{4B5F45E5-D10B-B1C3-9ADC-E80B2C32885F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81" creationId="{8B45BD04-D0FF-E08E-7914-36D21AEFB731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182" creationId="{DCD2090A-FEE0-14DF-7332-03EC37813FDC}"/>
          </ac:cxnSpMkLst>
        </pc:cxnChg>
        <pc:cxnChg chg="add mod">
          <ac:chgData name="Goh Kheng Xi, Jevan" userId="38b6b64c-cecc-4b78-9228-4ca68902885d" providerId="ADAL" clId="{39E63B03-68DB-4D51-BE1A-5E1D51AA6B12}" dt="2022-11-25T01:28:33.392" v="1211" actId="14100"/>
          <ac:cxnSpMkLst>
            <pc:docMk/>
            <pc:sldMk cId="1009275213" sldId="257"/>
            <ac:cxnSpMk id="192" creationId="{74629086-49B4-B60F-F11E-86293D018416}"/>
          </ac:cxnSpMkLst>
        </pc:cxnChg>
        <pc:cxnChg chg="add mod">
          <ac:chgData name="Goh Kheng Xi, Jevan" userId="38b6b64c-cecc-4b78-9228-4ca68902885d" providerId="ADAL" clId="{39E63B03-68DB-4D51-BE1A-5E1D51AA6B12}" dt="2022-11-25T01:27:16.534" v="1189" actId="1076"/>
          <ac:cxnSpMkLst>
            <pc:docMk/>
            <pc:sldMk cId="1009275213" sldId="257"/>
            <ac:cxnSpMk id="210" creationId="{AA17F475-CB24-4F07-DB46-BBADBD41B9C0}"/>
          </ac:cxnSpMkLst>
        </pc:cxnChg>
        <pc:cxnChg chg="add mod">
          <ac:chgData name="Goh Kheng Xi, Jevan" userId="38b6b64c-cecc-4b78-9228-4ca68902885d" providerId="ADAL" clId="{39E63B03-68DB-4D51-BE1A-5E1D51AA6B12}" dt="2022-11-25T01:27:30.860" v="1195" actId="1076"/>
          <ac:cxnSpMkLst>
            <pc:docMk/>
            <pc:sldMk cId="1009275213" sldId="257"/>
            <ac:cxnSpMk id="216" creationId="{57B90DBA-009F-5FFB-3A94-0840FBB2299C}"/>
          </ac:cxnSpMkLst>
        </pc:cxnChg>
        <pc:cxnChg chg="add mod">
          <ac:chgData name="Goh Kheng Xi, Jevan" userId="38b6b64c-cecc-4b78-9228-4ca68902885d" providerId="ADAL" clId="{39E63B03-68DB-4D51-BE1A-5E1D51AA6B12}" dt="2022-11-25T01:27:28.822" v="1194" actId="1076"/>
          <ac:cxnSpMkLst>
            <pc:docMk/>
            <pc:sldMk cId="1009275213" sldId="257"/>
            <ac:cxnSpMk id="236" creationId="{85B79A04-F300-6840-28EE-0F9F309F0E77}"/>
          </ac:cxnSpMkLst>
        </pc:cxnChg>
        <pc:cxnChg chg="add mod">
          <ac:chgData name="Goh Kheng Xi, Jevan" userId="38b6b64c-cecc-4b78-9228-4ca68902885d" providerId="ADAL" clId="{39E63B03-68DB-4D51-BE1A-5E1D51AA6B12}" dt="2022-11-25T01:27:30.860" v="1195" actId="1076"/>
          <ac:cxnSpMkLst>
            <pc:docMk/>
            <pc:sldMk cId="1009275213" sldId="257"/>
            <ac:cxnSpMk id="243" creationId="{26AA3C29-ED82-5A42-AF6C-2043797EC066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45" creationId="{F69147FC-FDB3-559C-6A8D-90D8CFD155EA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49" creationId="{10B8BD9B-B78D-83EB-4CA0-7B0594A63296}"/>
          </ac:cxnSpMkLst>
        </pc:cxnChg>
        <pc:cxnChg chg="add mod">
          <ac:chgData name="Goh Kheng Xi, Jevan" userId="38b6b64c-cecc-4b78-9228-4ca68902885d" providerId="ADAL" clId="{39E63B03-68DB-4D51-BE1A-5E1D51AA6B12}" dt="2022-11-25T01:30:45.076" v="1239" actId="1076"/>
          <ac:cxnSpMkLst>
            <pc:docMk/>
            <pc:sldMk cId="1009275213" sldId="257"/>
            <ac:cxnSpMk id="250" creationId="{C8F6A2CE-8E0C-5850-C3CE-66FDFCFA0C35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51" creationId="{70BD18CC-A95D-A9E5-C81B-9A99511889BD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53" creationId="{E132440D-499C-9A98-2147-DFDBA5BACE8A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55" creationId="{6110CB2D-716B-2AD5-B7CA-70F51449115B}"/>
          </ac:cxnSpMkLst>
        </pc:cxnChg>
        <pc:cxnChg chg="add mod">
          <ac:chgData name="Goh Kheng Xi, Jevan" userId="38b6b64c-cecc-4b78-9228-4ca68902885d" providerId="ADAL" clId="{39E63B03-68DB-4D51-BE1A-5E1D51AA6B12}" dt="2022-11-25T01:27:56.826" v="1207" actId="14100"/>
          <ac:cxnSpMkLst>
            <pc:docMk/>
            <pc:sldMk cId="1009275213" sldId="257"/>
            <ac:cxnSpMk id="263" creationId="{6DD4C98A-0FDB-6E65-ED82-555FCCA0DEED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66" creationId="{AEFD919B-0291-56C3-183A-5593F9E6B703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68" creationId="{E8445B13-4950-A1F2-3211-E4CE1BA9F31C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72" creationId="{75FE1EBD-6B63-E83F-1232-DFFE26D33091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79" creationId="{9DCB2E24-1FF3-9E89-B195-C083DA7FC0AF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83" creationId="{3B0E3FC0-CECB-A05D-BDA7-7D9E466770A4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87" creationId="{6DD6B7FC-31B3-2A68-D904-1F686BA3F5BF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91" creationId="{EF2CDF14-467E-AD7C-C41B-ECBCA7A431DF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295" creationId="{7CEE448E-F47B-9888-E0A8-3A59F5576CE7}"/>
          </ac:cxnSpMkLst>
        </pc:cxnChg>
        <pc:cxnChg chg="add del mod">
          <ac:chgData name="Goh Kheng Xi, Jevan" userId="38b6b64c-cecc-4b78-9228-4ca68902885d" providerId="ADAL" clId="{39E63B03-68DB-4D51-BE1A-5E1D51AA6B12}" dt="2022-11-25T01:23:56.039" v="1149" actId="478"/>
          <ac:cxnSpMkLst>
            <pc:docMk/>
            <pc:sldMk cId="1009275213" sldId="257"/>
            <ac:cxnSpMk id="315" creationId="{D4C7C693-8588-B7D3-F902-1B39551C9F49}"/>
          </ac:cxnSpMkLst>
        </pc:cxnChg>
        <pc:cxnChg chg="add mod">
          <ac:chgData name="Goh Kheng Xi, Jevan" userId="38b6b64c-cecc-4b78-9228-4ca68902885d" providerId="ADAL" clId="{39E63B03-68DB-4D51-BE1A-5E1D51AA6B12}" dt="2022-11-25T01:29:07.795" v="1216" actId="14100"/>
          <ac:cxnSpMkLst>
            <pc:docMk/>
            <pc:sldMk cId="1009275213" sldId="257"/>
            <ac:cxnSpMk id="342" creationId="{01E91041-A3A7-C817-FCD9-33D7E4D1A351}"/>
          </ac:cxnSpMkLst>
        </pc:cxnChg>
        <pc:cxnChg chg="add mod">
          <ac:chgData name="Goh Kheng Xi, Jevan" userId="38b6b64c-cecc-4b78-9228-4ca68902885d" providerId="ADAL" clId="{39E63B03-68DB-4D51-BE1A-5E1D51AA6B12}" dt="2022-11-25T01:29:04.053" v="1215" actId="14100"/>
          <ac:cxnSpMkLst>
            <pc:docMk/>
            <pc:sldMk cId="1009275213" sldId="257"/>
            <ac:cxnSpMk id="348" creationId="{0CD53F16-0EAB-C7B6-ED13-308329C8C1F4}"/>
          </ac:cxnSpMkLst>
        </pc:cxnChg>
        <pc:cxnChg chg="add mod">
          <ac:chgData name="Goh Kheng Xi, Jevan" userId="38b6b64c-cecc-4b78-9228-4ca68902885d" providerId="ADAL" clId="{39E63B03-68DB-4D51-BE1A-5E1D51AA6B12}" dt="2022-11-25T01:29:18.045" v="1219" actId="1076"/>
          <ac:cxnSpMkLst>
            <pc:docMk/>
            <pc:sldMk cId="1009275213" sldId="257"/>
            <ac:cxnSpMk id="370" creationId="{BDF1445D-5D79-362B-83B3-3B08E639F928}"/>
          </ac:cxnSpMkLst>
        </pc:cxnChg>
        <pc:cxnChg chg="add mod">
          <ac:chgData name="Goh Kheng Xi, Jevan" userId="38b6b64c-cecc-4b78-9228-4ca68902885d" providerId="ADAL" clId="{39E63B03-68DB-4D51-BE1A-5E1D51AA6B12}" dt="2022-11-25T01:29:22.676" v="1221" actId="1076"/>
          <ac:cxnSpMkLst>
            <pc:docMk/>
            <pc:sldMk cId="1009275213" sldId="257"/>
            <ac:cxnSpMk id="375" creationId="{393F138F-5922-BD77-0909-06234A50BA16}"/>
          </ac:cxnSpMkLst>
        </pc:cxnChg>
        <pc:cxnChg chg="add mod">
          <ac:chgData name="Goh Kheng Xi, Jevan" userId="38b6b64c-cecc-4b78-9228-4ca68902885d" providerId="ADAL" clId="{39E63B03-68DB-4D51-BE1A-5E1D51AA6B12}" dt="2022-11-25T01:29:22.676" v="1221" actId="1076"/>
          <ac:cxnSpMkLst>
            <pc:docMk/>
            <pc:sldMk cId="1009275213" sldId="257"/>
            <ac:cxnSpMk id="377" creationId="{61BF78F0-0A0E-69B8-F192-27162F09D066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383" creationId="{D855DEB9-A4B7-AC49-9236-9C19BA19E29F}"/>
          </ac:cxnSpMkLst>
        </pc:cxnChg>
        <pc:cxnChg chg="del mod">
          <ac:chgData name="Goh Kheng Xi, Jevan" userId="38b6b64c-cecc-4b78-9228-4ca68902885d" providerId="ADAL" clId="{39E63B03-68DB-4D51-BE1A-5E1D51AA6B12}" dt="2022-11-25T00:46:21.462" v="5" actId="478"/>
          <ac:cxnSpMkLst>
            <pc:docMk/>
            <pc:sldMk cId="1009275213" sldId="257"/>
            <ac:cxnSpMk id="385" creationId="{2639F7AE-1B4F-0D2F-63C6-01019BB7E99C}"/>
          </ac:cxnSpMkLst>
        </pc:cxnChg>
        <pc:cxnChg chg="del mod">
          <ac:chgData name="Goh Kheng Xi, Jevan" userId="38b6b64c-cecc-4b78-9228-4ca68902885d" providerId="ADAL" clId="{39E63B03-68DB-4D51-BE1A-5E1D51AA6B12}" dt="2022-11-25T00:46:17.472" v="3" actId="478"/>
          <ac:cxnSpMkLst>
            <pc:docMk/>
            <pc:sldMk cId="1009275213" sldId="257"/>
            <ac:cxnSpMk id="421" creationId="{405535E7-9285-BA79-36CA-7BBF97F19CA8}"/>
          </ac:cxnSpMkLst>
        </pc:cxnChg>
        <pc:cxnChg chg="add mod">
          <ac:chgData name="Goh Kheng Xi, Jevan" userId="38b6b64c-cecc-4b78-9228-4ca68902885d" providerId="ADAL" clId="{39E63B03-68DB-4D51-BE1A-5E1D51AA6B12}" dt="2022-11-25T01:31:02.564" v="1244" actId="1076"/>
          <ac:cxnSpMkLst>
            <pc:docMk/>
            <pc:sldMk cId="1009275213" sldId="257"/>
            <ac:cxnSpMk id="470" creationId="{964DBC02-99B6-815D-808D-30FD0B083D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98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7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7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0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6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3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8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8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27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6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6689-577C-4708-A295-D64B259FC1E5}" type="datetimeFigureOut">
              <a:rPr lang="en-SG" smtClean="0"/>
              <a:t>25/11/2022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EBCC-05F2-4F2C-90B3-E0EB6144D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54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926A893-E2BE-2265-EA1F-8AD2D3CCEA88}"/>
              </a:ext>
            </a:extLst>
          </p:cNvPr>
          <p:cNvSpPr/>
          <p:nvPr/>
        </p:nvSpPr>
        <p:spPr>
          <a:xfrm>
            <a:off x="1372416" y="62492"/>
            <a:ext cx="9612760" cy="5687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SG" sz="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5FA009F-6653-D49E-2A87-AACFCC58EFC9}"/>
              </a:ext>
            </a:extLst>
          </p:cNvPr>
          <p:cNvSpPr/>
          <p:nvPr/>
        </p:nvSpPr>
        <p:spPr>
          <a:xfrm>
            <a:off x="2709744" y="4655079"/>
            <a:ext cx="855233" cy="34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Technical.qml</a:t>
            </a:r>
            <a:endParaRPr lang="en-SG" sz="8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183583B-E018-5760-A948-0025B63C74E2}"/>
              </a:ext>
            </a:extLst>
          </p:cNvPr>
          <p:cNvSpPr/>
          <p:nvPr/>
        </p:nvSpPr>
        <p:spPr>
          <a:xfrm>
            <a:off x="1655905" y="5127211"/>
            <a:ext cx="720218" cy="34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Main.qml</a:t>
            </a:r>
            <a:endParaRPr lang="en-SG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1C06D1-F177-0072-1248-65F6D463545A}"/>
              </a:ext>
            </a:extLst>
          </p:cNvPr>
          <p:cNvSpPr/>
          <p:nvPr/>
        </p:nvSpPr>
        <p:spPr>
          <a:xfrm>
            <a:off x="264908" y="2759953"/>
            <a:ext cx="644586" cy="230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main.py</a:t>
            </a:r>
            <a:endParaRPr lang="en-SG" sz="8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F9F6ABA-393E-1885-B996-0FC129437956}"/>
              </a:ext>
            </a:extLst>
          </p:cNvPr>
          <p:cNvSpPr/>
          <p:nvPr/>
        </p:nvSpPr>
        <p:spPr>
          <a:xfrm>
            <a:off x="2683298" y="5768928"/>
            <a:ext cx="855233" cy="340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Financial.qml</a:t>
            </a:r>
            <a:endParaRPr lang="en-SG" sz="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A5E4EE-52A2-E71A-9E8F-73E9F3066061}"/>
              </a:ext>
            </a:extLst>
          </p:cNvPr>
          <p:cNvSpPr/>
          <p:nvPr/>
        </p:nvSpPr>
        <p:spPr>
          <a:xfrm>
            <a:off x="1378107" y="3890529"/>
            <a:ext cx="9673146" cy="26387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SG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839745-BF2F-86B0-34B2-83FBDE0254A0}"/>
              </a:ext>
            </a:extLst>
          </p:cNvPr>
          <p:cNvSpPr txBox="1"/>
          <p:nvPr/>
        </p:nvSpPr>
        <p:spPr>
          <a:xfrm>
            <a:off x="1311647" y="82718"/>
            <a:ext cx="2242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SQLite database</a:t>
            </a:r>
            <a:endParaRPr lang="en-SG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50467F-8783-5B9A-BE83-3AF96E8FFD44}"/>
              </a:ext>
            </a:extLst>
          </p:cNvPr>
          <p:cNvSpPr txBox="1"/>
          <p:nvPr/>
        </p:nvSpPr>
        <p:spPr>
          <a:xfrm>
            <a:off x="1500524" y="940230"/>
            <a:ext cx="2242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Backend</a:t>
            </a:r>
            <a:endParaRPr lang="en-SG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263FC3-014F-688D-C1CE-815DED83D925}"/>
              </a:ext>
            </a:extLst>
          </p:cNvPr>
          <p:cNvSpPr txBox="1"/>
          <p:nvPr/>
        </p:nvSpPr>
        <p:spPr>
          <a:xfrm>
            <a:off x="1322545" y="4068388"/>
            <a:ext cx="3376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Frontend GUI (QML engine)</a:t>
            </a:r>
            <a:endParaRPr lang="en-SG" sz="8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8B284D-3F03-E604-26FC-22AD49F0C919}"/>
              </a:ext>
            </a:extLst>
          </p:cNvPr>
          <p:cNvSpPr/>
          <p:nvPr/>
        </p:nvSpPr>
        <p:spPr>
          <a:xfrm>
            <a:off x="1604147" y="2170697"/>
            <a:ext cx="771976" cy="215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Scenario.py</a:t>
            </a:r>
            <a:endParaRPr lang="en-SG" sz="8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76B4990-16E7-86FC-25B1-E23BB686282E}"/>
              </a:ext>
            </a:extLst>
          </p:cNvPr>
          <p:cNvSpPr/>
          <p:nvPr/>
        </p:nvSpPr>
        <p:spPr>
          <a:xfrm>
            <a:off x="2579621" y="1790018"/>
            <a:ext cx="754509" cy="179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Technical.py</a:t>
            </a:r>
            <a:endParaRPr lang="en-SG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E7AF757-0C6C-C89F-0E18-988068979C17}"/>
              </a:ext>
            </a:extLst>
          </p:cNvPr>
          <p:cNvSpPr/>
          <p:nvPr/>
        </p:nvSpPr>
        <p:spPr>
          <a:xfrm>
            <a:off x="2548254" y="2839608"/>
            <a:ext cx="817242" cy="179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Financial.py</a:t>
            </a:r>
            <a:endParaRPr lang="en-SG" sz="8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522544-1A48-3576-47D1-A97634C27422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 flipV="1">
            <a:off x="2376123" y="1879725"/>
            <a:ext cx="203498" cy="39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093D65-2D9D-8BFC-CCA2-D65FAFEDC632}"/>
              </a:ext>
            </a:extLst>
          </p:cNvPr>
          <p:cNvCxnSpPr>
            <a:stCxn id="70" idx="3"/>
            <a:endCxn id="72" idx="1"/>
          </p:cNvCxnSpPr>
          <p:nvPr/>
        </p:nvCxnSpPr>
        <p:spPr>
          <a:xfrm>
            <a:off x="2376123" y="2278419"/>
            <a:ext cx="172131" cy="65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5CECBB3-967A-E587-ED55-16CE262F2624}"/>
              </a:ext>
            </a:extLst>
          </p:cNvPr>
          <p:cNvSpPr/>
          <p:nvPr/>
        </p:nvSpPr>
        <p:spPr>
          <a:xfrm>
            <a:off x="3774028" y="2197367"/>
            <a:ext cx="1189246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ChargeAndDemand.py</a:t>
            </a:r>
            <a:endParaRPr lang="en-SG" sz="8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31ECCC-1C7B-42CD-4D18-2A762AE7F959}"/>
              </a:ext>
            </a:extLst>
          </p:cNvPr>
          <p:cNvSpPr/>
          <p:nvPr/>
        </p:nvSpPr>
        <p:spPr>
          <a:xfrm>
            <a:off x="3871344" y="1029974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BatteryStorage.py</a:t>
            </a:r>
            <a:endParaRPr lang="en-SG" sz="8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A96DBE3-ACDB-CD69-4B1B-28B7D2105D07}"/>
              </a:ext>
            </a:extLst>
          </p:cNvPr>
          <p:cNvSpPr/>
          <p:nvPr/>
        </p:nvSpPr>
        <p:spPr>
          <a:xfrm>
            <a:off x="3853028" y="4243676"/>
            <a:ext cx="1175678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BatteryStorage.qml</a:t>
            </a:r>
            <a:endParaRPr lang="en-SG" sz="8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6E60866-3D80-E25B-8DC7-7576C64E2852}"/>
              </a:ext>
            </a:extLst>
          </p:cNvPr>
          <p:cNvSpPr/>
          <p:nvPr/>
        </p:nvSpPr>
        <p:spPr>
          <a:xfrm>
            <a:off x="3800453" y="5199604"/>
            <a:ext cx="1280828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ChargeAndDemand.qml</a:t>
            </a:r>
            <a:endParaRPr lang="en-SG" sz="8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0B9793-95D1-2514-85DF-A0E7880E2EE5}"/>
              </a:ext>
            </a:extLst>
          </p:cNvPr>
          <p:cNvCxnSpPr>
            <a:stCxn id="63" idx="3"/>
            <a:endCxn id="70" idx="1"/>
          </p:cNvCxnSpPr>
          <p:nvPr/>
        </p:nvCxnSpPr>
        <p:spPr>
          <a:xfrm flipV="1">
            <a:off x="909494" y="2278419"/>
            <a:ext cx="694653" cy="59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637146F-B9ED-7742-4843-D9CDFD19C07E}"/>
              </a:ext>
            </a:extLst>
          </p:cNvPr>
          <p:cNvCxnSpPr>
            <a:stCxn id="62" idx="3"/>
            <a:endCxn id="61" idx="1"/>
          </p:cNvCxnSpPr>
          <p:nvPr/>
        </p:nvCxnSpPr>
        <p:spPr>
          <a:xfrm flipV="1">
            <a:off x="2376123" y="4825460"/>
            <a:ext cx="333621" cy="47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EBDD6B6-058C-099F-07A4-6ADB760D95E5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2376123" y="5302178"/>
            <a:ext cx="307175" cy="63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0369302-29E3-81BF-72A6-18DE266782F5}"/>
              </a:ext>
            </a:extLst>
          </p:cNvPr>
          <p:cNvCxnSpPr>
            <a:stCxn id="63" idx="3"/>
            <a:endCxn id="62" idx="1"/>
          </p:cNvCxnSpPr>
          <p:nvPr/>
        </p:nvCxnSpPr>
        <p:spPr>
          <a:xfrm>
            <a:off x="909494" y="2875075"/>
            <a:ext cx="746411" cy="2427103"/>
          </a:xfrm>
          <a:prstGeom prst="bentConnector3">
            <a:avLst>
              <a:gd name="adj1" fmla="val 30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B827330-6985-05AD-379D-217D54AE70FD}"/>
              </a:ext>
            </a:extLst>
          </p:cNvPr>
          <p:cNvSpPr/>
          <p:nvPr/>
        </p:nvSpPr>
        <p:spPr>
          <a:xfrm>
            <a:off x="5659226" y="947070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EssSystem.py</a:t>
            </a:r>
            <a:endParaRPr lang="en-SG" sz="8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89E2EBD-E3C0-5F98-B9A0-4AA90763F01E}"/>
              </a:ext>
            </a:extLst>
          </p:cNvPr>
          <p:cNvSpPr/>
          <p:nvPr/>
        </p:nvSpPr>
        <p:spPr>
          <a:xfrm>
            <a:off x="6646621" y="1171957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Discharge.py</a:t>
            </a:r>
            <a:endParaRPr lang="en-SG" sz="800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94E805B-7578-C4F5-5434-EBFF79E7F795}"/>
              </a:ext>
            </a:extLst>
          </p:cNvPr>
          <p:cNvSpPr/>
          <p:nvPr/>
        </p:nvSpPr>
        <p:spPr>
          <a:xfrm>
            <a:off x="5560247" y="1466603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GridCharging.py</a:t>
            </a:r>
            <a:endParaRPr lang="en-SG" sz="800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924BBD7-9955-6B0F-6AC8-644C91EA65B1}"/>
              </a:ext>
            </a:extLst>
          </p:cNvPr>
          <p:cNvCxnSpPr>
            <a:stCxn id="71" idx="3"/>
            <a:endCxn id="82" idx="1"/>
          </p:cNvCxnSpPr>
          <p:nvPr/>
        </p:nvCxnSpPr>
        <p:spPr>
          <a:xfrm flipV="1">
            <a:off x="3334130" y="1168527"/>
            <a:ext cx="537214" cy="711198"/>
          </a:xfrm>
          <a:prstGeom prst="bentConnector3">
            <a:avLst>
              <a:gd name="adj1" fmla="val 419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726AF8B-F45A-1286-D890-210995124A94}"/>
              </a:ext>
            </a:extLst>
          </p:cNvPr>
          <p:cNvCxnSpPr>
            <a:stCxn id="71" idx="3"/>
            <a:endCxn id="80" idx="1"/>
          </p:cNvCxnSpPr>
          <p:nvPr/>
        </p:nvCxnSpPr>
        <p:spPr>
          <a:xfrm>
            <a:off x="3334130" y="1879725"/>
            <a:ext cx="439898" cy="456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33A790E-EEB2-7338-FE0A-4175C3B3F160}"/>
              </a:ext>
            </a:extLst>
          </p:cNvPr>
          <p:cNvCxnSpPr>
            <a:cxnSpLocks/>
            <a:stCxn id="82" idx="3"/>
            <a:endCxn id="106" idx="1"/>
          </p:cNvCxnSpPr>
          <p:nvPr/>
        </p:nvCxnSpPr>
        <p:spPr>
          <a:xfrm flipV="1">
            <a:off x="4834105" y="1085623"/>
            <a:ext cx="825121" cy="8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EF2FD77-F83B-2626-D3B0-6EAC0D35A7DC}"/>
              </a:ext>
            </a:extLst>
          </p:cNvPr>
          <p:cNvCxnSpPr>
            <a:cxnSpLocks/>
            <a:stCxn id="82" idx="3"/>
            <a:endCxn id="107" idx="1"/>
          </p:cNvCxnSpPr>
          <p:nvPr/>
        </p:nvCxnSpPr>
        <p:spPr>
          <a:xfrm>
            <a:off x="4834105" y="1168527"/>
            <a:ext cx="1812516" cy="14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5DF5926-32BC-65D5-A641-5051567AD384}"/>
              </a:ext>
            </a:extLst>
          </p:cNvPr>
          <p:cNvCxnSpPr>
            <a:stCxn id="82" idx="3"/>
            <a:endCxn id="108" idx="1"/>
          </p:cNvCxnSpPr>
          <p:nvPr/>
        </p:nvCxnSpPr>
        <p:spPr>
          <a:xfrm>
            <a:off x="4834105" y="1168527"/>
            <a:ext cx="726142" cy="43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13C6196-33A6-E7C3-4702-1C36ECE3A65C}"/>
              </a:ext>
            </a:extLst>
          </p:cNvPr>
          <p:cNvSpPr/>
          <p:nvPr/>
        </p:nvSpPr>
        <p:spPr>
          <a:xfrm>
            <a:off x="5764216" y="2114937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ChargingPorts.py</a:t>
            </a:r>
            <a:endParaRPr lang="en-SG" sz="800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6ED4B09-6E73-D18B-9FD7-81BE26197350}"/>
              </a:ext>
            </a:extLst>
          </p:cNvPr>
          <p:cNvSpPr/>
          <p:nvPr/>
        </p:nvSpPr>
        <p:spPr>
          <a:xfrm>
            <a:off x="6949763" y="2384883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Demand.py</a:t>
            </a:r>
            <a:endParaRPr lang="en-SG" sz="8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71CBDD4-70A1-189F-44FC-03B6D77AA5FC}"/>
              </a:ext>
            </a:extLst>
          </p:cNvPr>
          <p:cNvSpPr/>
          <p:nvPr/>
        </p:nvSpPr>
        <p:spPr>
          <a:xfrm>
            <a:off x="6889413" y="1872647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ExcessToFacility.py</a:t>
            </a:r>
            <a:endParaRPr lang="en-SG" sz="800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6104BC5-FD99-1782-BB7C-91F3E095990C}"/>
              </a:ext>
            </a:extLst>
          </p:cNvPr>
          <p:cNvSpPr/>
          <p:nvPr/>
        </p:nvSpPr>
        <p:spPr>
          <a:xfrm>
            <a:off x="5771528" y="2654075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Load.py</a:t>
            </a:r>
            <a:endParaRPr lang="en-SG" sz="800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63C196B-3A86-8685-2BDD-086C5AFCF135}"/>
              </a:ext>
            </a:extLst>
          </p:cNvPr>
          <p:cNvSpPr/>
          <p:nvPr/>
        </p:nvSpPr>
        <p:spPr>
          <a:xfrm>
            <a:off x="6874973" y="2882379"/>
            <a:ext cx="1232570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EVCharacteristics.py</a:t>
            </a:r>
            <a:endParaRPr lang="en-SG" sz="800" dirty="0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6898F3A-E652-F2E4-8911-CB0C51C6F6FD}"/>
              </a:ext>
            </a:extLst>
          </p:cNvPr>
          <p:cNvCxnSpPr>
            <a:stCxn id="80" idx="3"/>
            <a:endCxn id="146" idx="1"/>
          </p:cNvCxnSpPr>
          <p:nvPr/>
        </p:nvCxnSpPr>
        <p:spPr>
          <a:xfrm flipV="1">
            <a:off x="4963274" y="2011200"/>
            <a:ext cx="1926139" cy="3247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3175887-A490-98B4-9AB0-62E7F8DC0ADD}"/>
              </a:ext>
            </a:extLst>
          </p:cNvPr>
          <p:cNvCxnSpPr>
            <a:stCxn id="80" idx="3"/>
            <a:endCxn id="135" idx="1"/>
          </p:cNvCxnSpPr>
          <p:nvPr/>
        </p:nvCxnSpPr>
        <p:spPr>
          <a:xfrm flipV="1">
            <a:off x="4963274" y="2253490"/>
            <a:ext cx="800942" cy="8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E8CEC5A-19E0-47A0-3A0B-113BC553002A}"/>
              </a:ext>
            </a:extLst>
          </p:cNvPr>
          <p:cNvCxnSpPr>
            <a:stCxn id="80" idx="3"/>
            <a:endCxn id="147" idx="1"/>
          </p:cNvCxnSpPr>
          <p:nvPr/>
        </p:nvCxnSpPr>
        <p:spPr>
          <a:xfrm>
            <a:off x="4963274" y="2335920"/>
            <a:ext cx="808254" cy="456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8B87045-C2D7-89D6-C12B-D82B4B2A8D76}"/>
              </a:ext>
            </a:extLst>
          </p:cNvPr>
          <p:cNvCxnSpPr>
            <a:cxnSpLocks/>
            <a:stCxn id="80" idx="3"/>
            <a:endCxn id="148" idx="1"/>
          </p:cNvCxnSpPr>
          <p:nvPr/>
        </p:nvCxnSpPr>
        <p:spPr>
          <a:xfrm>
            <a:off x="4963274" y="2335920"/>
            <a:ext cx="1911699" cy="6850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EDA1D3-76F9-B858-12DD-9C4638A17D58}"/>
              </a:ext>
            </a:extLst>
          </p:cNvPr>
          <p:cNvCxnSpPr>
            <a:stCxn id="80" idx="3"/>
            <a:endCxn id="145" idx="1"/>
          </p:cNvCxnSpPr>
          <p:nvPr/>
        </p:nvCxnSpPr>
        <p:spPr>
          <a:xfrm>
            <a:off x="4963274" y="2335920"/>
            <a:ext cx="1986489" cy="187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85D0E78-35EE-E240-CD5E-18C7092FB39C}"/>
              </a:ext>
            </a:extLst>
          </p:cNvPr>
          <p:cNvSpPr/>
          <p:nvPr/>
        </p:nvSpPr>
        <p:spPr>
          <a:xfrm>
            <a:off x="6004321" y="4120054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EssSystem.qml</a:t>
            </a:r>
            <a:endParaRPr lang="en-SG" sz="800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3E2C1396-9E5A-A146-FA34-C6CBCAB09204}"/>
              </a:ext>
            </a:extLst>
          </p:cNvPr>
          <p:cNvSpPr/>
          <p:nvPr/>
        </p:nvSpPr>
        <p:spPr>
          <a:xfrm>
            <a:off x="7261090" y="4318216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Discharge.qml</a:t>
            </a:r>
            <a:endParaRPr lang="en-SG" sz="800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C3E0A410-CF1E-2A7F-0DE8-0E4131A77EFC}"/>
              </a:ext>
            </a:extLst>
          </p:cNvPr>
          <p:cNvSpPr/>
          <p:nvPr/>
        </p:nvSpPr>
        <p:spPr>
          <a:xfrm>
            <a:off x="6045156" y="4514392"/>
            <a:ext cx="962761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GridCharging.qml</a:t>
            </a:r>
            <a:endParaRPr lang="en-SG" sz="8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B5F45E5-D10B-B1C3-9ADC-E80B2C32885F}"/>
              </a:ext>
            </a:extLst>
          </p:cNvPr>
          <p:cNvCxnSpPr>
            <a:cxnSpLocks/>
            <a:stCxn id="83" idx="3"/>
            <a:endCxn id="177" idx="1"/>
          </p:cNvCxnSpPr>
          <p:nvPr/>
        </p:nvCxnSpPr>
        <p:spPr>
          <a:xfrm flipV="1">
            <a:off x="5028706" y="4258607"/>
            <a:ext cx="975615" cy="12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B45BD04-D0FF-E08E-7914-36D21AEFB731}"/>
              </a:ext>
            </a:extLst>
          </p:cNvPr>
          <p:cNvCxnSpPr>
            <a:cxnSpLocks/>
            <a:stCxn id="83" idx="3"/>
            <a:endCxn id="178" idx="1"/>
          </p:cNvCxnSpPr>
          <p:nvPr/>
        </p:nvCxnSpPr>
        <p:spPr>
          <a:xfrm>
            <a:off x="5028706" y="4382229"/>
            <a:ext cx="2232384" cy="7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CD2090A-FEE0-14DF-7332-03EC37813FDC}"/>
              </a:ext>
            </a:extLst>
          </p:cNvPr>
          <p:cNvCxnSpPr>
            <a:cxnSpLocks/>
            <a:stCxn id="83" idx="3"/>
            <a:endCxn id="179" idx="1"/>
          </p:cNvCxnSpPr>
          <p:nvPr/>
        </p:nvCxnSpPr>
        <p:spPr>
          <a:xfrm>
            <a:off x="5028706" y="4382229"/>
            <a:ext cx="1016450" cy="27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632B230-406F-F58D-615B-5454D8DCF34C}"/>
              </a:ext>
            </a:extLst>
          </p:cNvPr>
          <p:cNvSpPr/>
          <p:nvPr/>
        </p:nvSpPr>
        <p:spPr>
          <a:xfrm>
            <a:off x="6006019" y="5111923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ChargingPorts.qml</a:t>
            </a:r>
            <a:endParaRPr lang="en-SG" sz="800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7DF76CA-29AD-6DC2-B1B5-7E60E78B4E65}"/>
              </a:ext>
            </a:extLst>
          </p:cNvPr>
          <p:cNvSpPr/>
          <p:nvPr/>
        </p:nvSpPr>
        <p:spPr>
          <a:xfrm>
            <a:off x="7199934" y="5413699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Demand.qml</a:t>
            </a:r>
            <a:endParaRPr lang="en-SG" sz="800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F90787D-D627-9CB2-7E78-0B56F298EB48}"/>
              </a:ext>
            </a:extLst>
          </p:cNvPr>
          <p:cNvSpPr/>
          <p:nvPr/>
        </p:nvSpPr>
        <p:spPr>
          <a:xfrm>
            <a:off x="7243674" y="4999248"/>
            <a:ext cx="1056925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ExcessToFacility.qml</a:t>
            </a:r>
            <a:endParaRPr lang="en-SG" sz="8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C06681C-179A-47FD-6980-E03B54F58ADA}"/>
              </a:ext>
            </a:extLst>
          </p:cNvPr>
          <p:cNvSpPr/>
          <p:nvPr/>
        </p:nvSpPr>
        <p:spPr>
          <a:xfrm>
            <a:off x="5980551" y="5761783"/>
            <a:ext cx="1010299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Load.qml</a:t>
            </a:r>
            <a:endParaRPr lang="en-SG" sz="800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D36ED5CB-320A-2509-45BE-E37C4C0ADEA4}"/>
              </a:ext>
            </a:extLst>
          </p:cNvPr>
          <p:cNvSpPr/>
          <p:nvPr/>
        </p:nvSpPr>
        <p:spPr>
          <a:xfrm>
            <a:off x="7089998" y="5828150"/>
            <a:ext cx="1232570" cy="27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EVCharacteristics.qml</a:t>
            </a:r>
            <a:endParaRPr lang="en-SG" sz="800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69147FC-FDB3-559C-6A8D-90D8CFD155EA}"/>
              </a:ext>
            </a:extLst>
          </p:cNvPr>
          <p:cNvCxnSpPr>
            <a:cxnSpLocks/>
            <a:stCxn id="84" idx="3"/>
            <a:endCxn id="183" idx="1"/>
          </p:cNvCxnSpPr>
          <p:nvPr/>
        </p:nvCxnSpPr>
        <p:spPr>
          <a:xfrm flipV="1">
            <a:off x="5081281" y="5250476"/>
            <a:ext cx="924738" cy="8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0B8BD9B-B78D-83EB-4CA0-7B0594A63296}"/>
              </a:ext>
            </a:extLst>
          </p:cNvPr>
          <p:cNvCxnSpPr>
            <a:stCxn id="84" idx="3"/>
            <a:endCxn id="186" idx="1"/>
          </p:cNvCxnSpPr>
          <p:nvPr/>
        </p:nvCxnSpPr>
        <p:spPr>
          <a:xfrm>
            <a:off x="5081281" y="5338157"/>
            <a:ext cx="899270" cy="56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0BD18CC-A95D-A9E5-C81B-9A99511889BD}"/>
              </a:ext>
            </a:extLst>
          </p:cNvPr>
          <p:cNvCxnSpPr>
            <a:cxnSpLocks/>
            <a:stCxn id="84" idx="3"/>
            <a:endCxn id="185" idx="1"/>
          </p:cNvCxnSpPr>
          <p:nvPr/>
        </p:nvCxnSpPr>
        <p:spPr>
          <a:xfrm flipV="1">
            <a:off x="5081281" y="5137801"/>
            <a:ext cx="2162393" cy="20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132440D-499C-9A98-2147-DFDBA5BACE8A}"/>
              </a:ext>
            </a:extLst>
          </p:cNvPr>
          <p:cNvCxnSpPr>
            <a:cxnSpLocks/>
            <a:stCxn id="84" idx="3"/>
            <a:endCxn id="184" idx="1"/>
          </p:cNvCxnSpPr>
          <p:nvPr/>
        </p:nvCxnSpPr>
        <p:spPr>
          <a:xfrm>
            <a:off x="5081281" y="5338157"/>
            <a:ext cx="2118653" cy="21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110CB2D-716B-2AD5-B7CA-70F51449115B}"/>
              </a:ext>
            </a:extLst>
          </p:cNvPr>
          <p:cNvCxnSpPr>
            <a:cxnSpLocks/>
            <a:stCxn id="84" idx="3"/>
            <a:endCxn id="187" idx="1"/>
          </p:cNvCxnSpPr>
          <p:nvPr/>
        </p:nvCxnSpPr>
        <p:spPr>
          <a:xfrm>
            <a:off x="5081281" y="5338157"/>
            <a:ext cx="2008717" cy="62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AEFD919B-0291-56C3-183A-5593F9E6B703}"/>
              </a:ext>
            </a:extLst>
          </p:cNvPr>
          <p:cNvCxnSpPr>
            <a:stCxn id="106" idx="3"/>
            <a:endCxn id="177" idx="3"/>
          </p:cNvCxnSpPr>
          <p:nvPr/>
        </p:nvCxnSpPr>
        <p:spPr>
          <a:xfrm>
            <a:off x="6621987" y="1085623"/>
            <a:ext cx="345095" cy="3172984"/>
          </a:xfrm>
          <a:prstGeom prst="bentConnector3">
            <a:avLst>
              <a:gd name="adj1" fmla="val 12036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8445B13-4950-A1F2-3211-E4CE1BA9F31C}"/>
              </a:ext>
            </a:extLst>
          </p:cNvPr>
          <p:cNvCxnSpPr>
            <a:cxnSpLocks/>
            <a:stCxn id="107" idx="3"/>
            <a:endCxn id="178" idx="3"/>
          </p:cNvCxnSpPr>
          <p:nvPr/>
        </p:nvCxnSpPr>
        <p:spPr>
          <a:xfrm>
            <a:off x="7609382" y="1310510"/>
            <a:ext cx="614469" cy="3146259"/>
          </a:xfrm>
          <a:prstGeom prst="bentConnector3">
            <a:avLst>
              <a:gd name="adj1" fmla="val 489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75FE1EBD-6B63-E83F-1232-DFFE26D33091}"/>
              </a:ext>
            </a:extLst>
          </p:cNvPr>
          <p:cNvCxnSpPr>
            <a:cxnSpLocks/>
            <a:stCxn id="108" idx="3"/>
            <a:endCxn id="179" idx="3"/>
          </p:cNvCxnSpPr>
          <p:nvPr/>
        </p:nvCxnSpPr>
        <p:spPr>
          <a:xfrm>
            <a:off x="6523008" y="1605156"/>
            <a:ext cx="484909" cy="3047789"/>
          </a:xfrm>
          <a:prstGeom prst="bentConnector3">
            <a:avLst>
              <a:gd name="adj1" fmla="val 8035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9DCB2E24-1FF3-9E89-B195-C083DA7FC0AF}"/>
              </a:ext>
            </a:extLst>
          </p:cNvPr>
          <p:cNvCxnSpPr>
            <a:cxnSpLocks/>
            <a:stCxn id="146" idx="3"/>
            <a:endCxn id="185" idx="3"/>
          </p:cNvCxnSpPr>
          <p:nvPr/>
        </p:nvCxnSpPr>
        <p:spPr>
          <a:xfrm>
            <a:off x="7899712" y="2011200"/>
            <a:ext cx="400887" cy="3126601"/>
          </a:xfrm>
          <a:prstGeom prst="bentConnector3">
            <a:avLst>
              <a:gd name="adj1" fmla="val 576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3B0E3FC0-CECB-A05D-BDA7-7D9E466770A4}"/>
              </a:ext>
            </a:extLst>
          </p:cNvPr>
          <p:cNvCxnSpPr>
            <a:cxnSpLocks/>
            <a:stCxn id="145" idx="3"/>
            <a:endCxn id="184" idx="3"/>
          </p:cNvCxnSpPr>
          <p:nvPr/>
        </p:nvCxnSpPr>
        <p:spPr>
          <a:xfrm>
            <a:off x="7960062" y="2523436"/>
            <a:ext cx="250171" cy="3028816"/>
          </a:xfrm>
          <a:prstGeom prst="bentConnector3">
            <a:avLst>
              <a:gd name="adj1" fmla="val 798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6DD6B7FC-31B3-2A68-D904-1F686BA3F5BF}"/>
              </a:ext>
            </a:extLst>
          </p:cNvPr>
          <p:cNvCxnSpPr>
            <a:cxnSpLocks/>
            <a:stCxn id="135" idx="3"/>
            <a:endCxn id="183" idx="3"/>
          </p:cNvCxnSpPr>
          <p:nvPr/>
        </p:nvCxnSpPr>
        <p:spPr>
          <a:xfrm>
            <a:off x="6774515" y="2253490"/>
            <a:ext cx="241803" cy="2996986"/>
          </a:xfrm>
          <a:prstGeom prst="bentConnector3">
            <a:avLst>
              <a:gd name="adj1" fmla="val 13718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EF2CDF14-467E-AD7C-C41B-ECBCA7A431DF}"/>
              </a:ext>
            </a:extLst>
          </p:cNvPr>
          <p:cNvCxnSpPr>
            <a:cxnSpLocks/>
            <a:stCxn id="148" idx="3"/>
            <a:endCxn id="187" idx="3"/>
          </p:cNvCxnSpPr>
          <p:nvPr/>
        </p:nvCxnSpPr>
        <p:spPr>
          <a:xfrm>
            <a:off x="8107543" y="3020932"/>
            <a:ext cx="215025" cy="2945771"/>
          </a:xfrm>
          <a:prstGeom prst="bentConnector3">
            <a:avLst>
              <a:gd name="adj1" fmla="val 595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7CEE448E-F47B-9888-E0A8-3A59F5576CE7}"/>
              </a:ext>
            </a:extLst>
          </p:cNvPr>
          <p:cNvCxnSpPr>
            <a:cxnSpLocks/>
            <a:stCxn id="147" idx="3"/>
            <a:endCxn id="186" idx="3"/>
          </p:cNvCxnSpPr>
          <p:nvPr/>
        </p:nvCxnSpPr>
        <p:spPr>
          <a:xfrm>
            <a:off x="6781827" y="2792628"/>
            <a:ext cx="209023" cy="3107708"/>
          </a:xfrm>
          <a:prstGeom prst="bentConnector3">
            <a:avLst>
              <a:gd name="adj1" fmla="val 1406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68FE46EB-B4E2-7CEC-5C43-283699FA7179}"/>
              </a:ext>
            </a:extLst>
          </p:cNvPr>
          <p:cNvSpPr/>
          <p:nvPr/>
        </p:nvSpPr>
        <p:spPr>
          <a:xfrm>
            <a:off x="2448266" y="1434282"/>
            <a:ext cx="1026607" cy="20850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606725B1-C9A2-6566-2842-D32A32FEC7F7}"/>
              </a:ext>
            </a:extLst>
          </p:cNvPr>
          <p:cNvSpPr/>
          <p:nvPr/>
        </p:nvSpPr>
        <p:spPr>
          <a:xfrm>
            <a:off x="5305907" y="861090"/>
            <a:ext cx="3014851" cy="24934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184E4B28-7C2B-CCDE-3C5C-789CA4C4EBE0}"/>
              </a:ext>
            </a:extLst>
          </p:cNvPr>
          <p:cNvSpPr/>
          <p:nvPr/>
        </p:nvSpPr>
        <p:spPr>
          <a:xfrm>
            <a:off x="3742957" y="785918"/>
            <a:ext cx="1227630" cy="208500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7FFA8B78-62A9-2FF0-99E8-CB791C074B72}"/>
              </a:ext>
            </a:extLst>
          </p:cNvPr>
          <p:cNvSpPr/>
          <p:nvPr/>
        </p:nvSpPr>
        <p:spPr>
          <a:xfrm>
            <a:off x="1372414" y="741769"/>
            <a:ext cx="9612761" cy="30374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SG" sz="800" dirty="0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7C7A4119-6089-EE62-5387-93DD592B5F85}"/>
              </a:ext>
            </a:extLst>
          </p:cNvPr>
          <p:cNvSpPr/>
          <p:nvPr/>
        </p:nvSpPr>
        <p:spPr>
          <a:xfrm>
            <a:off x="5638620" y="3913618"/>
            <a:ext cx="3014851" cy="24934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0F238987-D4ED-6CD5-4D91-01F1034F4AAC}"/>
              </a:ext>
            </a:extLst>
          </p:cNvPr>
          <p:cNvSpPr/>
          <p:nvPr/>
        </p:nvSpPr>
        <p:spPr>
          <a:xfrm>
            <a:off x="2605180" y="4318216"/>
            <a:ext cx="1001839" cy="20585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75CB2CF3-3F7A-79A1-EA86-633219952817}"/>
              </a:ext>
            </a:extLst>
          </p:cNvPr>
          <p:cNvSpPr/>
          <p:nvPr/>
        </p:nvSpPr>
        <p:spPr>
          <a:xfrm>
            <a:off x="3698390" y="3977718"/>
            <a:ext cx="1519427" cy="171175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855DEB9-A4B7-AC49-9236-9C19BA19E29F}"/>
              </a:ext>
            </a:extLst>
          </p:cNvPr>
          <p:cNvCxnSpPr>
            <a:stCxn id="61" idx="3"/>
            <a:endCxn id="83" idx="1"/>
          </p:cNvCxnSpPr>
          <p:nvPr/>
        </p:nvCxnSpPr>
        <p:spPr>
          <a:xfrm flipV="1">
            <a:off x="3564977" y="4382229"/>
            <a:ext cx="288051" cy="44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2639F7AE-1B4F-0D2F-63C6-01019BB7E99C}"/>
              </a:ext>
            </a:extLst>
          </p:cNvPr>
          <p:cNvCxnSpPr>
            <a:cxnSpLocks/>
            <a:stCxn id="61" idx="3"/>
            <a:endCxn id="84" idx="1"/>
          </p:cNvCxnSpPr>
          <p:nvPr/>
        </p:nvCxnSpPr>
        <p:spPr>
          <a:xfrm>
            <a:off x="3564977" y="4825460"/>
            <a:ext cx="235476" cy="51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05535E7-9285-BA79-36CA-7BBF97F19CA8}"/>
              </a:ext>
            </a:extLst>
          </p:cNvPr>
          <p:cNvCxnSpPr>
            <a:stCxn id="312" idx="0"/>
          </p:cNvCxnSpPr>
          <p:nvPr/>
        </p:nvCxnSpPr>
        <p:spPr>
          <a:xfrm flipH="1" flipV="1">
            <a:off x="6813332" y="631243"/>
            <a:ext cx="1" cy="22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3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1C06D1-F177-0072-1248-65F6D463545A}"/>
              </a:ext>
            </a:extLst>
          </p:cNvPr>
          <p:cNvSpPr/>
          <p:nvPr/>
        </p:nvSpPr>
        <p:spPr>
          <a:xfrm>
            <a:off x="154071" y="5433674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End of life capacity</a:t>
            </a:r>
            <a:endParaRPr lang="en-SG" sz="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DF633E-FCE0-8199-6B45-1ABA678178A5}"/>
              </a:ext>
            </a:extLst>
          </p:cNvPr>
          <p:cNvSpPr/>
          <p:nvPr/>
        </p:nvSpPr>
        <p:spPr>
          <a:xfrm>
            <a:off x="1522462" y="4257753"/>
            <a:ext cx="805937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Depth of Discharge</a:t>
            </a:r>
            <a:endParaRPr lang="en-SG" sz="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CCAAE6-B536-6CFE-9E3D-B79D5D218BBA}"/>
              </a:ext>
            </a:extLst>
          </p:cNvPr>
          <p:cNvSpPr/>
          <p:nvPr/>
        </p:nvSpPr>
        <p:spPr>
          <a:xfrm>
            <a:off x="0" y="4335867"/>
            <a:ext cx="839159" cy="395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800" dirty="0"/>
              <a:t>SoC lower limit</a:t>
            </a:r>
            <a:endParaRPr lang="en-SG" sz="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BC3C11-E6AF-DB2A-E3E5-0B095DAE1D5C}"/>
              </a:ext>
            </a:extLst>
          </p:cNvPr>
          <p:cNvSpPr/>
          <p:nvPr/>
        </p:nvSpPr>
        <p:spPr>
          <a:xfrm>
            <a:off x="62270" y="3657311"/>
            <a:ext cx="818875" cy="44540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800" dirty="0"/>
              <a:t>SoC upper limit</a:t>
            </a:r>
            <a:endParaRPr lang="en-SG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809B2-8CBE-E229-9B3F-BDC95F3FD0DE}"/>
              </a:ext>
            </a:extLst>
          </p:cNvPr>
          <p:cNvSpPr/>
          <p:nvPr/>
        </p:nvSpPr>
        <p:spPr>
          <a:xfrm>
            <a:off x="695790" y="4876413"/>
            <a:ext cx="811363" cy="496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Operational time</a:t>
            </a:r>
            <a:endParaRPr lang="en-SG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21CEEB-E86C-D018-8B02-712C4909523A}"/>
              </a:ext>
            </a:extLst>
          </p:cNvPr>
          <p:cNvSpPr/>
          <p:nvPr/>
        </p:nvSpPr>
        <p:spPr>
          <a:xfrm>
            <a:off x="4483558" y="3048531"/>
            <a:ext cx="839159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Maximum power</a:t>
            </a:r>
            <a:endParaRPr lang="en-SG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F51E4-FB47-6F0E-A636-F91E742B7464}"/>
              </a:ext>
            </a:extLst>
          </p:cNvPr>
          <p:cNvSpPr/>
          <p:nvPr/>
        </p:nvSpPr>
        <p:spPr>
          <a:xfrm>
            <a:off x="1421946" y="2368333"/>
            <a:ext cx="839159" cy="24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Charge Rate</a:t>
            </a:r>
            <a:endParaRPr lang="en-SG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CBF67-506F-8BD4-D04D-C1DFD75AB694}"/>
              </a:ext>
            </a:extLst>
          </p:cNvPr>
          <p:cNvSpPr/>
          <p:nvPr/>
        </p:nvSpPr>
        <p:spPr>
          <a:xfrm>
            <a:off x="233872" y="2665922"/>
            <a:ext cx="805937" cy="35378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800" dirty="0"/>
              <a:t>Installed capacity</a:t>
            </a:r>
            <a:endParaRPr lang="en-SG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FF4EB9-1899-9A89-74FA-E64F80E9363D}"/>
              </a:ext>
            </a:extLst>
          </p:cNvPr>
          <p:cNvSpPr/>
          <p:nvPr/>
        </p:nvSpPr>
        <p:spPr>
          <a:xfrm>
            <a:off x="189207" y="6076608"/>
            <a:ext cx="1046306" cy="395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ESS Nameplate Lifecycle</a:t>
            </a:r>
            <a:endParaRPr lang="en-SG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FE6C3-A0BB-BB35-37C2-B617BCAE9009}"/>
              </a:ext>
            </a:extLst>
          </p:cNvPr>
          <p:cNvSpPr/>
          <p:nvPr/>
        </p:nvSpPr>
        <p:spPr>
          <a:xfrm>
            <a:off x="2903860" y="4414269"/>
            <a:ext cx="916431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Power (continuous, 0.75C)</a:t>
            </a:r>
            <a:endParaRPr lang="en-SG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1F084-D222-FB97-EC34-23D26CB2BCB9}"/>
              </a:ext>
            </a:extLst>
          </p:cNvPr>
          <p:cNvSpPr/>
          <p:nvPr/>
        </p:nvSpPr>
        <p:spPr>
          <a:xfrm>
            <a:off x="1656482" y="3094771"/>
            <a:ext cx="916431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Power (Max, 1C)</a:t>
            </a:r>
            <a:endParaRPr lang="en-SG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DB944D-07B9-9595-C746-D6F01ACED3AF}"/>
              </a:ext>
            </a:extLst>
          </p:cNvPr>
          <p:cNvSpPr/>
          <p:nvPr/>
        </p:nvSpPr>
        <p:spPr>
          <a:xfrm>
            <a:off x="3893496" y="5129030"/>
            <a:ext cx="1143594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Off-Peak electricity required</a:t>
            </a:r>
            <a:endParaRPr lang="en-SG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42778F-ED0E-693E-DF2E-F4277974E8CA}"/>
              </a:ext>
            </a:extLst>
          </p:cNvPr>
          <p:cNvSpPr/>
          <p:nvPr/>
        </p:nvSpPr>
        <p:spPr>
          <a:xfrm>
            <a:off x="3743663" y="6230095"/>
            <a:ext cx="1143594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Peak electricity charged from grid</a:t>
            </a:r>
            <a:endParaRPr lang="en-SG" sz="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E17D25-2AAF-1884-50CE-25B429103B4A}"/>
              </a:ext>
            </a:extLst>
          </p:cNvPr>
          <p:cNvSpPr/>
          <p:nvPr/>
        </p:nvSpPr>
        <p:spPr>
          <a:xfrm>
            <a:off x="5631587" y="5372922"/>
            <a:ext cx="1143594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Grid electricity required Per Day</a:t>
            </a:r>
            <a:endParaRPr lang="en-SG" sz="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EDE3A5-7B6D-EDB4-8E61-98ED5DC6676E}"/>
              </a:ext>
            </a:extLst>
          </p:cNvPr>
          <p:cNvSpPr/>
          <p:nvPr/>
        </p:nvSpPr>
        <p:spPr>
          <a:xfrm>
            <a:off x="1542900" y="6043925"/>
            <a:ext cx="1143594" cy="395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Grid draw limit</a:t>
            </a:r>
            <a:endParaRPr lang="en-SG" sz="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A4A623-BEE2-C239-4448-999874D0E830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881145" y="3880014"/>
            <a:ext cx="641317" cy="57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7D2EB-CE8F-6F6E-D29D-32C65EB471C0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839159" y="4455283"/>
            <a:ext cx="683303" cy="7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72969B-6CEF-CC15-F7D3-78418BD551E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039809" y="2493280"/>
            <a:ext cx="382137" cy="34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C29FA-6245-EEC9-0AA8-5A0A507D399D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572913" y="3292301"/>
            <a:ext cx="330947" cy="131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DA110-8880-709A-9A51-EA69FEDA917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037090" y="5326560"/>
            <a:ext cx="594497" cy="24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C81C35-17CF-EA8B-DF95-52660CB51AD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887257" y="5570452"/>
            <a:ext cx="744330" cy="85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4FDE65-2F60-FDC3-93E4-A505A8C4FEFC}"/>
              </a:ext>
            </a:extLst>
          </p:cNvPr>
          <p:cNvSpPr/>
          <p:nvPr/>
        </p:nvSpPr>
        <p:spPr>
          <a:xfrm>
            <a:off x="59858" y="1040485"/>
            <a:ext cx="891032" cy="44540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800" dirty="0"/>
              <a:t>DC 1 Charger Rating</a:t>
            </a:r>
            <a:endParaRPr lang="en-SG" sz="8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3E347-00DB-E7D5-9C48-D8789778869B}"/>
              </a:ext>
            </a:extLst>
          </p:cNvPr>
          <p:cNvSpPr/>
          <p:nvPr/>
        </p:nvSpPr>
        <p:spPr>
          <a:xfrm>
            <a:off x="9234492" y="4431008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Number of DC Charger 1</a:t>
            </a:r>
            <a:endParaRPr lang="en-SG" sz="8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DEABFC-5AE1-DED0-7899-08A4070663A3}"/>
              </a:ext>
            </a:extLst>
          </p:cNvPr>
          <p:cNvSpPr/>
          <p:nvPr/>
        </p:nvSpPr>
        <p:spPr>
          <a:xfrm>
            <a:off x="8256793" y="575005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DC 1  Charging Time Per User</a:t>
            </a:r>
            <a:endParaRPr lang="en-SG" sz="8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B65A73-DE95-6B74-5229-C18F8E372FB2}"/>
              </a:ext>
            </a:extLst>
          </p:cNvPr>
          <p:cNvSpPr/>
          <p:nvPr/>
        </p:nvSpPr>
        <p:spPr>
          <a:xfrm>
            <a:off x="4642704" y="2042348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DC 2 Charger Rating</a:t>
            </a:r>
            <a:endParaRPr lang="en-SG" sz="8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1DC1A9-54CA-7FFC-498E-F6F279135099}"/>
              </a:ext>
            </a:extLst>
          </p:cNvPr>
          <p:cNvSpPr/>
          <p:nvPr/>
        </p:nvSpPr>
        <p:spPr>
          <a:xfrm>
            <a:off x="1860505" y="4901964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Number of DC Charger 2</a:t>
            </a:r>
            <a:endParaRPr lang="en-SG" sz="8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2F8A3D-4E7E-6490-BEC7-0A3A471F84F3}"/>
              </a:ext>
            </a:extLst>
          </p:cNvPr>
          <p:cNvSpPr/>
          <p:nvPr/>
        </p:nvSpPr>
        <p:spPr>
          <a:xfrm>
            <a:off x="6612181" y="1852880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DC 2  Charging Time Per User</a:t>
            </a:r>
            <a:endParaRPr lang="en-SG" sz="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E675AE-91C1-293A-99A5-9346111BFF13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 flipV="1">
            <a:off x="5533736" y="2075583"/>
            <a:ext cx="1078445" cy="1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F2516C-6D52-BBFF-A166-E033E19BD91B}"/>
              </a:ext>
            </a:extLst>
          </p:cNvPr>
          <p:cNvSpPr/>
          <p:nvPr/>
        </p:nvSpPr>
        <p:spPr>
          <a:xfrm>
            <a:off x="8788976" y="85370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Number of Users Per Day</a:t>
            </a:r>
            <a:endParaRPr lang="en-SG" sz="8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0853427-C95A-7550-CEB0-3F28B7C82E25}"/>
              </a:ext>
            </a:extLst>
          </p:cNvPr>
          <p:cNvSpPr/>
          <p:nvPr/>
        </p:nvSpPr>
        <p:spPr>
          <a:xfrm>
            <a:off x="10384297" y="212647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Number of Users Per Year</a:t>
            </a:r>
            <a:endParaRPr lang="en-SG" sz="8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103192-74BD-6B28-E1C5-4AED6E507ED3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9680008" y="308073"/>
            <a:ext cx="704289" cy="12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7964F2-26AB-F64D-0DCA-E94016F08EC6}"/>
              </a:ext>
            </a:extLst>
          </p:cNvPr>
          <p:cNvSpPr/>
          <p:nvPr/>
        </p:nvSpPr>
        <p:spPr>
          <a:xfrm>
            <a:off x="1826192" y="953874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SoC at Entry</a:t>
            </a:r>
            <a:endParaRPr lang="en-SG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F95E1DF-0FB2-692E-6C76-C5BED044E171}"/>
              </a:ext>
            </a:extLst>
          </p:cNvPr>
          <p:cNvSpPr/>
          <p:nvPr/>
        </p:nvSpPr>
        <p:spPr>
          <a:xfrm>
            <a:off x="1815589" y="1564543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SoC at Limit</a:t>
            </a:r>
            <a:endParaRPr lang="en-SG" sz="8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0B01335-24A4-D919-3F0D-7289A29AC299}"/>
              </a:ext>
            </a:extLst>
          </p:cNvPr>
          <p:cNvSpPr/>
          <p:nvPr/>
        </p:nvSpPr>
        <p:spPr>
          <a:xfrm>
            <a:off x="3011813" y="1207716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SoC To Be Charged</a:t>
            </a:r>
            <a:endParaRPr lang="en-SG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5209A9-083C-81C2-933C-A98D1CFA5BC7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2717224" y="1176577"/>
            <a:ext cx="294589" cy="25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1CBC82-AD85-82DF-2B6C-8FC1282948C0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2706621" y="1430419"/>
            <a:ext cx="305192" cy="35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E209248-A5B8-CE8E-AD84-148B9142FE82}"/>
              </a:ext>
            </a:extLst>
          </p:cNvPr>
          <p:cNvSpPr/>
          <p:nvPr/>
        </p:nvSpPr>
        <p:spPr>
          <a:xfrm>
            <a:off x="1484641" y="5409972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Total Waiting Time</a:t>
            </a:r>
            <a:endParaRPr lang="en-SG" sz="80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D82B769-AE56-22E6-C4E2-D478EDA22513}"/>
              </a:ext>
            </a:extLst>
          </p:cNvPr>
          <p:cNvSpPr/>
          <p:nvPr/>
        </p:nvSpPr>
        <p:spPr>
          <a:xfrm>
            <a:off x="5820690" y="3984963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Actual Users Served Per Day</a:t>
            </a:r>
            <a:endParaRPr lang="en-SG" sz="8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F39CDF4-24E2-F3FF-D51C-69A008E72B80}"/>
              </a:ext>
            </a:extLst>
          </p:cNvPr>
          <p:cNvSpPr/>
          <p:nvPr/>
        </p:nvSpPr>
        <p:spPr>
          <a:xfrm>
            <a:off x="9938781" y="3206297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Actual Energy Served Per Day</a:t>
            </a:r>
            <a:endParaRPr lang="en-SG" sz="8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9E2393-F127-B5FD-6615-2FDA253BC505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6711722" y="3429000"/>
            <a:ext cx="3227059" cy="77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05EF982-4FE9-6A79-4DC6-9672FCA6988D}"/>
              </a:ext>
            </a:extLst>
          </p:cNvPr>
          <p:cNvSpPr/>
          <p:nvPr/>
        </p:nvSpPr>
        <p:spPr>
          <a:xfrm>
            <a:off x="8201496" y="2679516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Required Energy Per User</a:t>
            </a:r>
            <a:endParaRPr lang="en-SG" sz="8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403255D-DB88-E240-E118-91F97BCE78E8}"/>
              </a:ext>
            </a:extLst>
          </p:cNvPr>
          <p:cNvSpPr/>
          <p:nvPr/>
        </p:nvSpPr>
        <p:spPr>
          <a:xfrm>
            <a:off x="9425512" y="2018670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Required Energy Per Day</a:t>
            </a:r>
            <a:endParaRPr lang="en-SG" sz="8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64DEC52-EEC9-8B94-9E2A-6C95602C9034}"/>
              </a:ext>
            </a:extLst>
          </p:cNvPr>
          <p:cNvSpPr/>
          <p:nvPr/>
        </p:nvSpPr>
        <p:spPr>
          <a:xfrm>
            <a:off x="10858087" y="2055727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Required Energy Per Year</a:t>
            </a:r>
            <a:endParaRPr lang="en-SG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FE56CF-1E9D-C4E7-4E2A-9C4AC012BC1C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0316544" y="2241373"/>
            <a:ext cx="541543" cy="3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B8D3DBC-783D-4AF2-EDAE-405F161189AF}"/>
              </a:ext>
            </a:extLst>
          </p:cNvPr>
          <p:cNvSpPr/>
          <p:nvPr/>
        </p:nvSpPr>
        <p:spPr>
          <a:xfrm>
            <a:off x="9010502" y="5607796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Electricity Per Day</a:t>
            </a:r>
            <a:endParaRPr lang="en-SG" sz="8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D3B258A-C166-7315-1654-887F5D237E2E}"/>
              </a:ext>
            </a:extLst>
          </p:cNvPr>
          <p:cNvSpPr/>
          <p:nvPr/>
        </p:nvSpPr>
        <p:spPr>
          <a:xfrm>
            <a:off x="11090528" y="5049376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Electricity Per Year</a:t>
            </a:r>
            <a:endParaRPr lang="en-SG" sz="8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904C20-C949-1525-9129-F16A7C18F0E9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 flipV="1">
            <a:off x="9901534" y="5272079"/>
            <a:ext cx="1188994" cy="55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A858196-E6B8-A2CC-EDFC-E8B8A8F377A5}"/>
              </a:ext>
            </a:extLst>
          </p:cNvPr>
          <p:cNvCxnSpPr>
            <a:stCxn id="34" idx="3"/>
            <a:endCxn id="7" idx="1"/>
          </p:cNvCxnSpPr>
          <p:nvPr/>
        </p:nvCxnSpPr>
        <p:spPr>
          <a:xfrm>
            <a:off x="950890" y="1263188"/>
            <a:ext cx="471056" cy="123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C30EAE6-8E99-D47C-FC18-C1F55CA1DD3C}"/>
              </a:ext>
            </a:extLst>
          </p:cNvPr>
          <p:cNvCxnSpPr>
            <a:stCxn id="34" idx="3"/>
            <a:endCxn id="6" idx="1"/>
          </p:cNvCxnSpPr>
          <p:nvPr/>
        </p:nvCxnSpPr>
        <p:spPr>
          <a:xfrm>
            <a:off x="950890" y="1263188"/>
            <a:ext cx="3532668" cy="198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4D77346-3347-B26D-B99F-414D1D127515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572913" y="3246061"/>
            <a:ext cx="1910645" cy="4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4629086-49B4-B60F-F11E-86293D018416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950890" y="797708"/>
            <a:ext cx="7305903" cy="465480"/>
          </a:xfrm>
          <a:prstGeom prst="bentConnector3">
            <a:avLst>
              <a:gd name="adj1" fmla="val 63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A17F475-CB24-4F07-DB46-BBADBD41B9C0}"/>
              </a:ext>
            </a:extLst>
          </p:cNvPr>
          <p:cNvCxnSpPr>
            <a:stCxn id="55" idx="3"/>
            <a:endCxn id="36" idx="1"/>
          </p:cNvCxnSpPr>
          <p:nvPr/>
        </p:nvCxnSpPr>
        <p:spPr>
          <a:xfrm flipV="1">
            <a:off x="3902845" y="797708"/>
            <a:ext cx="4353948" cy="63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BD88114-7AC3-F350-1FBE-505464EFFE98}"/>
              </a:ext>
            </a:extLst>
          </p:cNvPr>
          <p:cNvSpPr/>
          <p:nvPr/>
        </p:nvSpPr>
        <p:spPr>
          <a:xfrm>
            <a:off x="7826559" y="2008768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EV Battery Voltage</a:t>
            </a:r>
            <a:endParaRPr lang="en-SG" sz="8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DC063313-EE8F-E3EF-3B65-A3E599FE88DF}"/>
              </a:ext>
            </a:extLst>
          </p:cNvPr>
          <p:cNvSpPr/>
          <p:nvPr/>
        </p:nvSpPr>
        <p:spPr>
          <a:xfrm>
            <a:off x="4990226" y="1333911"/>
            <a:ext cx="695837" cy="222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Capacity</a:t>
            </a:r>
            <a:endParaRPr lang="en-SG" sz="800" dirty="0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7A8734E3-F05B-BA60-EC68-C399523E8605}"/>
              </a:ext>
            </a:extLst>
          </p:cNvPr>
          <p:cNvSpPr/>
          <p:nvPr/>
        </p:nvSpPr>
        <p:spPr>
          <a:xfrm>
            <a:off x="2983247" y="3564489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Max kW rating</a:t>
            </a:r>
            <a:endParaRPr lang="en-SG" sz="800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5C28EF96-353B-767A-C977-C62493E3A928}"/>
              </a:ext>
            </a:extLst>
          </p:cNvPr>
          <p:cNvSpPr/>
          <p:nvPr/>
        </p:nvSpPr>
        <p:spPr>
          <a:xfrm>
            <a:off x="9680008" y="966250"/>
            <a:ext cx="891032" cy="445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Ampere-hour rating</a:t>
            </a:r>
            <a:endParaRPr lang="en-SG" sz="800" dirty="0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7B90DBA-009F-5FFB-3A94-0840FBB2299C}"/>
              </a:ext>
            </a:extLst>
          </p:cNvPr>
          <p:cNvCxnSpPr>
            <a:stCxn id="212" idx="3"/>
            <a:endCxn id="36" idx="1"/>
          </p:cNvCxnSpPr>
          <p:nvPr/>
        </p:nvCxnSpPr>
        <p:spPr>
          <a:xfrm flipV="1">
            <a:off x="5686063" y="797708"/>
            <a:ext cx="2570730" cy="647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5B79A04-F300-6840-28EE-0F9F309F0E77}"/>
              </a:ext>
            </a:extLst>
          </p:cNvPr>
          <p:cNvCxnSpPr>
            <a:stCxn id="55" idx="3"/>
            <a:endCxn id="39" idx="1"/>
          </p:cNvCxnSpPr>
          <p:nvPr/>
        </p:nvCxnSpPr>
        <p:spPr>
          <a:xfrm>
            <a:off x="3902845" y="1430419"/>
            <a:ext cx="2709336" cy="6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6AA3C29-ED82-5A42-AF6C-2043797EC066}"/>
              </a:ext>
            </a:extLst>
          </p:cNvPr>
          <p:cNvCxnSpPr>
            <a:stCxn id="212" idx="3"/>
            <a:endCxn id="39" idx="1"/>
          </p:cNvCxnSpPr>
          <p:nvPr/>
        </p:nvCxnSpPr>
        <p:spPr>
          <a:xfrm>
            <a:off x="5686063" y="1445263"/>
            <a:ext cx="926118" cy="63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8F6A2CE-8E0C-5850-C3CE-66FDFCFA0C35}"/>
              </a:ext>
            </a:extLst>
          </p:cNvPr>
          <p:cNvCxnSpPr>
            <a:stCxn id="213" idx="3"/>
            <a:endCxn id="6" idx="1"/>
          </p:cNvCxnSpPr>
          <p:nvPr/>
        </p:nvCxnSpPr>
        <p:spPr>
          <a:xfrm flipV="1">
            <a:off x="3874279" y="3246061"/>
            <a:ext cx="609279" cy="54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DD4C98A-0FDB-6E65-ED82-555FCCA0DEED}"/>
              </a:ext>
            </a:extLst>
          </p:cNvPr>
          <p:cNvCxnSpPr>
            <a:cxnSpLocks/>
            <a:stCxn id="87" idx="3"/>
            <a:endCxn id="77" idx="1"/>
          </p:cNvCxnSpPr>
          <p:nvPr/>
        </p:nvCxnSpPr>
        <p:spPr>
          <a:xfrm>
            <a:off x="9092528" y="2902219"/>
            <a:ext cx="846253" cy="52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01E91041-A3A7-C817-FCD9-33D7E4D1A351}"/>
              </a:ext>
            </a:extLst>
          </p:cNvPr>
          <p:cNvCxnSpPr>
            <a:stCxn id="212" idx="3"/>
            <a:endCxn id="87" idx="1"/>
          </p:cNvCxnSpPr>
          <p:nvPr/>
        </p:nvCxnSpPr>
        <p:spPr>
          <a:xfrm>
            <a:off x="5686063" y="1445263"/>
            <a:ext cx="2515433" cy="1456956"/>
          </a:xfrm>
          <a:prstGeom prst="bentConnector3">
            <a:avLst>
              <a:gd name="adj1" fmla="val 77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0CD53F16-0EAB-C7B6-ED13-308329C8C1F4}"/>
              </a:ext>
            </a:extLst>
          </p:cNvPr>
          <p:cNvCxnSpPr>
            <a:stCxn id="55" idx="3"/>
            <a:endCxn id="87" idx="1"/>
          </p:cNvCxnSpPr>
          <p:nvPr/>
        </p:nvCxnSpPr>
        <p:spPr>
          <a:xfrm>
            <a:off x="3902845" y="1430419"/>
            <a:ext cx="4298651" cy="1471800"/>
          </a:xfrm>
          <a:prstGeom prst="bentConnector3">
            <a:avLst>
              <a:gd name="adj1" fmla="val 32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BDF1445D-5D79-362B-83B3-3B08E639F928}"/>
              </a:ext>
            </a:extLst>
          </p:cNvPr>
          <p:cNvCxnSpPr>
            <a:stCxn id="87" idx="3"/>
            <a:endCxn id="91" idx="1"/>
          </p:cNvCxnSpPr>
          <p:nvPr/>
        </p:nvCxnSpPr>
        <p:spPr>
          <a:xfrm flipV="1">
            <a:off x="9092528" y="2241373"/>
            <a:ext cx="332984" cy="6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93F138F-5922-BD77-0909-06234A50BA16}"/>
              </a:ext>
            </a:extLst>
          </p:cNvPr>
          <p:cNvCxnSpPr>
            <a:stCxn id="212" idx="3"/>
            <a:endCxn id="214" idx="1"/>
          </p:cNvCxnSpPr>
          <p:nvPr/>
        </p:nvCxnSpPr>
        <p:spPr>
          <a:xfrm flipV="1">
            <a:off x="5686063" y="1188953"/>
            <a:ext cx="3993945" cy="25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1BF78F0-0A0E-69B8-F192-27162F09D066}"/>
              </a:ext>
            </a:extLst>
          </p:cNvPr>
          <p:cNvCxnSpPr>
            <a:stCxn id="211" idx="3"/>
            <a:endCxn id="214" idx="1"/>
          </p:cNvCxnSpPr>
          <p:nvPr/>
        </p:nvCxnSpPr>
        <p:spPr>
          <a:xfrm flipV="1">
            <a:off x="8717591" y="1188953"/>
            <a:ext cx="962417" cy="104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964DBC02-99B6-815D-808D-30FD0B083D92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1039809" y="2842816"/>
            <a:ext cx="616673" cy="44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232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Kheng Xi, Jevan</dc:creator>
  <cp:lastModifiedBy>Goh Kheng Xi, Jevan</cp:lastModifiedBy>
  <cp:revision>1</cp:revision>
  <dcterms:created xsi:type="dcterms:W3CDTF">2022-11-24T23:21:32Z</dcterms:created>
  <dcterms:modified xsi:type="dcterms:W3CDTF">2022-11-25T02:16:58Z</dcterms:modified>
</cp:coreProperties>
</file>