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E8A3-EDE6-4772-8310-9E0324E57477}" type="datetimeFigureOut">
              <a:rPr lang="pt-BR" smtClean="0"/>
              <a:t>21/02/2022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1DE4DB-A8EB-4A50-BFC7-3DDA9F7BE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03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E8A3-EDE6-4772-8310-9E0324E57477}" type="datetimeFigureOut">
              <a:rPr lang="pt-BR" smtClean="0"/>
              <a:t>21/02/2022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1DE4DB-A8EB-4A50-BFC7-3DDA9F7BE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89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E8A3-EDE6-4772-8310-9E0324E57477}" type="datetimeFigureOut">
              <a:rPr lang="pt-BR" smtClean="0"/>
              <a:t>21/02/2022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1DE4DB-A8EB-4A50-BFC7-3DDA9F7BEF94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6316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E8A3-EDE6-4772-8310-9E0324E57477}" type="datetimeFigureOut">
              <a:rPr lang="pt-BR" smtClean="0"/>
              <a:t>21/02/2022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DE4DB-A8EB-4A50-BFC7-3DDA9F7BE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293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E8A3-EDE6-4772-8310-9E0324E57477}" type="datetimeFigureOut">
              <a:rPr lang="pt-BR" smtClean="0"/>
              <a:t>21/02/2022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DE4DB-A8EB-4A50-BFC7-3DDA9F7BEF94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7227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E8A3-EDE6-4772-8310-9E0324E57477}" type="datetimeFigureOut">
              <a:rPr lang="pt-BR" smtClean="0"/>
              <a:t>21/02/2022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DE4DB-A8EB-4A50-BFC7-3DDA9F7BE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800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E8A3-EDE6-4772-8310-9E0324E57477}" type="datetimeFigureOut">
              <a:rPr lang="pt-BR" smtClean="0"/>
              <a:t>21/02/2022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E4DB-A8EB-4A50-BFC7-3DDA9F7BE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8023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E8A3-EDE6-4772-8310-9E0324E57477}" type="datetimeFigureOut">
              <a:rPr lang="pt-BR" smtClean="0"/>
              <a:t>21/02/2022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E4DB-A8EB-4A50-BFC7-3DDA9F7BE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225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E8A3-EDE6-4772-8310-9E0324E57477}" type="datetimeFigureOut">
              <a:rPr lang="pt-BR" smtClean="0"/>
              <a:t>21/02/2022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E4DB-A8EB-4A50-BFC7-3DDA9F7BE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827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E8A3-EDE6-4772-8310-9E0324E57477}" type="datetimeFigureOut">
              <a:rPr lang="pt-BR" smtClean="0"/>
              <a:t>21/02/2022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1DE4DB-A8EB-4A50-BFC7-3DDA9F7BE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87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E8A3-EDE6-4772-8310-9E0324E57477}" type="datetimeFigureOut">
              <a:rPr lang="pt-BR" smtClean="0"/>
              <a:t>21/02/2022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1DE4DB-A8EB-4A50-BFC7-3DDA9F7BE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054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E8A3-EDE6-4772-8310-9E0324E57477}" type="datetimeFigureOut">
              <a:rPr lang="pt-BR" smtClean="0"/>
              <a:t>21/02/2022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1DE4DB-A8EB-4A50-BFC7-3DDA9F7BE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659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E8A3-EDE6-4772-8310-9E0324E57477}" type="datetimeFigureOut">
              <a:rPr lang="pt-BR" smtClean="0"/>
              <a:t>21/02/2022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E4DB-A8EB-4A50-BFC7-3DDA9F7BE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16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E8A3-EDE6-4772-8310-9E0324E57477}" type="datetimeFigureOut">
              <a:rPr lang="pt-BR" smtClean="0"/>
              <a:t>21/02/2022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E4DB-A8EB-4A50-BFC7-3DDA9F7BE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138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E8A3-EDE6-4772-8310-9E0324E57477}" type="datetimeFigureOut">
              <a:rPr lang="pt-BR" smtClean="0"/>
              <a:t>21/02/2022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E4DB-A8EB-4A50-BFC7-3DDA9F7BE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68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E8A3-EDE6-4772-8310-9E0324E57477}" type="datetimeFigureOut">
              <a:rPr lang="pt-BR" smtClean="0"/>
              <a:t>21/02/2022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DE4DB-A8EB-4A50-BFC7-3DDA9F7BE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575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0E8A3-EDE6-4772-8310-9E0324E57477}" type="datetimeFigureOut">
              <a:rPr lang="pt-BR" smtClean="0"/>
              <a:t>21/02/2022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1DE4DB-A8EB-4A50-BFC7-3DDA9F7BEF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293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1226716"/>
            <a:ext cx="8915399" cy="2262781"/>
          </a:xfrm>
        </p:spPr>
        <p:txBody>
          <a:bodyPr/>
          <a:lstStyle/>
          <a:p>
            <a:pPr algn="just"/>
            <a:r>
              <a:rPr lang="pt-BR" dirty="0" smtClean="0"/>
              <a:t>Fundamentos da</a:t>
            </a:r>
            <a:br>
              <a:rPr lang="pt-BR" dirty="0" smtClean="0"/>
            </a:br>
            <a:r>
              <a:rPr lang="pt-BR" dirty="0" smtClean="0"/>
              <a:t>Informática e Aplicativos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391010"/>
            <a:ext cx="8915399" cy="112628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Prof. Gustavo </a:t>
            </a:r>
            <a:r>
              <a:rPr lang="pt-BR" sz="2800" dirty="0" err="1" smtClean="0"/>
              <a:t>Griebler</a:t>
            </a:r>
            <a:endParaRPr lang="pt-BR" sz="2800" dirty="0" smtClean="0"/>
          </a:p>
          <a:p>
            <a:r>
              <a:rPr lang="pt-BR" sz="2800" dirty="0" smtClean="0"/>
              <a:t>gustavo.griebler@iffarroupilha.edu.br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040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Evolução da computação. Sistemas de numeração. Codificação/Decodificação de dados. Softwares de uso geral para gerenciamento de arquivos, acesso à Internet, apresentação de palestras, processamento de textos e edição de planilhas eletrônicas.</a:t>
            </a:r>
          </a:p>
        </p:txBody>
      </p:sp>
    </p:spTree>
    <p:extLst>
      <p:ext uri="{BB962C8B-B14F-4D97-AF65-F5344CB8AC3E}">
        <p14:creationId xmlns:p14="http://schemas.microsoft.com/office/powerpoint/2010/main" val="28405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aulas remotas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Aulas síncronas</a:t>
            </a:r>
          </a:p>
          <a:p>
            <a:pPr lvl="1"/>
            <a:r>
              <a:rPr lang="pt-BR" dirty="0" smtClean="0"/>
              <a:t>Professor com microfone e câmera</a:t>
            </a:r>
          </a:p>
          <a:p>
            <a:pPr lvl="1"/>
            <a:r>
              <a:rPr lang="pt-BR" dirty="0" smtClean="0"/>
              <a:t>Alunos pelo computador (chat)</a:t>
            </a:r>
          </a:p>
          <a:p>
            <a:pPr lvl="1"/>
            <a:r>
              <a:rPr lang="pt-BR" dirty="0" smtClean="0"/>
              <a:t>Alunos pelo celular (microfone, câmera e chat)</a:t>
            </a:r>
          </a:p>
          <a:p>
            <a:r>
              <a:rPr lang="pt-BR" dirty="0" smtClean="0"/>
              <a:t>Materiais no SIGAA</a:t>
            </a:r>
          </a:p>
          <a:p>
            <a:r>
              <a:rPr lang="pt-BR" dirty="0" smtClean="0"/>
              <a:t>Exercícios para discussão durante as aulas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534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Avaliações síncronas</a:t>
            </a:r>
          </a:p>
          <a:p>
            <a:r>
              <a:rPr lang="pt-BR" dirty="0" smtClean="0"/>
              <a:t>Listas de exercícios</a:t>
            </a:r>
          </a:p>
          <a:p>
            <a:r>
              <a:rPr lang="pt-BR" dirty="0" smtClean="0"/>
              <a:t>Qualitativa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15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INICIAL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PESQUISA NO GOOGLE E YOUTUBE SOBRE:</a:t>
            </a:r>
          </a:p>
          <a:p>
            <a:pPr lvl="1"/>
            <a:r>
              <a:rPr lang="pt-BR" dirty="0" smtClean="0"/>
              <a:t>SOFTWARE </a:t>
            </a:r>
            <a:r>
              <a:rPr lang="pt-BR" dirty="0"/>
              <a:t>LIVRE E PROPRIETÁRIO</a:t>
            </a:r>
          </a:p>
          <a:p>
            <a:pPr lvl="1"/>
            <a:r>
              <a:rPr lang="pt-BR" dirty="0"/>
              <a:t>H</a:t>
            </a:r>
            <a:r>
              <a:rPr lang="pt-BR" dirty="0" smtClean="0"/>
              <a:t>istória </a:t>
            </a:r>
            <a:r>
              <a:rPr lang="pt-BR" dirty="0"/>
              <a:t>da computação</a:t>
            </a:r>
          </a:p>
          <a:p>
            <a:endParaRPr lang="pt-BR" dirty="0"/>
          </a:p>
          <a:p>
            <a:r>
              <a:rPr lang="pt-BR" dirty="0"/>
              <a:t>COM A SINTETIZAÇÃO DAS PRINCIPAIS IDEIAS EM UM DOCUMENTO DO WRITER, Word, </a:t>
            </a:r>
            <a:r>
              <a:rPr lang="pt-BR" dirty="0" err="1"/>
              <a:t>Docs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13281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</TotalTime>
  <Words>120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Cacho</vt:lpstr>
      <vt:lpstr>Fundamentos da Informática e Aplicativos</vt:lpstr>
      <vt:lpstr>EMENTA</vt:lpstr>
      <vt:lpstr>Metodologia de aulas remotas</vt:lpstr>
      <vt:lpstr>Avaliação</vt:lpstr>
      <vt:lpstr>ATIVIDADE INICIAL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Conta da Microsoft</dc:creator>
  <cp:lastModifiedBy>Conta da Microsoft</cp:lastModifiedBy>
  <cp:revision>16</cp:revision>
  <dcterms:created xsi:type="dcterms:W3CDTF">2021-05-20T22:11:00Z</dcterms:created>
  <dcterms:modified xsi:type="dcterms:W3CDTF">2022-02-21T16:46:51Z</dcterms:modified>
</cp:coreProperties>
</file>