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68" r:id="rId17"/>
    <p:sldId id="275" r:id="rId18"/>
    <p:sldId id="276" r:id="rId19"/>
    <p:sldId id="277" r:id="rId20"/>
    <p:sldId id="278" r:id="rId21"/>
    <p:sldId id="274" r:id="rId22"/>
    <p:sldId id="269" r:id="rId23"/>
    <p:sldId id="270" r:id="rId24"/>
    <p:sldId id="271" r:id="rId25"/>
    <p:sldId id="265" r:id="rId26"/>
    <p:sldId id="295" r:id="rId27"/>
    <p:sldId id="290" r:id="rId28"/>
    <p:sldId id="267" r:id="rId29"/>
    <p:sldId id="263" r:id="rId30"/>
    <p:sldId id="264" r:id="rId31"/>
    <p:sldId id="279" r:id="rId32"/>
    <p:sldId id="280" r:id="rId33"/>
    <p:sldId id="281" r:id="rId34"/>
    <p:sldId id="293" r:id="rId35"/>
    <p:sldId id="294" r:id="rId36"/>
    <p:sldId id="292" r:id="rId3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794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379A-20ED-459D-A9D6-E66A3461BAE5}" type="datetimeFigureOut">
              <a:rPr lang="es-ES" smtClean="0"/>
              <a:t>16/06/2016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E90A-5A39-4DEF-8A12-0E2784DECF3D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379A-20ED-459D-A9D6-E66A3461BAE5}" type="datetimeFigureOut">
              <a:rPr lang="es-ES" smtClean="0"/>
              <a:t>16/06/2016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E90A-5A39-4DEF-8A12-0E2784DECF3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379A-20ED-459D-A9D6-E66A3461BAE5}" type="datetimeFigureOut">
              <a:rPr lang="es-ES" smtClean="0"/>
              <a:t>16/06/2016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E90A-5A39-4DEF-8A12-0E2784DECF3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379A-20ED-459D-A9D6-E66A3461BAE5}" type="datetimeFigureOut">
              <a:rPr lang="es-ES" smtClean="0"/>
              <a:t>16/06/2016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E90A-5A39-4DEF-8A12-0E2784DECF3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379A-20ED-459D-A9D6-E66A3461BAE5}" type="datetimeFigureOut">
              <a:rPr lang="es-ES" smtClean="0"/>
              <a:t>16/06/2016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E90A-5A39-4DEF-8A12-0E2784DECF3D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379A-20ED-459D-A9D6-E66A3461BAE5}" type="datetimeFigureOut">
              <a:rPr lang="es-ES" smtClean="0"/>
              <a:t>16/06/2016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E90A-5A39-4DEF-8A12-0E2784DECF3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379A-20ED-459D-A9D6-E66A3461BAE5}" type="datetimeFigureOut">
              <a:rPr lang="es-ES" smtClean="0"/>
              <a:t>16/06/2016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E90A-5A39-4DEF-8A12-0E2784DECF3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379A-20ED-459D-A9D6-E66A3461BAE5}" type="datetimeFigureOut">
              <a:rPr lang="es-ES" smtClean="0"/>
              <a:t>16/06/2016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E90A-5A39-4DEF-8A12-0E2784DECF3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379A-20ED-459D-A9D6-E66A3461BAE5}" type="datetimeFigureOut">
              <a:rPr lang="es-ES" smtClean="0"/>
              <a:t>16/06/2016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E90A-5A39-4DEF-8A12-0E2784DECF3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379A-20ED-459D-A9D6-E66A3461BAE5}" type="datetimeFigureOut">
              <a:rPr lang="es-ES" smtClean="0"/>
              <a:t>16/06/2016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0E90A-5A39-4DEF-8A12-0E2784DECF3D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379A-20ED-459D-A9D6-E66A3461BAE5}" type="datetimeFigureOut">
              <a:rPr lang="es-ES" smtClean="0"/>
              <a:t>16/06/2016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BA0E90A-5A39-4DEF-8A12-0E2784DECF3D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93379A-20ED-459D-A9D6-E66A3461BAE5}" type="datetimeFigureOut">
              <a:rPr lang="es-ES" smtClean="0"/>
              <a:t>16/06/2016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A0E90A-5A39-4DEF-8A12-0E2784DECF3D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Droguería PPs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3568" y="3789040"/>
            <a:ext cx="7772400" cy="1199704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Acevedo López Nicolás</a:t>
            </a:r>
          </a:p>
          <a:p>
            <a:r>
              <a:rPr lang="es-ES" dirty="0" smtClean="0"/>
              <a:t>Villalba Dimaté Julián</a:t>
            </a:r>
          </a:p>
          <a:p>
            <a:r>
              <a:rPr lang="es-ES" dirty="0" smtClean="0"/>
              <a:t>Cifuentes Segura Sebastián</a:t>
            </a:r>
          </a:p>
          <a:p>
            <a:endParaRPr lang="es-ES" dirty="0"/>
          </a:p>
        </p:txBody>
      </p:sp>
      <p:pic>
        <p:nvPicPr>
          <p:cNvPr id="1026" name="Picture 2" descr="E:\Adsi\Pagina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49" y="2708920"/>
            <a:ext cx="3705742" cy="19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85" y="0"/>
            <a:ext cx="1439615" cy="116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9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" t="1356" r="1928" b="2483"/>
          <a:stretch/>
        </p:blipFill>
        <p:spPr bwMode="auto">
          <a:xfrm>
            <a:off x="1547664" y="521296"/>
            <a:ext cx="6264696" cy="63367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449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" b="3480"/>
          <a:stretch/>
        </p:blipFill>
        <p:spPr bwMode="auto">
          <a:xfrm>
            <a:off x="1907704" y="620688"/>
            <a:ext cx="5976664" cy="62373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67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737320"/>
            <a:ext cx="5904656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7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620688"/>
            <a:ext cx="5544616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2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692696"/>
            <a:ext cx="6264696" cy="61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4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92696"/>
            <a:ext cx="6048672" cy="61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8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243463" y="-387424"/>
            <a:ext cx="8229600" cy="1143000"/>
          </a:xfrm>
        </p:spPr>
        <p:txBody>
          <a:bodyPr/>
          <a:lstStyle/>
          <a:p>
            <a:r>
              <a:rPr lang="es-ES" dirty="0" smtClean="0"/>
              <a:t>Diagrama de procesos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92696"/>
            <a:ext cx="5477183" cy="6165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85" y="0"/>
            <a:ext cx="1439615" cy="116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97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Requerimientos funcionales</a:t>
            </a:r>
            <a:endParaRPr lang="es-ES" dirty="0"/>
          </a:p>
        </p:txBody>
      </p:sp>
      <p:grpSp>
        <p:nvGrpSpPr>
          <p:cNvPr id="4" name="3 Grupo"/>
          <p:cNvGrpSpPr/>
          <p:nvPr/>
        </p:nvGrpSpPr>
        <p:grpSpPr bwMode="auto">
          <a:xfrm>
            <a:off x="0" y="0"/>
            <a:ext cx="1349375" cy="1138555"/>
            <a:chOff x="0" y="0"/>
            <a:chExt cx="2120" cy="180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120" cy="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9000"/>
                </a:lnSpc>
                <a:spcAft>
                  <a:spcPts val="0"/>
                </a:spcAft>
              </a:pPr>
              <a:endParaRPr lang="es-ES" sz="1200">
                <a:effectLst/>
                <a:latin typeface="Times New Roman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>
                  <a:effectLst/>
                  <a:latin typeface="Times New Roman"/>
                  <a:ea typeface="Calibri"/>
                  <a:cs typeface="Times New Roman"/>
                </a:rPr>
                <a:t> </a:t>
              </a:r>
              <a:endParaRPr lang="es-ES" sz="1100"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597" y="84"/>
              <a:ext cx="1460" cy="1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500"/>
                </a:lnSpc>
                <a:spcAft>
                  <a:spcPts val="0"/>
                </a:spcAft>
              </a:pPr>
              <a:r>
                <a:rPr lang="es-ES" sz="1200">
                  <a:effectLst/>
                  <a:latin typeface="Times New Roman"/>
                  <a:ea typeface="Calibri"/>
                  <a:cs typeface="Times New Roman"/>
                </a:rPr>
                <a:t> </a:t>
              </a:r>
              <a:endParaRPr lang="es-ES" sz="1100">
                <a:effectLst/>
                <a:latin typeface="Calibri"/>
                <a:ea typeface="Calibri"/>
                <a:cs typeface="Times New Roman"/>
              </a:endParaRPr>
            </a:p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s-ES" sz="1200">
                  <a:effectLst/>
                  <a:latin typeface="Times New Roman"/>
                  <a:ea typeface="Calibri"/>
                  <a:cs typeface="Times New Roman"/>
                </a:rPr>
                <a:t> </a:t>
              </a:r>
              <a:endParaRPr lang="es-ES" sz="1100"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539552" y="1921163"/>
            <a:ext cx="71820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b="1" dirty="0" smtClean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El </a:t>
            </a:r>
            <a:r>
              <a:rPr lang="es-ES" b="1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sistema permitirá el ingreso y registro de cada uno de los usuarios.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b="1" dirty="0" smtClean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El </a:t>
            </a:r>
            <a:r>
              <a:rPr lang="es-ES" b="1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sistema deberá tener una buena información sobre los medicamentos que </a:t>
            </a:r>
            <a:r>
              <a:rPr lang="es-ES" b="1" dirty="0" smtClean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deseen </a:t>
            </a:r>
            <a:r>
              <a:rPr lang="es-ES" b="1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saber.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b="1" dirty="0" smtClean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El </a:t>
            </a:r>
            <a:r>
              <a:rPr lang="es-ES" b="1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sistema recomendara a los usuarios el medicamento más indicado para la enfermedad que necesite combatir.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b="1" dirty="0" smtClean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Los </a:t>
            </a:r>
            <a:r>
              <a:rPr lang="es-ES" b="1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usuarios se podrán registrar siempre y cuando vayan a comprar los productos.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b="1" dirty="0" smtClean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El </a:t>
            </a:r>
            <a:r>
              <a:rPr lang="es-ES" b="1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sistema tendrá un inventario por todas las compras que tenga en la página.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b="1" dirty="0" smtClean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El </a:t>
            </a:r>
            <a:r>
              <a:rPr lang="es-ES" b="1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sistema proporcionara un identificador único a cada pedido en el inventario que se haga. 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b="1" dirty="0" smtClean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El </a:t>
            </a:r>
            <a:r>
              <a:rPr lang="es-ES" b="1" dirty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sistema tendrá un soporte para ayudas y registros</a:t>
            </a:r>
            <a:r>
              <a:rPr lang="es-ES" b="1" dirty="0" smtClean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pPr marL="285750" lvl="0" indent="-28575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ES" b="1" dirty="0" smtClean="0">
                <a:solidFill>
                  <a:prstClr val="black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El sistema permitiría únicamente al administrador editar y/o eliminar datos del usuario.</a:t>
            </a:r>
            <a:endParaRPr lang="es-ES" b="1" dirty="0">
              <a:solidFill>
                <a:prstClr val="black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49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Requerimientos no funcionales 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467544" y="1916832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s-ES" b="1" dirty="0" smtClean="0"/>
              <a:t>El </a:t>
            </a:r>
            <a:r>
              <a:rPr lang="es-ES" b="1" dirty="0"/>
              <a:t>sistema solo permitirá registrarse una vez al usuario.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b="1" dirty="0" smtClean="0"/>
              <a:t>El </a:t>
            </a:r>
            <a:r>
              <a:rPr lang="es-ES" b="1" dirty="0"/>
              <a:t>sistema deberá  tener servicio durante todas las 24 horas.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b="1" dirty="0" smtClean="0"/>
              <a:t>Los </a:t>
            </a:r>
            <a:r>
              <a:rPr lang="es-ES" b="1" dirty="0"/>
              <a:t>permisos de acceso al sistema podrán ser cambiados solamente por el administrador de acceso a datos.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b="1" dirty="0" smtClean="0"/>
              <a:t>El </a:t>
            </a:r>
            <a:r>
              <a:rPr lang="es-ES" b="1" dirty="0"/>
              <a:t>sistema deberá funcionar de manera rápida en la utilización de dispositivos móviles.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b="1" dirty="0" smtClean="0"/>
              <a:t>El </a:t>
            </a:r>
            <a:r>
              <a:rPr lang="es-ES" b="1" dirty="0"/>
              <a:t>sistema deberá proporcionar mensajes de error que sean informativos y orientados a un usuario final.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b="1" dirty="0" smtClean="0"/>
              <a:t>El </a:t>
            </a:r>
            <a:r>
              <a:rPr lang="es-ES" b="1" dirty="0"/>
              <a:t>sistema deberá poseer una interfaz gráfica bien formada.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b="1" dirty="0" smtClean="0"/>
              <a:t>El </a:t>
            </a:r>
            <a:r>
              <a:rPr lang="es-ES" b="1" dirty="0"/>
              <a:t>sistema podrá ejecutarse por cualquier navegador por el que desee entrar</a:t>
            </a:r>
            <a:r>
              <a:rPr lang="es-ES" b="1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s-ES" b="1" dirty="0" smtClean="0"/>
              <a:t>El sistema permitirá realizar  varias transacciones al mismo tiempo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77858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Cuadros de casos de uso</a:t>
            </a:r>
            <a:endParaRPr lang="es-E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0" t="34963" r="17583" b="17778"/>
          <a:stretch/>
        </p:blipFill>
        <p:spPr bwMode="auto">
          <a:xfrm>
            <a:off x="539552" y="1916832"/>
            <a:ext cx="7072134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13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 </a:t>
            </a:r>
            <a:r>
              <a:rPr lang="es-ES" dirty="0"/>
              <a:t>Problema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Uno de los principales problemas de una droguería es la administración y organización e inventario de los medicamentos que se manejan en ella. Otro problema es que a diario nos encontramos con personas que desconocen el uso de cada uno de estos medicamentos y que deben de hacer o tomar al momento de estar enfermos.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85" y="0"/>
            <a:ext cx="1439615" cy="116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54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Cuadros de casos de uso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14" t="34894" r="17703" b="21698"/>
          <a:stretch/>
        </p:blipFill>
        <p:spPr bwMode="auto">
          <a:xfrm>
            <a:off x="467543" y="1844824"/>
            <a:ext cx="7329087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02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611560" y="2564904"/>
            <a:ext cx="8229600" cy="1143000"/>
          </a:xfrm>
        </p:spPr>
        <p:txBody>
          <a:bodyPr/>
          <a:lstStyle/>
          <a:p>
            <a:pPr algn="ctr"/>
            <a:r>
              <a:rPr lang="es-ES" dirty="0" smtClean="0"/>
              <a:t>Diagramas UML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85" y="0"/>
            <a:ext cx="1439615" cy="116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26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casos de uso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56" y="1916832"/>
            <a:ext cx="9015218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85" y="-27384"/>
            <a:ext cx="1439615" cy="116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01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60264" y="622687"/>
            <a:ext cx="8229600" cy="1143000"/>
          </a:xfrm>
        </p:spPr>
        <p:txBody>
          <a:bodyPr/>
          <a:lstStyle/>
          <a:p>
            <a:r>
              <a:rPr lang="es-ES" dirty="0" smtClean="0"/>
              <a:t>Diagrama de clases</a:t>
            </a:r>
            <a:endParaRPr lang="es-E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85" y="0"/>
            <a:ext cx="1439615" cy="116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7783636" cy="486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7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secuencia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64" y="1844824"/>
            <a:ext cx="9036496" cy="4413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85" y="0"/>
            <a:ext cx="1439615" cy="116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058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Diagrama Entidad-Relación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85" y="0"/>
            <a:ext cx="1439615" cy="116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844824"/>
            <a:ext cx="8784976" cy="498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13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Diagrama de distribución</a:t>
            </a:r>
            <a:endParaRPr lang="es-CO" dirty="0"/>
          </a:p>
        </p:txBody>
      </p:sp>
      <p:pic>
        <p:nvPicPr>
          <p:cNvPr id="4" name="3 Imagen"/>
          <p:cNvPicPr/>
          <p:nvPr/>
        </p:nvPicPr>
        <p:blipFill rotWithShape="1">
          <a:blip r:embed="rId2"/>
          <a:srcRect l="21517" t="18186" r="7760" b="11576"/>
          <a:stretch/>
        </p:blipFill>
        <p:spPr bwMode="auto">
          <a:xfrm>
            <a:off x="107504" y="1905000"/>
            <a:ext cx="9041184" cy="4953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8448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Normalización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200275"/>
            <a:ext cx="81915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65" y="4398962"/>
            <a:ext cx="38957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548" y="4376737"/>
            <a:ext cx="37147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373216"/>
            <a:ext cx="35052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35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Diccionario de datos	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85" y="0"/>
            <a:ext cx="1439615" cy="116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4 Imagen"/>
          <p:cNvPicPr/>
          <p:nvPr/>
        </p:nvPicPr>
        <p:blipFill>
          <a:blip r:embed="rId3"/>
          <a:stretch>
            <a:fillRect/>
          </a:stretch>
        </p:blipFill>
        <p:spPr>
          <a:xfrm>
            <a:off x="107504" y="1916832"/>
            <a:ext cx="8928992" cy="48245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758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Diagrama de </a:t>
            </a:r>
            <a:r>
              <a:rPr lang="es-ES" dirty="0"/>
              <a:t>G</a:t>
            </a:r>
            <a:r>
              <a:rPr lang="es-ES" dirty="0" smtClean="0"/>
              <a:t>antt</a:t>
            </a:r>
            <a:endParaRPr lang="es-E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85" y="0"/>
            <a:ext cx="1439615" cy="116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5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333624"/>
            <a:ext cx="8856984" cy="440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8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Justificación</a:t>
            </a:r>
            <a:endParaRPr 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usuarios podrán ingresar fácilmente y realizar una investigación sobre los medicamentos que estén tomando, en caso de estar enfermo y no tener conocimiento, tendrán la opción de poder buscar la enfermedad que tienen en el momento.</a:t>
            </a:r>
            <a:endParaRPr lang="es-CO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85" y="0"/>
            <a:ext cx="1439615" cy="116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54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Presupuesto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8580953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85" y="0"/>
            <a:ext cx="1439615" cy="116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992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Prototipo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84" y="1935163"/>
            <a:ext cx="6841032" cy="4389437"/>
          </a:xfrm>
        </p:spPr>
      </p:pic>
    </p:spTree>
    <p:extLst>
      <p:ext uri="{BB962C8B-B14F-4D97-AF65-F5344CB8AC3E}">
        <p14:creationId xmlns:p14="http://schemas.microsoft.com/office/powerpoint/2010/main" val="175099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Prototipo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470" y="1935163"/>
            <a:ext cx="6821060" cy="4389437"/>
          </a:xfrm>
        </p:spPr>
      </p:pic>
    </p:spTree>
    <p:extLst>
      <p:ext uri="{BB962C8B-B14F-4D97-AF65-F5344CB8AC3E}">
        <p14:creationId xmlns:p14="http://schemas.microsoft.com/office/powerpoint/2010/main" val="7096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Prototipo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306" y="1935163"/>
            <a:ext cx="6793388" cy="4389437"/>
          </a:xfrm>
        </p:spPr>
      </p:pic>
    </p:spTree>
    <p:extLst>
      <p:ext uri="{BB962C8B-B14F-4D97-AF65-F5344CB8AC3E}">
        <p14:creationId xmlns:p14="http://schemas.microsoft.com/office/powerpoint/2010/main" val="235801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Prototipo HTML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9"/>
          <a:stretch/>
        </p:blipFill>
        <p:spPr bwMode="auto">
          <a:xfrm>
            <a:off x="395536" y="1916831"/>
            <a:ext cx="8352928" cy="4475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21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Prototipo HTML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3"/>
          <a:stretch/>
        </p:blipFill>
        <p:spPr bwMode="auto">
          <a:xfrm>
            <a:off x="539552" y="1916832"/>
            <a:ext cx="8112414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79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43608" y="2276872"/>
            <a:ext cx="710566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6600" dirty="0"/>
              <a:t>GRACIAS POR SU </a:t>
            </a:r>
            <a:endParaRPr lang="es-ES" sz="6600" dirty="0" smtClean="0"/>
          </a:p>
          <a:p>
            <a:pPr algn="ctr"/>
            <a:r>
              <a:rPr lang="es-ES" sz="6600" dirty="0" smtClean="0"/>
              <a:t>ATENCIÓN</a:t>
            </a:r>
            <a:endParaRPr lang="es-ES" sz="6600" dirty="0"/>
          </a:p>
          <a:p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563888" y="4905702"/>
            <a:ext cx="227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Sección de preguntas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959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 </a:t>
            </a:r>
            <a:r>
              <a:rPr lang="es-ES" dirty="0"/>
              <a:t>General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Analizar y desarrollar un sitio web  que permita realizar búsquedas y mostrar  información sobre diferentes medicamentos de una droguería, el sitio web  permitirá llevar un inventario de los productos que se manejan en esta.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85" y="0"/>
            <a:ext cx="1439615" cy="116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118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 </a:t>
            </a:r>
            <a:r>
              <a:rPr lang="es-ES" dirty="0"/>
              <a:t>Especifico 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Analizar </a:t>
            </a:r>
            <a:r>
              <a:rPr lang="es-ES" dirty="0"/>
              <a:t>los medicamentos para darlos a conocer a las personas. </a:t>
            </a:r>
          </a:p>
          <a:p>
            <a:r>
              <a:rPr lang="es-ES" dirty="0" smtClean="0"/>
              <a:t>El </a:t>
            </a:r>
            <a:r>
              <a:rPr lang="es-ES" dirty="0"/>
              <a:t>diseño de la página va a ser muy dinámico y fácil de manipular para los usuarios.</a:t>
            </a:r>
          </a:p>
          <a:p>
            <a:r>
              <a:rPr lang="es-ES" dirty="0" smtClean="0"/>
              <a:t>Implementar </a:t>
            </a:r>
            <a:r>
              <a:rPr lang="es-ES" dirty="0"/>
              <a:t>un lenguaje de programación apropiado y que el código sea fácil de reconocer para un buen desarrollo de la página.</a:t>
            </a:r>
          </a:p>
          <a:p>
            <a:r>
              <a:rPr lang="es-ES" dirty="0" smtClean="0"/>
              <a:t>Realizar </a:t>
            </a:r>
            <a:r>
              <a:rPr lang="es-ES" dirty="0"/>
              <a:t>pruebas para ver el desarrollo de la página y así poder hallar los errores que se presentan y corregirlos a tiempo.</a:t>
            </a:r>
          </a:p>
          <a:p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85" y="0"/>
            <a:ext cx="1439615" cy="116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33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r>
              <a:rPr lang="es-ES" dirty="0" smtClean="0"/>
              <a:t>Colocar  </a:t>
            </a:r>
            <a:r>
              <a:rPr lang="es-ES" dirty="0"/>
              <a:t>la página web a funcionamiento para verificar que haya un correcto desarrollo de esta.</a:t>
            </a:r>
          </a:p>
          <a:p>
            <a:r>
              <a:rPr lang="es-ES" dirty="0" smtClean="0"/>
              <a:t>Realizar </a:t>
            </a:r>
            <a:r>
              <a:rPr lang="es-ES" dirty="0"/>
              <a:t>un mantenimiento de la página después de haber implementado su uso para poder actualizar, arreglar o desarrollar nuevas herramientas para mejorar su funcionamiento.</a:t>
            </a:r>
          </a:p>
          <a:p>
            <a:endParaRPr lang="es-E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85" y="0"/>
            <a:ext cx="1439615" cy="116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33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Alcance </a:t>
            </a:r>
            <a:r>
              <a:rPr lang="es-ES" dirty="0"/>
              <a:t>y Limitaciones 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Implementar nuestro sitio web, para que diferentes usuarios conozcan y puedan encontrar la información que necesitan para solucionar sus inquietudes, con el fin de mejorar la salud en Colombia con el buen manejo de información.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85" y="0"/>
            <a:ext cx="1439615" cy="116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5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29600" cy="3240360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RECOLECCIÓN DE INFORMACIÓN:</a:t>
            </a:r>
            <a:br>
              <a:rPr lang="es-ES" dirty="0" smtClean="0"/>
            </a:br>
            <a:r>
              <a:rPr lang="es-ES" dirty="0" smtClean="0"/>
              <a:t>ENCUESTAS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303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" r="2274" b="7155"/>
          <a:stretch/>
        </p:blipFill>
        <p:spPr bwMode="auto">
          <a:xfrm>
            <a:off x="1187624" y="692696"/>
            <a:ext cx="6984776" cy="561662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579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146</TotalTime>
  <Words>584</Words>
  <Application>Microsoft Office PowerPoint</Application>
  <PresentationFormat>Presentación en pantalla (4:3)</PresentationFormat>
  <Paragraphs>63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7" baseType="lpstr">
      <vt:lpstr>Flujo</vt:lpstr>
      <vt:lpstr>Droguería PPs</vt:lpstr>
      <vt:lpstr>Definición Problema</vt:lpstr>
      <vt:lpstr>Justificación</vt:lpstr>
      <vt:lpstr>Objetivo General</vt:lpstr>
      <vt:lpstr>Objetivo Especifico </vt:lpstr>
      <vt:lpstr>Presentación de PowerPoint</vt:lpstr>
      <vt:lpstr>Alcance y Limitaciones </vt:lpstr>
      <vt:lpstr>RECOLECCIÓN DE INFORMACIÓN: ENCUESTAS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Diagrama de procesos</vt:lpstr>
      <vt:lpstr>Requerimientos funcionales</vt:lpstr>
      <vt:lpstr>Requerimientos no funcionales </vt:lpstr>
      <vt:lpstr>Cuadros de casos de uso</vt:lpstr>
      <vt:lpstr>Cuadros de casos de uso</vt:lpstr>
      <vt:lpstr>Diagramas UML</vt:lpstr>
      <vt:lpstr>Diagrama casos de uso</vt:lpstr>
      <vt:lpstr>Diagrama de clases</vt:lpstr>
      <vt:lpstr>Diagrama de secuencia</vt:lpstr>
      <vt:lpstr>Diagrama Entidad-Relación</vt:lpstr>
      <vt:lpstr>Diagrama de distribución</vt:lpstr>
      <vt:lpstr>Normalización</vt:lpstr>
      <vt:lpstr>Diccionario de datos </vt:lpstr>
      <vt:lpstr>Diagrama de Gantt</vt:lpstr>
      <vt:lpstr>Presupuesto</vt:lpstr>
      <vt:lpstr>Prototipo</vt:lpstr>
      <vt:lpstr>Prototipo</vt:lpstr>
      <vt:lpstr>Prototipo</vt:lpstr>
      <vt:lpstr>Prototipo HTML</vt:lpstr>
      <vt:lpstr>Prototipo HTML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Droguería PPs</dc:title>
  <dc:creator>Aprendiz</dc:creator>
  <cp:lastModifiedBy>Administrador</cp:lastModifiedBy>
  <cp:revision>33</cp:revision>
  <dcterms:created xsi:type="dcterms:W3CDTF">2016-04-05T11:21:59Z</dcterms:created>
  <dcterms:modified xsi:type="dcterms:W3CDTF">2016-06-16T13:07:52Z</dcterms:modified>
</cp:coreProperties>
</file>