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8"/>
  </p:notesMasterIdLst>
  <p:handoutMasterIdLst>
    <p:handoutMasterId r:id="rId9"/>
  </p:handoutMasterIdLst>
  <p:sldIdLst>
    <p:sldId id="271" r:id="rId2"/>
    <p:sldId id="273" r:id="rId3"/>
    <p:sldId id="275" r:id="rId4"/>
    <p:sldId id="280" r:id="rId5"/>
    <p:sldId id="288" r:id="rId6"/>
    <p:sldId id="291" r:id="rId7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2759" autoAdjust="0"/>
  </p:normalViewPr>
  <p:slideViewPr>
    <p:cSldViewPr snapToGrid="0">
      <p:cViewPr varScale="1">
        <p:scale>
          <a:sx n="41" d="100"/>
          <a:sy n="41" d="100"/>
        </p:scale>
        <p:origin x="895" y="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Harjoitus osa 1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57249" y="4373564"/>
            <a:ext cx="9639689" cy="1588698"/>
          </a:xfrm>
        </p:spPr>
        <p:txBody>
          <a:bodyPr>
            <a:normAutofit fontScale="55000" lnSpcReduction="20000"/>
          </a:bodyPr>
          <a:lstStyle/>
          <a:p>
            <a:r>
              <a:rPr lang="fi-FI" sz="5100" dirty="0"/>
              <a:t>1) RHEL liityntäpalvelinohjelmiston asennus komentoriviltä </a:t>
            </a:r>
          </a:p>
          <a:p>
            <a:r>
              <a:rPr lang="fi-FI" sz="5100" dirty="0"/>
              <a:t>2) Selaimessa tehtävät aloituskonfigurointi</a:t>
            </a:r>
          </a:p>
          <a:p>
            <a:r>
              <a:rPr lang="fi-FI" sz="5100" dirty="0"/>
              <a:t>3) PIN-koodin syöttö ja aikaleimapalvelun valitseminen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64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Harjoitus osa 2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57249" y="4373563"/>
            <a:ext cx="10613262" cy="1655762"/>
          </a:xfrm>
        </p:spPr>
        <p:txBody>
          <a:bodyPr>
            <a:normAutofit/>
          </a:bodyPr>
          <a:lstStyle/>
          <a:p>
            <a:r>
              <a:rPr lang="fi-FI" sz="2800" dirty="0"/>
              <a:t>Allekirjoitus ja </a:t>
            </a:r>
            <a:r>
              <a:rPr lang="fi-FI" sz="2800" dirty="0" err="1"/>
              <a:t>autentikointiavaimenten</a:t>
            </a:r>
            <a:r>
              <a:rPr lang="fi-FI" sz="2800" dirty="0"/>
              <a:t> (sertifikaattipyyntöjen) luonti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94348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Harjoitus osa 3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57249" y="4373563"/>
            <a:ext cx="10613262" cy="1655762"/>
          </a:xfrm>
        </p:spPr>
        <p:txBody>
          <a:bodyPr>
            <a:normAutofit/>
          </a:bodyPr>
          <a:lstStyle/>
          <a:p>
            <a:r>
              <a:rPr lang="fi-FI" sz="3200" dirty="0"/>
              <a:t>Allekirjoitettujen sertifikaattien importointi</a:t>
            </a:r>
          </a:p>
          <a:p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1912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Harjoitus osa 4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57249" y="4373563"/>
            <a:ext cx="10613262" cy="1655762"/>
          </a:xfrm>
        </p:spPr>
        <p:txBody>
          <a:bodyPr>
            <a:normAutofit/>
          </a:bodyPr>
          <a:lstStyle/>
          <a:p>
            <a:r>
              <a:rPr lang="fi-FI" sz="3200" dirty="0"/>
              <a:t>Alijärjestelmän lisääminen </a:t>
            </a:r>
          </a:p>
          <a:p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8846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Harjoitus osa 5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Testipalvelun kutsuminen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343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Extra</a:t>
            </a:r>
            <a:r>
              <a:rPr lang="fi-FI" dirty="0"/>
              <a:t>: Harjoitus osa 6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Oman palvelun lisääminen ja tarjoaminen muiden käyttöön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8421940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198</TotalTime>
  <Words>59</Words>
  <Application>Microsoft Office PowerPoint</Application>
  <PresentationFormat>Laajakuva</PresentationFormat>
  <Paragraphs>14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2" baseType="lpstr">
      <vt:lpstr>Source Sans Pro</vt:lpstr>
      <vt:lpstr>Corbel</vt:lpstr>
      <vt:lpstr>Arial</vt:lpstr>
      <vt:lpstr>Roboto Black</vt:lpstr>
      <vt:lpstr>Calibri</vt:lpstr>
      <vt:lpstr>Suomi.fi-template</vt:lpstr>
      <vt:lpstr>Harjoitus osa 1</vt:lpstr>
      <vt:lpstr>Harjoitus osa 2</vt:lpstr>
      <vt:lpstr>Harjoitus osa 3</vt:lpstr>
      <vt:lpstr>Harjoitus osa 4</vt:lpstr>
      <vt:lpstr>Harjoitus osa 5</vt:lpstr>
      <vt:lpstr>Extra: Harjoitus osa 6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22</cp:revision>
  <dcterms:created xsi:type="dcterms:W3CDTF">2016-10-25T08:05:20Z</dcterms:created>
  <dcterms:modified xsi:type="dcterms:W3CDTF">2016-10-26T08:19:11Z</dcterms:modified>
  <cp:category/>
</cp:coreProperties>
</file>