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939" r:id="rId1"/>
  </p:sldMasterIdLst>
  <p:notesMasterIdLst>
    <p:notesMasterId r:id="rId5"/>
  </p:notesMasterIdLst>
  <p:handoutMasterIdLst>
    <p:handoutMasterId r:id="rId6"/>
  </p:handoutMasterIdLst>
  <p:sldIdLst>
    <p:sldId id="277" r:id="rId2"/>
    <p:sldId id="278" r:id="rId3"/>
    <p:sldId id="279" r:id="rId4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E09"/>
    <a:srgbClr val="0061AF"/>
    <a:srgbClr val="E82375"/>
    <a:srgbClr val="F25D0D"/>
    <a:srgbClr val="A155AA"/>
    <a:srgbClr val="1998FF"/>
    <a:srgbClr val="2C2C2C"/>
    <a:srgbClr val="147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2759" autoAdjust="0"/>
  </p:normalViewPr>
  <p:slideViewPr>
    <p:cSldViewPr snapToGrid="0">
      <p:cViewPr varScale="1">
        <p:scale>
          <a:sx n="41" d="100"/>
          <a:sy n="41" d="100"/>
        </p:scale>
        <p:origin x="895" y="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5FEA-E6B6-418B-9F71-20D022E33BD5}" type="datetimeFigureOut">
              <a:rPr lang="fi-FI" smtClean="0">
                <a:latin typeface="Source Sans Pro" panose="020B0604020202020204" charset="0"/>
                <a:ea typeface="Roboto Black" panose="020B0604020202020204" charset="0"/>
              </a:rPr>
              <a:t>26.10.2016</a:t>
            </a:fld>
            <a:endParaRPr lang="fi-FI">
              <a:latin typeface="Source Sans Pro" panose="020B0604020202020204" charset="0"/>
              <a:ea typeface="Roboto Black" panose="020B0604020202020204" charset="0"/>
            </a:endParaRP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>
              <a:latin typeface="Source Sans Pro" panose="020B0604020202020204" charset="0"/>
            </a:endParaRP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EB9B4-C851-4B0A-A306-97513C05537C}" type="slidenum">
              <a:rPr lang="fi-FI" smtClean="0">
                <a:latin typeface="Source Sans Pro" panose="020B0604020202020204" charset="0"/>
              </a:rPr>
              <a:t>‹#›</a:t>
            </a:fld>
            <a:endParaRPr lang="fi-FI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8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Black" panose="020B0604020202020204" charset="0"/>
                <a:ea typeface="Roboto Black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D3D90919-C3A2-4B78-87FE-EE1846222B3A}" type="datetimeFigureOut">
              <a:rPr lang="fi-FI" smtClean="0"/>
              <a:pPr/>
              <a:t>26.10.2016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604020202020204" charset="0"/>
              </a:defRPr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604020202020204" charset="0"/>
              </a:defRPr>
            </a:lvl1pPr>
          </a:lstStyle>
          <a:p>
            <a:fld id="{EFBBD0BE-B288-474F-9C6B-4E107C6BAA3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3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97960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6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51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9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233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50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0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971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945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65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66438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1736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aotsikko ja sisältö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87777" y="457199"/>
            <a:ext cx="7091999" cy="6059109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 baseline="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 baseline="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 baseline="0"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4" y="457199"/>
            <a:ext cx="3636962" cy="1619251"/>
          </a:xfrm>
          <a:noFill/>
          <a:ln w="12700" cmpd="sng">
            <a:gradFill flip="none" rotWithShape="1">
              <a:gsLst>
                <a:gs pos="1000">
                  <a:schemeClr val="bg1">
                    <a:alpha val="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  <a:tileRect/>
            </a:gradFill>
          </a:ln>
          <a:effectLst/>
        </p:spPr>
        <p:txBody>
          <a:bodyPr anchor="ctr" anchorCtr="0">
            <a:normAutofit/>
          </a:bodyPr>
          <a:lstStyle>
            <a:lvl1pPr>
              <a:defRPr sz="36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3" y="2209800"/>
            <a:ext cx="3636963" cy="4292702"/>
          </a:xfr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191000" cy="6858000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920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125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5768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2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99644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aale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19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rgbClr val="1998FF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rgbClr val="1998FF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rgbClr val="1998FF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rgbClr val="1998FF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1998FF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27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ole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4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4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4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1543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accent3"/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accent3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0055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palstaa: yö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rgbClr val="2D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3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6172200" y="1825625"/>
            <a:ext cx="5181600" cy="4609225"/>
          </a:xfrm>
        </p:spPr>
        <p:txBody>
          <a:bodyPr/>
          <a:lstStyle>
            <a:lvl1pPr marL="228600" indent="-228600">
              <a:buClr>
                <a:schemeClr val="tx2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800">
                <a:solidFill>
                  <a:schemeClr val="tx2"/>
                </a:solidFill>
              </a:defRPr>
            </a:lvl1pPr>
            <a:lvl2pPr marL="685800" indent="-228600">
              <a:buClr>
                <a:schemeClr val="tx2">
                  <a:lumMod val="75000"/>
                  <a:lumOff val="25000"/>
                </a:schemeClr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>
                  <a:lumMod val="75000"/>
                  <a:lumOff val="25000"/>
                </a:schemeClr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>
                  <a:lumMod val="75000"/>
                  <a:lumOff val="25000"/>
                </a:schemeClr>
              </a:buClr>
              <a:defRPr>
                <a:solidFill>
                  <a:schemeClr val="tx2"/>
                </a:solidFill>
              </a:defRPr>
            </a:lvl5pPr>
            <a:lvl9pPr marL="3943350" indent="-2857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64350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0189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84789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015797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2964507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17168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3591011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05491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ion otsikko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7650"/>
            <a:ext cx="10515600" cy="2846389"/>
          </a:xfrm>
        </p:spPr>
        <p:txBody>
          <a:bodyPr anchor="b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81351"/>
            <a:ext cx="10515600" cy="29083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noProof="0"/>
              <a:t>Muokkaa tekstin perustyylejä</a:t>
            </a:r>
          </a:p>
        </p:txBody>
      </p:sp>
    </p:spTree>
    <p:extLst>
      <p:ext uri="{BB962C8B-B14F-4D97-AF65-F5344CB8AC3E}">
        <p14:creationId xmlns:p14="http://schemas.microsoft.com/office/powerpoint/2010/main" val="174895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tumman sininen">
    <p:bg>
      <p:bgPr>
        <a:solidFill>
          <a:srgbClr val="006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0061AF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0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oranssi">
    <p:bg>
      <p:bgPr>
        <a:solidFill>
          <a:srgbClr val="F25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6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6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0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pinkki">
    <p:bg>
      <p:bgPr>
        <a:solidFill>
          <a:srgbClr val="E82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3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E82375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5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rgbClr val="0070C0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rgbClr val="0070C0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70C0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70C0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70C0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Oval 7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aalean sininen">
    <p:bg>
      <p:bgPr>
        <a:solidFill>
          <a:srgbClr val="199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26466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4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9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9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chemeClr val="accent4">
              <a:alpha val="4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177E09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otsikko 2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62025" y="1902495"/>
            <a:ext cx="10220325" cy="3419475"/>
          </a:xfrm>
          <a:custGeom>
            <a:avLst/>
            <a:gdLst>
              <a:gd name="connsiteX0" fmla="*/ 0 w 10220325"/>
              <a:gd name="connsiteY0" fmla="*/ 0 h 3419475"/>
              <a:gd name="connsiteX1" fmla="*/ 4664748 w 10220325"/>
              <a:gd name="connsiteY1" fmla="*/ 0 h 3419475"/>
              <a:gd name="connsiteX2" fmla="*/ 4662825 w 10220325"/>
              <a:gd name="connsiteY2" fmla="*/ 9525 h 3419475"/>
              <a:gd name="connsiteX3" fmla="*/ 5076825 w 10220325"/>
              <a:gd name="connsiteY3" fmla="*/ 423525 h 3419475"/>
              <a:gd name="connsiteX4" fmla="*/ 5490825 w 10220325"/>
              <a:gd name="connsiteY4" fmla="*/ 9525 h 3419475"/>
              <a:gd name="connsiteX5" fmla="*/ 5488902 w 10220325"/>
              <a:gd name="connsiteY5" fmla="*/ 0 h 3419475"/>
              <a:gd name="connsiteX6" fmla="*/ 10220325 w 10220325"/>
              <a:gd name="connsiteY6" fmla="*/ 0 h 3419475"/>
              <a:gd name="connsiteX7" fmla="*/ 10220325 w 10220325"/>
              <a:gd name="connsiteY7" fmla="*/ 3419475 h 3419475"/>
              <a:gd name="connsiteX8" fmla="*/ 0 w 10220325"/>
              <a:gd name="connsiteY8" fmla="*/ 3419475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20325" h="3419475">
                <a:moveTo>
                  <a:pt x="0" y="0"/>
                </a:moveTo>
                <a:lnTo>
                  <a:pt x="4664748" y="0"/>
                </a:lnTo>
                <a:lnTo>
                  <a:pt x="4662825" y="9525"/>
                </a:lnTo>
                <a:cubicBezTo>
                  <a:pt x="4662825" y="238171"/>
                  <a:pt x="4848179" y="423525"/>
                  <a:pt x="5076825" y="423525"/>
                </a:cubicBezTo>
                <a:cubicBezTo>
                  <a:pt x="5305471" y="423525"/>
                  <a:pt x="5490825" y="238171"/>
                  <a:pt x="5490825" y="9525"/>
                </a:cubicBezTo>
                <a:lnTo>
                  <a:pt x="5488902" y="0"/>
                </a:lnTo>
                <a:lnTo>
                  <a:pt x="10220325" y="0"/>
                </a:lnTo>
                <a:lnTo>
                  <a:pt x="10220325" y="3419475"/>
                </a:lnTo>
                <a:lnTo>
                  <a:pt x="0" y="3419475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12700">
            <a:solidFill>
              <a:schemeClr val="bg1"/>
            </a:solidFill>
          </a:ln>
        </p:spPr>
        <p:txBody>
          <a:bodyPr wrap="square" lIns="360000" tIns="576000" rIns="360000" anchor="t" anchorCtr="0">
            <a:noAutofit/>
          </a:bodyPr>
          <a:lstStyle>
            <a:lvl1pPr marL="0" indent="0" algn="ctr">
              <a:buClr>
                <a:schemeClr val="accent2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Oval 10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5624850" y="1498020"/>
            <a:ext cx="828000" cy="828000"/>
          </a:xfrm>
          <a:prstGeom prst="ellipse">
            <a:avLst/>
          </a:prstGeom>
          <a:solidFill>
            <a:srgbClr val="2D437A">
              <a:alpha val="45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7716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1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3053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oletti">
    <p:bg>
      <p:bgPr>
        <a:solidFill>
          <a:srgbClr val="A155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21927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vihreä">
    <p:bg>
      <p:bgPr>
        <a:solidFill>
          <a:srgbClr val="177E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2677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: yön sininen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93888"/>
            <a:ext cx="8782050" cy="2387600"/>
          </a:xfrm>
          <a:noFill/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</a:defRPr>
            </a:lvl1pPr>
          </a:lstStyle>
          <a:p>
            <a:r>
              <a:rPr lang="fi-FI" noProof="0"/>
              <a:t>Muokkaa perustyyl. napsautt.</a:t>
            </a:r>
            <a:endParaRPr lang="fi-FI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73563"/>
            <a:ext cx="878205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36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tumman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5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5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5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07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: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607999"/>
          </a:xfrm>
        </p:spPr>
        <p:txBody>
          <a:bodyPr/>
          <a:lstStyle>
            <a:lvl1pPr marL="228600" indent="-228600">
              <a:buClr>
                <a:schemeClr val="accent6"/>
              </a:buClr>
              <a:buSzPct val="85000"/>
              <a:buFont typeface="Arial"/>
              <a:buChar char="•"/>
              <a:defRPr sz="2800" baseline="0">
                <a:solidFill>
                  <a:schemeClr val="tx2"/>
                </a:solidFill>
              </a:defRPr>
            </a:lvl1pPr>
            <a:lvl2pPr marL="685800" indent="-228600">
              <a:buClr>
                <a:schemeClr val="accent6"/>
              </a:buClr>
              <a:buSzPct val="80000"/>
              <a:buFont typeface="Source Sans Pro" panose="020B0503030403020204" pitchFamily="34" charset="0"/>
              <a:buChar char="º"/>
              <a:defRPr sz="2400">
                <a:solidFill>
                  <a:schemeClr val="tx2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 marL="3943350" indent="-2857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fi-FI" noProof="0"/>
              <a:t>Muokkaa tekstin perustyylejä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  <a:endParaRPr lang="fi-FI" noProof="0" dirty="0"/>
          </a:p>
        </p:txBody>
      </p:sp>
      <p:sp>
        <p:nvSpPr>
          <p:cNvPr id="10" name="Rectangle 9"/>
          <p:cNvSpPr/>
          <p:nvPr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224"/>
            <a:ext cx="10515600" cy="133350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perustyyl. napsautt.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6224"/>
            <a:ext cx="12192000" cy="1333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33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noProof="0" dirty="0"/>
              <a:t>Muokkaa </a:t>
            </a:r>
            <a:r>
              <a:rPr lang="fi-FI" noProof="0" dirty="0" err="1"/>
              <a:t>perustyyl</a:t>
            </a:r>
            <a:r>
              <a:rPr lang="fi-FI" noProof="0" dirty="0"/>
              <a:t>.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  <a:p>
            <a:pPr lvl="5"/>
            <a:r>
              <a:rPr lang="fi-FI" noProof="0" dirty="0"/>
              <a:t>kuudes taso</a:t>
            </a:r>
          </a:p>
          <a:p>
            <a:pPr lvl="6"/>
            <a:r>
              <a:rPr lang="fi-FI" noProof="0" dirty="0"/>
              <a:t>seitsemäs taso</a:t>
            </a:r>
          </a:p>
          <a:p>
            <a:pPr lvl="7"/>
            <a:r>
              <a:rPr lang="fi-FI" noProof="0" dirty="0"/>
              <a:t>kahdeksas taso</a:t>
            </a:r>
          </a:p>
          <a:p>
            <a:pPr lvl="8"/>
            <a:r>
              <a:rPr lang="fi-FI" noProof="0" dirty="0"/>
              <a:t>yhdeksäs taso</a:t>
            </a:r>
          </a:p>
        </p:txBody>
      </p:sp>
    </p:spTree>
    <p:extLst>
      <p:ext uri="{BB962C8B-B14F-4D97-AF65-F5344CB8AC3E}">
        <p14:creationId xmlns:p14="http://schemas.microsoft.com/office/powerpoint/2010/main" val="32177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  <p:sldLayoutId id="2147483957" r:id="rId18"/>
    <p:sldLayoutId id="2147483958" r:id="rId19"/>
    <p:sldLayoutId id="2147483959" r:id="rId20"/>
    <p:sldLayoutId id="2147483960" r:id="rId21"/>
    <p:sldLayoutId id="2147483961" r:id="rId22"/>
    <p:sldLayoutId id="2147483962" r:id="rId23"/>
    <p:sldLayoutId id="2147483963" r:id="rId24"/>
    <p:sldLayoutId id="2147483964" r:id="rId25"/>
    <p:sldLayoutId id="2147483965" r:id="rId26"/>
    <p:sldLayoutId id="2147483966" r:id="rId27"/>
    <p:sldLayoutId id="2147483967" r:id="rId28"/>
    <p:sldLayoutId id="2147483968" r:id="rId29"/>
    <p:sldLayoutId id="2147483969" r:id="rId30"/>
    <p:sldLayoutId id="2147483970" r:id="rId31"/>
    <p:sldLayoutId id="2147483971" r:id="rId32"/>
    <p:sldLayoutId id="2147483972" r:id="rId33"/>
    <p:sldLayoutId id="2147483973" r:id="rId34"/>
    <p:sldLayoutId id="2147483974" r:id="rId35"/>
    <p:sldLayoutId id="2147483975" r:id="rId36"/>
    <p:sldLayoutId id="2147483976" r:id="rId37"/>
    <p:sldLayoutId id="2147483977" r:id="rId38"/>
    <p:sldLayoutId id="2147483978" r:id="rId39"/>
    <p:sldLayoutId id="2147483979" r:id="rId40"/>
    <p:sldLayoutId id="2147483980" r:id="rId41"/>
    <p:sldLayoutId id="2147483981" r:id="rId42"/>
    <p:sldLayoutId id="2147483983" r:id="rId43"/>
    <p:sldLayoutId id="2147483984" r:id="rId4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998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98F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1998FF"/>
        </a:buClr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Termistö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3" y="1788786"/>
            <a:ext cx="9544273" cy="4028094"/>
          </a:xfrm>
          <a:prstGeom prst="rect">
            <a:avLst/>
          </a:prstGeom>
        </p:spPr>
      </p:pic>
      <p:sp>
        <p:nvSpPr>
          <p:cNvPr id="5" name="Kuvaseliteviiva 1 4"/>
          <p:cNvSpPr/>
          <p:nvPr/>
        </p:nvSpPr>
        <p:spPr>
          <a:xfrm>
            <a:off x="9851690" y="5924292"/>
            <a:ext cx="1131310" cy="436599"/>
          </a:xfrm>
          <a:prstGeom prst="borderCallout1">
            <a:avLst>
              <a:gd name="adj1" fmla="val -10488"/>
              <a:gd name="adj2" fmla="val 38314"/>
              <a:gd name="adj3" fmla="val -88513"/>
              <a:gd name="adj4" fmla="val 44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9906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Onko tähän parempaa kuvaa / hyvää selitystekstiä </a:t>
            </a:r>
          </a:p>
        </p:txBody>
      </p:sp>
      <p:pic>
        <p:nvPicPr>
          <p:cNvPr id="4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93" y="1953873"/>
            <a:ext cx="6565213" cy="42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Tähän pari-kolme perusjuttua alijärjestelmistä 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Alijärjestelmä (UUSI) </a:t>
            </a:r>
          </a:p>
        </p:txBody>
      </p:sp>
    </p:spTree>
    <p:extLst>
      <p:ext uri="{BB962C8B-B14F-4D97-AF65-F5344CB8AC3E}">
        <p14:creationId xmlns:p14="http://schemas.microsoft.com/office/powerpoint/2010/main" val="1158395043"/>
      </p:ext>
    </p:extLst>
  </p:cSld>
  <p:clrMapOvr>
    <a:masterClrMapping/>
  </p:clrMapOvr>
</p:sld>
</file>

<file path=ppt/theme/theme1.xml><?xml version="1.0" encoding="utf-8"?>
<a:theme xmlns:a="http://schemas.openxmlformats.org/drawingml/2006/main" name="Suomi.fi-template">
  <a:themeElements>
    <a:clrScheme name="KAPA">
      <a:dk1>
        <a:srgbClr val="0E1526"/>
      </a:dk1>
      <a:lt1>
        <a:srgbClr val="FFFFFF"/>
      </a:lt1>
      <a:dk2>
        <a:srgbClr val="0E1526"/>
      </a:dk2>
      <a:lt2>
        <a:srgbClr val="FFFFFF"/>
      </a:lt2>
      <a:accent1>
        <a:srgbClr val="1998FF"/>
      </a:accent1>
      <a:accent2>
        <a:srgbClr val="E82375"/>
      </a:accent2>
      <a:accent3>
        <a:srgbClr val="177E09"/>
      </a:accent3>
      <a:accent4>
        <a:srgbClr val="A155AA"/>
      </a:accent4>
      <a:accent5>
        <a:srgbClr val="0061AF"/>
      </a:accent5>
      <a:accent6>
        <a:srgbClr val="F25D0D"/>
      </a:accent6>
      <a:hlink>
        <a:srgbClr val="0061AF"/>
      </a:hlink>
      <a:folHlink>
        <a:srgbClr val="A155AA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ema-Arial" id="{3ABD9CBA-57B4-4185-9578-553916C4903F}" vid="{BA85C9B5-A0AB-4CB8-88CB-24C067F3BA73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Suomi.fi-template_kevyt</Template>
  <TotalTime>197</TotalTime>
  <Words>17</Words>
  <Application>Microsoft Office PowerPoint</Application>
  <PresentationFormat>Laajakuva</PresentationFormat>
  <Paragraphs>5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9" baseType="lpstr">
      <vt:lpstr>Corbel</vt:lpstr>
      <vt:lpstr>Roboto Black</vt:lpstr>
      <vt:lpstr>Arial</vt:lpstr>
      <vt:lpstr>Calibri</vt:lpstr>
      <vt:lpstr>Source Sans Pro</vt:lpstr>
      <vt:lpstr>Suomi.fi-template</vt:lpstr>
      <vt:lpstr>Termistö</vt:lpstr>
      <vt:lpstr>Onko tähän parempaa kuvaa / hyvää selitystekstiä </vt:lpstr>
      <vt:lpstr>Alijärjestelmä (UUSI)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Palveluväylä</dc:title>
  <dc:subject/>
  <dc:creator>Antti Luoma</dc:creator>
  <cp:keywords/>
  <dc:description/>
  <cp:lastModifiedBy>Antti Luoma</cp:lastModifiedBy>
  <cp:revision>22</cp:revision>
  <dcterms:created xsi:type="dcterms:W3CDTF">2016-10-25T08:05:20Z</dcterms:created>
  <dcterms:modified xsi:type="dcterms:W3CDTF">2016-10-26T13:02:18Z</dcterms:modified>
  <cp:category/>
</cp:coreProperties>
</file>