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36" r:id="rId4"/>
  </p:sldMasterIdLst>
  <p:notesMasterIdLst>
    <p:notesMasterId r:id="rId13"/>
  </p:notesMasterIdLst>
  <p:handoutMasterIdLst>
    <p:handoutMasterId r:id="rId14"/>
  </p:handoutMasterIdLst>
  <p:sldIdLst>
    <p:sldId id="616" r:id="rId5"/>
    <p:sldId id="617" r:id="rId6"/>
    <p:sldId id="620" r:id="rId7"/>
    <p:sldId id="623" r:id="rId8"/>
    <p:sldId id="618" r:id="rId9"/>
    <p:sldId id="619" r:id="rId10"/>
    <p:sldId id="624" r:id="rId11"/>
    <p:sldId id="597" r:id="rId12"/>
  </p:sldIdLst>
  <p:sldSz cx="9144000" cy="6858000" type="screen4x3"/>
  <p:notesSz cx="6858000" cy="9144000"/>
  <p:defaultTextStyle>
    <a:defPPr>
      <a:defRPr lang="fi-FI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38962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77925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16887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55850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1948129" algn="l" defTabSz="779252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337755" algn="l" defTabSz="779252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2727381" algn="l" defTabSz="779252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117007" algn="l" defTabSz="779252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845">
          <p15:clr>
            <a:srgbClr val="A4A3A4"/>
          </p15:clr>
        </p15:guide>
        <p15:guide id="4" orient="horz" pos="2341">
          <p15:clr>
            <a:srgbClr val="A4A3A4"/>
          </p15:clr>
        </p15:guide>
        <p15:guide id="5" orient="horz" pos="2976">
          <p15:clr>
            <a:srgbClr val="A4A3A4"/>
          </p15:clr>
        </p15:guide>
        <p15:guide id="6" pos="2880">
          <p15:clr>
            <a:srgbClr val="A4A3A4"/>
          </p15:clr>
        </p15:guide>
        <p15:guide id="7" pos="5647">
          <p15:clr>
            <a:srgbClr val="A4A3A4"/>
          </p15:clr>
        </p15:guide>
        <p15:guide id="8" pos="204">
          <p15:clr>
            <a:srgbClr val="A4A3A4"/>
          </p15:clr>
        </p15:guide>
        <p15:guide id="9" pos="1791">
          <p15:clr>
            <a:srgbClr val="A4A3A4"/>
          </p15:clr>
        </p15:guide>
        <p15:guide id="10" pos="3061">
          <p15:clr>
            <a:srgbClr val="A4A3A4"/>
          </p15:clr>
        </p15:guide>
        <p15:guide id="11" pos="567">
          <p15:clr>
            <a:srgbClr val="A4A3A4"/>
          </p15:clr>
        </p15:guide>
        <p15:guide id="12" pos="1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800"/>
    <a:srgbClr val="F8F8F8"/>
    <a:srgbClr val="F07E14"/>
    <a:srgbClr val="ECECEC"/>
    <a:srgbClr val="EEEEEE"/>
    <a:srgbClr val="F0F0F0"/>
    <a:srgbClr val="00B5D6"/>
    <a:srgbClr val="F3F3F3"/>
    <a:srgbClr val="3333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87863" autoAdjust="0"/>
  </p:normalViewPr>
  <p:slideViewPr>
    <p:cSldViewPr>
      <p:cViewPr varScale="1">
        <p:scale>
          <a:sx n="79" d="100"/>
          <a:sy n="79" d="100"/>
        </p:scale>
        <p:origin x="72" y="2563"/>
      </p:cViewPr>
      <p:guideLst>
        <p:guide orient="horz"/>
        <p:guide orient="horz" pos="4065"/>
        <p:guide orient="horz" pos="845"/>
        <p:guide orient="horz" pos="2341"/>
        <p:guide orient="horz" pos="2976"/>
        <p:guide pos="2880"/>
        <p:guide pos="5647"/>
        <p:guide pos="204"/>
        <p:guide pos="1791"/>
        <p:guide pos="3061"/>
        <p:guide pos="567"/>
        <p:guide pos="113"/>
      </p:guideLst>
    </p:cSldViewPr>
  </p:slideViewPr>
  <p:outlineViewPr>
    <p:cViewPr>
      <p:scale>
        <a:sx n="33" d="100"/>
        <a:sy n="33" d="100"/>
      </p:scale>
      <p:origin x="0" y="8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5" d="100"/>
          <a:sy n="95" d="100"/>
        </p:scale>
        <p:origin x="-363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B4F8E2-8BED-471D-B06A-6EC5BEFFEA42}" type="datetimeFigureOut">
              <a:rPr lang="fi-FI" smtClean="0"/>
              <a:t>12.2.2016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C93BD-F132-480A-B956-B7B965D2C27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27252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2B23AAC-1410-467D-98C2-429F02AD8905}" type="datetimeFigureOut">
              <a:rPr lang="fi-FI"/>
              <a:pPr>
                <a:defRPr/>
              </a:pPr>
              <a:t>12.2.2016</a:t>
            </a:fld>
            <a:endParaRPr lang="fi-FI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i-FI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fi-FI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3B88A6C-4F85-4F02-A0D2-D830B7DC0A76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460325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dia, ylein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uorakulmio 22"/>
          <p:cNvSpPr/>
          <p:nvPr userDrawn="1"/>
        </p:nvSpPr>
        <p:spPr>
          <a:xfrm>
            <a:off x="-1" y="4725144"/>
            <a:ext cx="9144001" cy="170642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23928" y="5104132"/>
            <a:ext cx="4751760" cy="557116"/>
          </a:xfrm>
        </p:spPr>
        <p:txBody>
          <a:bodyPr vert="horz" lIns="74921" tIns="37461" rIns="74921" bIns="37461" rtlCol="0" anchor="ctr">
            <a:normAutofit/>
          </a:bodyPr>
          <a:lstStyle>
            <a:lvl1pPr algn="l">
              <a:defRPr lang="fi-FI" sz="2400" b="1" dirty="0">
                <a:solidFill>
                  <a:schemeClr val="accent2"/>
                </a:solidFill>
              </a:defRPr>
            </a:lvl1pPr>
          </a:lstStyle>
          <a:p>
            <a:r>
              <a:rPr lang="fi-FI" b="1" smtClean="0">
                <a:solidFill>
                  <a:srgbClr val="F49800"/>
                </a:solidFill>
                <a:latin typeface="+mj-lt"/>
                <a:cs typeface="Arial" panose="020B0604020202020204" pitchFamily="34" charset="0"/>
              </a:rPr>
              <a:t>Muokkaa perustyyl. napsautt.</a:t>
            </a:r>
            <a:endParaRPr lang="fi-FI" b="1" dirty="0">
              <a:solidFill>
                <a:srgbClr val="F498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23928" y="5826666"/>
            <a:ext cx="4751760" cy="482654"/>
          </a:xfrm>
        </p:spPr>
        <p:txBody>
          <a:bodyPr vert="horz" lIns="74921" tIns="37461" rIns="74921" bIns="37461" rtlCol="0" anchor="t" anchorCtr="0">
            <a:normAutofit/>
          </a:bodyPr>
          <a:lstStyle>
            <a:lvl1pPr marL="0" indent="0" algn="l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fi-FI" smtClean="0"/>
              <a:t>Muokkaa alaotsikon perustyyliä napsautt.</a:t>
            </a:r>
            <a:endParaRPr lang="fi-FI" dirty="0"/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11560" y="5104132"/>
            <a:ext cx="3002918" cy="98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11560" y="5104132"/>
            <a:ext cx="3002918" cy="98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uorakulmio 5"/>
          <p:cNvSpPr/>
          <p:nvPr userDrawn="1"/>
        </p:nvSpPr>
        <p:spPr>
          <a:xfrm>
            <a:off x="-1" y="6525344"/>
            <a:ext cx="1187625" cy="3326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4" name="Picture 3" descr="gofore_avai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4724400"/>
          </a:xfrm>
          <a:prstGeom prst="rect">
            <a:avLst/>
          </a:prstGeom>
        </p:spPr>
      </p:pic>
      <p:sp>
        <p:nvSpPr>
          <p:cNvPr id="15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8745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ksi + yksi sisältökohdett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15"/>
          <p:cNvSpPr/>
          <p:nvPr userDrawn="1"/>
        </p:nvSpPr>
        <p:spPr>
          <a:xfrm>
            <a:off x="179388" y="3716338"/>
            <a:ext cx="8785225" cy="25929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28" name="Rounded Rectangle 15"/>
          <p:cNvSpPr/>
          <p:nvPr userDrawn="1"/>
        </p:nvSpPr>
        <p:spPr>
          <a:xfrm>
            <a:off x="179388" y="1123951"/>
            <a:ext cx="4320604" cy="24490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r>
              <a:rPr lang="fi-FI" sz="1400" dirty="0" smtClean="0"/>
              <a:t>2</a:t>
            </a:r>
            <a:endParaRPr lang="fi-FI" sz="1400" dirty="0"/>
          </a:p>
        </p:txBody>
      </p:sp>
      <p:sp>
        <p:nvSpPr>
          <p:cNvPr id="19" name="Rounded Rectangle 15"/>
          <p:cNvSpPr/>
          <p:nvPr userDrawn="1"/>
        </p:nvSpPr>
        <p:spPr>
          <a:xfrm>
            <a:off x="4679539" y="1123951"/>
            <a:ext cx="4285074" cy="24490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34156" y="-1"/>
            <a:ext cx="8675688" cy="1123951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3" name="Kuvan paikkamerkki 2"/>
          <p:cNvSpPr>
            <a:spLocks noGrp="1"/>
          </p:cNvSpPr>
          <p:nvPr>
            <p:ph type="pic" sz="quarter" idx="10"/>
          </p:nvPr>
        </p:nvSpPr>
        <p:spPr>
          <a:xfrm>
            <a:off x="172131" y="1123950"/>
            <a:ext cx="1439862" cy="244906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21" name="Kuvan paikkamerkki 2"/>
          <p:cNvSpPr>
            <a:spLocks noGrp="1"/>
          </p:cNvSpPr>
          <p:nvPr>
            <p:ph type="pic" sz="quarter" idx="12"/>
          </p:nvPr>
        </p:nvSpPr>
        <p:spPr>
          <a:xfrm>
            <a:off x="4680800" y="1123950"/>
            <a:ext cx="1439862" cy="244906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14"/>
          </p:nvPr>
        </p:nvSpPr>
        <p:spPr>
          <a:xfrm>
            <a:off x="1691680" y="1341437"/>
            <a:ext cx="2664296" cy="22315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/>
            </a:lvl4pPr>
            <a:lvl5pPr marL="804863" indent="-185738"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25" name="Tekstin paikkamerkki 4"/>
          <p:cNvSpPr>
            <a:spLocks noGrp="1"/>
          </p:cNvSpPr>
          <p:nvPr>
            <p:ph type="body" sz="quarter" idx="15"/>
          </p:nvPr>
        </p:nvSpPr>
        <p:spPr>
          <a:xfrm>
            <a:off x="6193134" y="1341438"/>
            <a:ext cx="2627338" cy="223157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 sz="1100"/>
            </a:lvl4pPr>
            <a:lvl5pPr marL="804863" indent="-185738">
              <a:defRPr sz="1100"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26" name="Kuvan paikkamerkki 2"/>
          <p:cNvSpPr>
            <a:spLocks noGrp="1"/>
          </p:cNvSpPr>
          <p:nvPr>
            <p:ph type="pic" sz="quarter" idx="13"/>
          </p:nvPr>
        </p:nvSpPr>
        <p:spPr>
          <a:xfrm>
            <a:off x="179387" y="3716338"/>
            <a:ext cx="2663826" cy="259298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12" name="Tekstin paikkamerkki 4"/>
          <p:cNvSpPr>
            <a:spLocks noGrp="1"/>
          </p:cNvSpPr>
          <p:nvPr>
            <p:ph type="body" sz="quarter" idx="17"/>
          </p:nvPr>
        </p:nvSpPr>
        <p:spPr>
          <a:xfrm>
            <a:off x="2915642" y="3861048"/>
            <a:ext cx="5904830" cy="244827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/>
            </a:lvl4pPr>
            <a:lvl5pPr marL="804863" indent="-185738"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13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0840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ksi + kaksi sisältökohdett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15"/>
          <p:cNvSpPr/>
          <p:nvPr userDrawn="1"/>
        </p:nvSpPr>
        <p:spPr>
          <a:xfrm>
            <a:off x="179388" y="3715569"/>
            <a:ext cx="4320604" cy="2593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r>
              <a:rPr lang="fi-FI" sz="1400" dirty="0" smtClean="0"/>
              <a:t>2</a:t>
            </a:r>
            <a:endParaRPr lang="fi-FI" sz="1400" dirty="0"/>
          </a:p>
        </p:txBody>
      </p:sp>
      <p:sp>
        <p:nvSpPr>
          <p:cNvPr id="26" name="Rounded Rectangle 15"/>
          <p:cNvSpPr/>
          <p:nvPr userDrawn="1"/>
        </p:nvSpPr>
        <p:spPr>
          <a:xfrm>
            <a:off x="4679538" y="3714798"/>
            <a:ext cx="4285075" cy="25945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28" name="Rounded Rectangle 15"/>
          <p:cNvSpPr/>
          <p:nvPr userDrawn="1"/>
        </p:nvSpPr>
        <p:spPr>
          <a:xfrm>
            <a:off x="179388" y="1123952"/>
            <a:ext cx="4320604" cy="24490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r>
              <a:rPr lang="fi-FI" sz="1400" dirty="0" smtClean="0"/>
              <a:t>2</a:t>
            </a:r>
            <a:endParaRPr lang="fi-FI" sz="1400" dirty="0"/>
          </a:p>
        </p:txBody>
      </p:sp>
      <p:sp>
        <p:nvSpPr>
          <p:cNvPr id="19" name="Rounded Rectangle 15"/>
          <p:cNvSpPr/>
          <p:nvPr userDrawn="1"/>
        </p:nvSpPr>
        <p:spPr>
          <a:xfrm>
            <a:off x="4679538" y="1123951"/>
            <a:ext cx="4285075" cy="24490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34156" y="-1"/>
            <a:ext cx="8675688" cy="1123951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3" name="Kuvan paikkamerkki 2"/>
          <p:cNvSpPr>
            <a:spLocks noGrp="1"/>
          </p:cNvSpPr>
          <p:nvPr>
            <p:ph type="pic" sz="quarter" idx="10"/>
          </p:nvPr>
        </p:nvSpPr>
        <p:spPr>
          <a:xfrm>
            <a:off x="172131" y="1123950"/>
            <a:ext cx="1439862" cy="244906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21" name="Kuvan paikkamerkki 2"/>
          <p:cNvSpPr>
            <a:spLocks noGrp="1"/>
          </p:cNvSpPr>
          <p:nvPr>
            <p:ph type="pic" sz="quarter" idx="12"/>
          </p:nvPr>
        </p:nvSpPr>
        <p:spPr>
          <a:xfrm>
            <a:off x="4680800" y="1123950"/>
            <a:ext cx="1439862" cy="244906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14"/>
          </p:nvPr>
        </p:nvSpPr>
        <p:spPr>
          <a:xfrm>
            <a:off x="1691680" y="1341437"/>
            <a:ext cx="2664296" cy="223157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/>
            </a:lvl4pPr>
            <a:lvl5pPr marL="804863" indent="-185738"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25" name="Tekstin paikkamerkki 4"/>
          <p:cNvSpPr>
            <a:spLocks noGrp="1"/>
          </p:cNvSpPr>
          <p:nvPr>
            <p:ph type="body" sz="quarter" idx="15"/>
          </p:nvPr>
        </p:nvSpPr>
        <p:spPr>
          <a:xfrm>
            <a:off x="6193134" y="1341438"/>
            <a:ext cx="2627338" cy="223157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 sz="1100"/>
            </a:lvl4pPr>
            <a:lvl5pPr marL="804863" indent="-185738">
              <a:defRPr sz="1100"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17" name="Kuvan paikkamerkki 2"/>
          <p:cNvSpPr>
            <a:spLocks noGrp="1"/>
          </p:cNvSpPr>
          <p:nvPr>
            <p:ph type="pic" sz="quarter" idx="16"/>
          </p:nvPr>
        </p:nvSpPr>
        <p:spPr>
          <a:xfrm>
            <a:off x="172131" y="3714227"/>
            <a:ext cx="1439862" cy="259509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18" name="Kuvan paikkamerkki 2"/>
          <p:cNvSpPr>
            <a:spLocks noGrp="1"/>
          </p:cNvSpPr>
          <p:nvPr>
            <p:ph type="pic" sz="quarter" idx="17"/>
          </p:nvPr>
        </p:nvSpPr>
        <p:spPr>
          <a:xfrm>
            <a:off x="4680800" y="3714799"/>
            <a:ext cx="1439862" cy="25945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20" name="Tekstin paikkamerkki 4"/>
          <p:cNvSpPr>
            <a:spLocks noGrp="1"/>
          </p:cNvSpPr>
          <p:nvPr>
            <p:ph type="body" sz="quarter" idx="18"/>
          </p:nvPr>
        </p:nvSpPr>
        <p:spPr>
          <a:xfrm>
            <a:off x="1691680" y="3891583"/>
            <a:ext cx="2664296" cy="241773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/>
            </a:lvl4pPr>
            <a:lvl5pPr marL="804863" indent="-185738"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23" name="Tekstin paikkamerkki 4"/>
          <p:cNvSpPr>
            <a:spLocks noGrp="1"/>
          </p:cNvSpPr>
          <p:nvPr>
            <p:ph type="body" sz="quarter" idx="19"/>
          </p:nvPr>
        </p:nvSpPr>
        <p:spPr>
          <a:xfrm>
            <a:off x="6193134" y="3890811"/>
            <a:ext cx="2627338" cy="241850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 sz="1100"/>
            </a:lvl4pPr>
            <a:lvl5pPr marL="804863" indent="-185738">
              <a:defRPr sz="1100"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15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820081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ljä sisältökohdett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15"/>
          <p:cNvSpPr/>
          <p:nvPr userDrawn="1"/>
        </p:nvSpPr>
        <p:spPr>
          <a:xfrm>
            <a:off x="179388" y="5085317"/>
            <a:ext cx="8785225" cy="12240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34156" y="-1"/>
            <a:ext cx="8675688" cy="1123951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26" name="Kuvan paikkamerkki 2"/>
          <p:cNvSpPr>
            <a:spLocks noGrp="1" noChangeAspect="1"/>
          </p:cNvSpPr>
          <p:nvPr>
            <p:ph type="pic" sz="quarter" idx="13"/>
          </p:nvPr>
        </p:nvSpPr>
        <p:spPr>
          <a:xfrm>
            <a:off x="189562" y="5085320"/>
            <a:ext cx="1224237" cy="1224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12" name="Tekstin paikkamerkki 4"/>
          <p:cNvSpPr>
            <a:spLocks noGrp="1"/>
          </p:cNvSpPr>
          <p:nvPr>
            <p:ph type="body" sz="quarter" idx="17"/>
          </p:nvPr>
        </p:nvSpPr>
        <p:spPr>
          <a:xfrm>
            <a:off x="1691680" y="5230027"/>
            <a:ext cx="7128792" cy="107929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/>
            </a:lvl4pPr>
            <a:lvl5pPr marL="804863" indent="-185738"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46" name="Rounded Rectangle 15"/>
          <p:cNvSpPr/>
          <p:nvPr userDrawn="1"/>
        </p:nvSpPr>
        <p:spPr>
          <a:xfrm>
            <a:off x="179388" y="3764618"/>
            <a:ext cx="8785225" cy="12240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47" name="Kuvan paikkamerkki 2"/>
          <p:cNvSpPr>
            <a:spLocks noGrp="1" noChangeAspect="1"/>
          </p:cNvSpPr>
          <p:nvPr>
            <p:ph type="pic" sz="quarter" idx="18"/>
          </p:nvPr>
        </p:nvSpPr>
        <p:spPr>
          <a:xfrm>
            <a:off x="189562" y="3764621"/>
            <a:ext cx="1224237" cy="1224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48" name="Tekstin paikkamerkki 4"/>
          <p:cNvSpPr>
            <a:spLocks noGrp="1"/>
          </p:cNvSpPr>
          <p:nvPr>
            <p:ph type="body" sz="quarter" idx="19"/>
          </p:nvPr>
        </p:nvSpPr>
        <p:spPr>
          <a:xfrm>
            <a:off x="1691680" y="3909328"/>
            <a:ext cx="7128792" cy="107929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/>
            </a:lvl4pPr>
            <a:lvl5pPr marL="804863" indent="-185738"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49" name="Rounded Rectangle 15"/>
          <p:cNvSpPr/>
          <p:nvPr userDrawn="1"/>
        </p:nvSpPr>
        <p:spPr>
          <a:xfrm>
            <a:off x="179388" y="1123947"/>
            <a:ext cx="8785225" cy="12240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50" name="Kuvan paikkamerkki 2"/>
          <p:cNvSpPr>
            <a:spLocks noGrp="1" noChangeAspect="1"/>
          </p:cNvSpPr>
          <p:nvPr>
            <p:ph type="pic" sz="quarter" idx="20"/>
          </p:nvPr>
        </p:nvSpPr>
        <p:spPr>
          <a:xfrm>
            <a:off x="189562" y="1123950"/>
            <a:ext cx="1224237" cy="1224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51" name="Tekstin paikkamerkki 4"/>
          <p:cNvSpPr>
            <a:spLocks noGrp="1"/>
          </p:cNvSpPr>
          <p:nvPr>
            <p:ph type="body" sz="quarter" idx="21"/>
          </p:nvPr>
        </p:nvSpPr>
        <p:spPr>
          <a:xfrm>
            <a:off x="1691680" y="1268657"/>
            <a:ext cx="7128792" cy="107929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/>
            </a:lvl4pPr>
            <a:lvl5pPr marL="804863" indent="-185738"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52" name="Rounded Rectangle 15"/>
          <p:cNvSpPr/>
          <p:nvPr userDrawn="1"/>
        </p:nvSpPr>
        <p:spPr>
          <a:xfrm>
            <a:off x="179388" y="2444643"/>
            <a:ext cx="8785225" cy="12240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53" name="Kuvan paikkamerkki 2"/>
          <p:cNvSpPr>
            <a:spLocks noGrp="1" noChangeAspect="1"/>
          </p:cNvSpPr>
          <p:nvPr>
            <p:ph type="pic" sz="quarter" idx="22"/>
          </p:nvPr>
        </p:nvSpPr>
        <p:spPr>
          <a:xfrm>
            <a:off x="189562" y="2444646"/>
            <a:ext cx="1224237" cy="1224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54" name="Tekstin paikkamerkki 4"/>
          <p:cNvSpPr>
            <a:spLocks noGrp="1"/>
          </p:cNvSpPr>
          <p:nvPr>
            <p:ph type="body" sz="quarter" idx="23"/>
          </p:nvPr>
        </p:nvSpPr>
        <p:spPr>
          <a:xfrm>
            <a:off x="1691680" y="2589353"/>
            <a:ext cx="7128792" cy="107929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/>
            </a:lvl4pPr>
            <a:lvl5pPr marL="804863" indent="-185738"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15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27288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isi sisältökohdett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15"/>
          <p:cNvSpPr/>
          <p:nvPr userDrawn="1"/>
        </p:nvSpPr>
        <p:spPr>
          <a:xfrm>
            <a:off x="179388" y="5373493"/>
            <a:ext cx="8785225" cy="9358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34156" y="-1"/>
            <a:ext cx="8675688" cy="1123951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26" name="Kuvan paikkamerkki 2"/>
          <p:cNvSpPr>
            <a:spLocks noGrp="1" noChangeAspect="1"/>
          </p:cNvSpPr>
          <p:nvPr>
            <p:ph type="pic" sz="quarter" idx="13"/>
          </p:nvPr>
        </p:nvSpPr>
        <p:spPr>
          <a:xfrm>
            <a:off x="189562" y="5373501"/>
            <a:ext cx="936000" cy="93581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12" name="Tekstin paikkamerkki 4"/>
          <p:cNvSpPr>
            <a:spLocks noGrp="1"/>
          </p:cNvSpPr>
          <p:nvPr>
            <p:ph type="body" sz="quarter" idx="17"/>
          </p:nvPr>
        </p:nvSpPr>
        <p:spPr>
          <a:xfrm>
            <a:off x="1403648" y="5518203"/>
            <a:ext cx="7416824" cy="7911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/>
            </a:lvl4pPr>
            <a:lvl5pPr marL="804863" indent="-185738"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32" name="Rounded Rectangle 15"/>
          <p:cNvSpPr/>
          <p:nvPr userDrawn="1"/>
        </p:nvSpPr>
        <p:spPr>
          <a:xfrm>
            <a:off x="179388" y="4330539"/>
            <a:ext cx="8785225" cy="9358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33" name="Kuvan paikkamerkki 2"/>
          <p:cNvSpPr>
            <a:spLocks noGrp="1" noChangeAspect="1"/>
          </p:cNvSpPr>
          <p:nvPr>
            <p:ph type="pic" sz="quarter" idx="18"/>
          </p:nvPr>
        </p:nvSpPr>
        <p:spPr>
          <a:xfrm>
            <a:off x="189562" y="4330547"/>
            <a:ext cx="936000" cy="93581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34" name="Tekstin paikkamerkki 4"/>
          <p:cNvSpPr>
            <a:spLocks noGrp="1"/>
          </p:cNvSpPr>
          <p:nvPr>
            <p:ph type="body" sz="quarter" idx="19"/>
          </p:nvPr>
        </p:nvSpPr>
        <p:spPr>
          <a:xfrm>
            <a:off x="1403648" y="4475249"/>
            <a:ext cx="7416824" cy="7911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/>
            </a:lvl4pPr>
            <a:lvl5pPr marL="804863" indent="-185738"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35" name="Rounded Rectangle 15"/>
          <p:cNvSpPr/>
          <p:nvPr userDrawn="1"/>
        </p:nvSpPr>
        <p:spPr>
          <a:xfrm>
            <a:off x="179388" y="3267517"/>
            <a:ext cx="8785225" cy="9358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36" name="Kuvan paikkamerkki 2"/>
          <p:cNvSpPr>
            <a:spLocks noGrp="1" noChangeAspect="1"/>
          </p:cNvSpPr>
          <p:nvPr>
            <p:ph type="pic" sz="quarter" idx="20"/>
          </p:nvPr>
        </p:nvSpPr>
        <p:spPr>
          <a:xfrm>
            <a:off x="189562" y="3267525"/>
            <a:ext cx="936000" cy="93581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37" name="Tekstin paikkamerkki 4"/>
          <p:cNvSpPr>
            <a:spLocks noGrp="1"/>
          </p:cNvSpPr>
          <p:nvPr>
            <p:ph type="body" sz="quarter" idx="21"/>
          </p:nvPr>
        </p:nvSpPr>
        <p:spPr>
          <a:xfrm>
            <a:off x="1403648" y="3412227"/>
            <a:ext cx="7416824" cy="7911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/>
            </a:lvl4pPr>
            <a:lvl5pPr marL="804863" indent="-185738"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38" name="Rounded Rectangle 15"/>
          <p:cNvSpPr/>
          <p:nvPr userDrawn="1"/>
        </p:nvSpPr>
        <p:spPr>
          <a:xfrm>
            <a:off x="179388" y="2204479"/>
            <a:ext cx="8785225" cy="9358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39" name="Kuvan paikkamerkki 2"/>
          <p:cNvSpPr>
            <a:spLocks noGrp="1" noChangeAspect="1"/>
          </p:cNvSpPr>
          <p:nvPr>
            <p:ph type="pic" sz="quarter" idx="22"/>
          </p:nvPr>
        </p:nvSpPr>
        <p:spPr>
          <a:xfrm>
            <a:off x="189562" y="2204487"/>
            <a:ext cx="936000" cy="93581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40" name="Tekstin paikkamerkki 4"/>
          <p:cNvSpPr>
            <a:spLocks noGrp="1"/>
          </p:cNvSpPr>
          <p:nvPr>
            <p:ph type="body" sz="quarter" idx="23"/>
          </p:nvPr>
        </p:nvSpPr>
        <p:spPr>
          <a:xfrm>
            <a:off x="1403648" y="2349189"/>
            <a:ext cx="7416824" cy="7911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/>
            </a:lvl4pPr>
            <a:lvl5pPr marL="804863" indent="-185738"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41" name="Rounded Rectangle 15"/>
          <p:cNvSpPr/>
          <p:nvPr userDrawn="1"/>
        </p:nvSpPr>
        <p:spPr>
          <a:xfrm>
            <a:off x="179388" y="1123950"/>
            <a:ext cx="8785225" cy="9358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42" name="Kuvan paikkamerkki 2"/>
          <p:cNvSpPr>
            <a:spLocks noGrp="1" noChangeAspect="1"/>
          </p:cNvSpPr>
          <p:nvPr>
            <p:ph type="pic" sz="quarter" idx="24"/>
          </p:nvPr>
        </p:nvSpPr>
        <p:spPr>
          <a:xfrm>
            <a:off x="189562" y="1123958"/>
            <a:ext cx="936000" cy="93581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43" name="Tekstin paikkamerkki 4"/>
          <p:cNvSpPr>
            <a:spLocks noGrp="1"/>
          </p:cNvSpPr>
          <p:nvPr>
            <p:ph type="body" sz="quarter" idx="25"/>
          </p:nvPr>
        </p:nvSpPr>
        <p:spPr>
          <a:xfrm>
            <a:off x="1403648" y="1268660"/>
            <a:ext cx="7416824" cy="7911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/>
            </a:lvl4pPr>
            <a:lvl5pPr marL="804863" indent="-185738"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18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01974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ssi">
    <p:bg>
      <p:bgPr>
        <a:solidFill>
          <a:srgbClr val="F49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in paikkamerkki 3"/>
          <p:cNvSpPr>
            <a:spLocks noGrp="1"/>
          </p:cNvSpPr>
          <p:nvPr>
            <p:ph type="body" sz="quarter" idx="10"/>
          </p:nvPr>
        </p:nvSpPr>
        <p:spPr>
          <a:xfrm>
            <a:off x="179388" y="1341438"/>
            <a:ext cx="8785225" cy="3395662"/>
          </a:xfrm>
        </p:spPr>
        <p:txBody>
          <a:bodyPr anchor="ctr">
            <a:noAutofit/>
          </a:bodyPr>
          <a:lstStyle>
            <a:lvl1pPr marL="0" indent="0" algn="ctr">
              <a:buNone/>
              <a:defRPr sz="4400">
                <a:solidFill>
                  <a:schemeClr val="bg1"/>
                </a:solidFill>
              </a:defRPr>
            </a:lvl1pPr>
            <a:lvl2pPr algn="ctr">
              <a:defRPr sz="4400">
                <a:solidFill>
                  <a:schemeClr val="bg1"/>
                </a:solidFill>
              </a:defRPr>
            </a:lvl2pPr>
            <a:lvl3pPr algn="ctr">
              <a:defRPr sz="4000">
                <a:solidFill>
                  <a:schemeClr val="bg1"/>
                </a:solidFill>
              </a:defRPr>
            </a:lvl3pPr>
            <a:lvl4pPr algn="ctr">
              <a:defRPr sz="3600">
                <a:solidFill>
                  <a:schemeClr val="bg1"/>
                </a:solidFill>
              </a:defRPr>
            </a:lvl4pPr>
            <a:lvl5pPr algn="ctr">
              <a:defRPr sz="3600">
                <a:solidFill>
                  <a:schemeClr val="bg1"/>
                </a:solidFill>
              </a:defRPr>
            </a:lvl5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pic>
        <p:nvPicPr>
          <p:cNvPr id="3" name="Picture 2" descr="L:\PROJEKTIT\Gofore\PPT_pohjat\kuvia\e_5prosenttia_Alf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1628" y="404664"/>
            <a:ext cx="5040744" cy="577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98972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hjä Gofore-footerill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9848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9953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dia, vapaavalintainen kuv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uorakulmio 22"/>
          <p:cNvSpPr/>
          <p:nvPr userDrawn="1"/>
        </p:nvSpPr>
        <p:spPr>
          <a:xfrm>
            <a:off x="-1" y="4725144"/>
            <a:ext cx="9144001" cy="170642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23928" y="5104132"/>
            <a:ext cx="4751760" cy="557116"/>
          </a:xfrm>
        </p:spPr>
        <p:txBody>
          <a:bodyPr vert="horz" lIns="74921" tIns="37461" rIns="74921" bIns="37461" rtlCol="0" anchor="ctr">
            <a:normAutofit/>
          </a:bodyPr>
          <a:lstStyle>
            <a:lvl1pPr algn="l">
              <a:defRPr lang="fi-FI" sz="2400" b="1" dirty="0">
                <a:solidFill>
                  <a:schemeClr val="accent2"/>
                </a:solidFill>
              </a:defRPr>
            </a:lvl1pPr>
          </a:lstStyle>
          <a:p>
            <a:r>
              <a:rPr lang="fi-FI" b="1" smtClean="0">
                <a:solidFill>
                  <a:srgbClr val="F49800"/>
                </a:solidFill>
                <a:latin typeface="+mj-lt"/>
                <a:cs typeface="Arial" panose="020B0604020202020204" pitchFamily="34" charset="0"/>
              </a:rPr>
              <a:t>Muokkaa perustyyl. napsautt.</a:t>
            </a:r>
            <a:endParaRPr lang="fi-FI" b="1" dirty="0">
              <a:solidFill>
                <a:srgbClr val="F498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23928" y="5826666"/>
            <a:ext cx="4751760" cy="482654"/>
          </a:xfrm>
        </p:spPr>
        <p:txBody>
          <a:bodyPr vert="horz" lIns="74921" tIns="37461" rIns="74921" bIns="37461" rtlCol="0" anchor="t" anchorCtr="0">
            <a:normAutofit/>
          </a:bodyPr>
          <a:lstStyle>
            <a:lvl1pPr marL="0" indent="0" algn="l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fi-FI" smtClean="0"/>
              <a:t>Muokkaa alaotsikon perustyyliä napsautt.</a:t>
            </a:r>
            <a:endParaRPr lang="fi-FI" dirty="0"/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11560" y="5104132"/>
            <a:ext cx="3002918" cy="98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11560" y="5104132"/>
            <a:ext cx="3002918" cy="98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Kuvan paikkamerkki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7244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i-FI" smtClean="0"/>
              <a:t>Lisää kuva napsauttamalla kuvaketta</a:t>
            </a:r>
            <a:endParaRPr lang="fi-FI"/>
          </a:p>
        </p:txBody>
      </p:sp>
      <p:sp>
        <p:nvSpPr>
          <p:cNvPr id="6" name="Suorakulmio 5"/>
          <p:cNvSpPr/>
          <p:nvPr userDrawn="1"/>
        </p:nvSpPr>
        <p:spPr>
          <a:xfrm>
            <a:off x="-1" y="6525344"/>
            <a:ext cx="1187625" cy="3326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3337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otsikkodia, vapaavalintainen kuv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68313" y="5104132"/>
            <a:ext cx="8207375" cy="557116"/>
          </a:xfrm>
        </p:spPr>
        <p:txBody>
          <a:bodyPr vert="horz" lIns="74921" tIns="37461" rIns="74921" bIns="37461" rtlCol="0" anchor="ctr">
            <a:normAutofit/>
          </a:bodyPr>
          <a:lstStyle>
            <a:lvl1pPr algn="l">
              <a:defRPr lang="fi-FI" sz="2400" b="1" baseline="0" dirty="0">
                <a:solidFill>
                  <a:schemeClr val="accent2"/>
                </a:solidFill>
              </a:defRPr>
            </a:lvl1pPr>
          </a:lstStyle>
          <a:p>
            <a:r>
              <a:rPr lang="fi-FI" b="1" smtClean="0">
                <a:solidFill>
                  <a:srgbClr val="F49800"/>
                </a:solidFill>
                <a:latin typeface="+mj-lt"/>
                <a:cs typeface="Arial" panose="020B0604020202020204" pitchFamily="34" charset="0"/>
              </a:rPr>
              <a:t>Muokkaa perustyyl. napsautt.</a:t>
            </a:r>
            <a:endParaRPr lang="fi-FI" b="1" dirty="0">
              <a:solidFill>
                <a:srgbClr val="F498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468312" y="5826666"/>
            <a:ext cx="8207375" cy="554662"/>
          </a:xfrm>
        </p:spPr>
        <p:txBody>
          <a:bodyPr vert="horz" lIns="74921" tIns="37461" rIns="74921" bIns="37461" rtlCol="0" anchor="t" anchorCtr="0">
            <a:normAutofit/>
          </a:bodyPr>
          <a:lstStyle>
            <a:lvl1pPr marL="0" indent="0" algn="l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fi-FI" smtClean="0"/>
              <a:t>Muokkaa alaotsikon perustyyliä napsautt.</a:t>
            </a:r>
            <a:endParaRPr lang="fi-FI" dirty="0"/>
          </a:p>
        </p:txBody>
      </p:sp>
      <p:sp>
        <p:nvSpPr>
          <p:cNvPr id="3" name="Kuvan paikkamerkki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7371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i-FI" smtClean="0"/>
              <a:t>Lisää kuva napsauttamalla kuvaketta</a:t>
            </a:r>
            <a:endParaRPr lang="fi-FI"/>
          </a:p>
        </p:txBody>
      </p:sp>
      <p:sp>
        <p:nvSpPr>
          <p:cNvPr id="5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199677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petusdia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Ryhmä 2"/>
          <p:cNvGrpSpPr/>
          <p:nvPr userDrawn="1"/>
        </p:nvGrpSpPr>
        <p:grpSpPr>
          <a:xfrm>
            <a:off x="-1" y="4081021"/>
            <a:ext cx="9144001" cy="2776979"/>
            <a:chOff x="-1" y="4081021"/>
            <a:chExt cx="9144001" cy="2776979"/>
          </a:xfrm>
        </p:grpSpPr>
        <p:grpSp>
          <p:nvGrpSpPr>
            <p:cNvPr id="39" name="Ryhmä 38"/>
            <p:cNvGrpSpPr/>
            <p:nvPr userDrawn="1"/>
          </p:nvGrpSpPr>
          <p:grpSpPr>
            <a:xfrm>
              <a:off x="-1" y="4081021"/>
              <a:ext cx="9144001" cy="2776979"/>
              <a:chOff x="-1" y="4725144"/>
              <a:chExt cx="9144001" cy="2776979"/>
            </a:xfrm>
          </p:grpSpPr>
          <p:sp>
            <p:nvSpPr>
              <p:cNvPr id="40" name="Suorakulmio 39"/>
              <p:cNvSpPr/>
              <p:nvPr userDrawn="1"/>
            </p:nvSpPr>
            <p:spPr>
              <a:xfrm>
                <a:off x="-1" y="6434845"/>
                <a:ext cx="9144001" cy="1067278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 dirty="0"/>
              </a:p>
            </p:txBody>
          </p:sp>
          <p:sp>
            <p:nvSpPr>
              <p:cNvPr id="41" name="Suorakulmio 40"/>
              <p:cNvSpPr/>
              <p:nvPr userDrawn="1"/>
            </p:nvSpPr>
            <p:spPr>
              <a:xfrm>
                <a:off x="-1" y="4725144"/>
                <a:ext cx="9144001" cy="170642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 dirty="0"/>
              </a:p>
            </p:txBody>
          </p:sp>
          <p:sp>
            <p:nvSpPr>
              <p:cNvPr id="42" name="Suorakulmio 41"/>
              <p:cNvSpPr/>
              <p:nvPr userDrawn="1"/>
            </p:nvSpPr>
            <p:spPr>
              <a:xfrm>
                <a:off x="-1" y="6396740"/>
                <a:ext cx="9144001" cy="36000"/>
              </a:xfrm>
              <a:prstGeom prst="rect">
                <a:avLst/>
              </a:prstGeom>
              <a:solidFill>
                <a:srgbClr val="F07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 dirty="0"/>
              </a:p>
            </p:txBody>
          </p:sp>
          <p:pic>
            <p:nvPicPr>
              <p:cNvPr id="43" name="Picture 7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 bwMode="auto">
              <a:xfrm>
                <a:off x="611560" y="5104132"/>
                <a:ext cx="3002918" cy="982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7" name="Subtitle 2"/>
            <p:cNvSpPr txBox="1">
              <a:spLocks/>
            </p:cNvSpPr>
            <p:nvPr userDrawn="1"/>
          </p:nvSpPr>
          <p:spPr>
            <a:xfrm>
              <a:off x="707153" y="6077160"/>
              <a:ext cx="2216079" cy="494402"/>
            </a:xfrm>
            <a:prstGeom prst="rect">
              <a:avLst/>
            </a:prstGeom>
          </p:spPr>
          <p:txBody>
            <a:bodyPr vert="horz" lIns="74921" tIns="37461" rIns="74921" bIns="37461" rtlCol="0" anchor="t" anchorCtr="0">
              <a:noAutofit/>
            </a:bodyPr>
            <a:lstStyle>
              <a:lvl1pPr marL="0" indent="0" algn="l" defTabSz="749213" rtl="0" eaLnBrk="1" latinLnBrk="0" hangingPunct="1">
                <a:spcBef>
                  <a:spcPct val="20000"/>
                </a:spcBef>
                <a:buFont typeface="Wingdings" panose="05000000000000000000" pitchFamily="2" charset="2"/>
                <a:buNone/>
                <a:defRPr lang="en-US" sz="1600" kern="1200" dirty="0" smtClean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608736" indent="-234129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2pPr>
              <a:lvl3pPr marL="936517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3pPr>
              <a:lvl4pPr marL="1311122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4pPr>
              <a:lvl5pPr marL="1685729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5pPr>
              <a:lvl6pPr marL="2060336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34942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09549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84156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200"/>
                </a:lnSpc>
              </a:pPr>
              <a:r>
                <a:rPr lang="de-DE" sz="1200" b="0" i="0" u="none" strike="noStrike" kern="1200" baseline="0" dirty="0" smtClean="0">
                  <a:solidFill>
                    <a:schemeClr val="bg1"/>
                  </a:solidFill>
                  <a:latin typeface="+mn-lt"/>
                  <a:ea typeface="+mn-ea"/>
                  <a:cs typeface="Arial" pitchFamily="34" charset="0"/>
                </a:rPr>
                <a:t>Tel +358 10 439 7777</a:t>
              </a:r>
            </a:p>
            <a:p>
              <a:pPr>
                <a:lnSpc>
                  <a:spcPts val="1200"/>
                </a:lnSpc>
              </a:pPr>
              <a:r>
                <a:rPr lang="fi-FI" sz="1200" b="0" i="0" u="none" strike="noStrike" kern="1200" baseline="0" dirty="0" err="1" smtClean="0">
                  <a:solidFill>
                    <a:schemeClr val="bg1"/>
                  </a:solidFill>
                  <a:latin typeface="+mn-lt"/>
                  <a:ea typeface="+mn-ea"/>
                  <a:cs typeface="Arial" pitchFamily="34" charset="0"/>
                </a:rPr>
                <a:t>gofore@gofore.com</a:t>
              </a:r>
              <a:endParaRPr lang="fi-FI" sz="1200" dirty="0">
                <a:solidFill>
                  <a:schemeClr val="bg1"/>
                </a:solidFill>
              </a:endParaRPr>
            </a:p>
          </p:txBody>
        </p:sp>
        <p:sp>
          <p:nvSpPr>
            <p:cNvPr id="28" name="Subtitle 2"/>
            <p:cNvSpPr txBox="1">
              <a:spLocks/>
            </p:cNvSpPr>
            <p:nvPr userDrawn="1"/>
          </p:nvSpPr>
          <p:spPr>
            <a:xfrm>
              <a:off x="3475753" y="6077160"/>
              <a:ext cx="2216079" cy="494402"/>
            </a:xfrm>
            <a:prstGeom prst="rect">
              <a:avLst/>
            </a:prstGeom>
          </p:spPr>
          <p:txBody>
            <a:bodyPr vert="horz" lIns="74921" tIns="37461" rIns="74921" bIns="37461" rtlCol="0" anchor="t" anchorCtr="0">
              <a:noAutofit/>
            </a:bodyPr>
            <a:lstStyle>
              <a:lvl1pPr marL="0" indent="0" algn="l" defTabSz="749213" rtl="0" eaLnBrk="1" latinLnBrk="0" hangingPunct="1">
                <a:spcBef>
                  <a:spcPct val="20000"/>
                </a:spcBef>
                <a:buFont typeface="Wingdings" panose="05000000000000000000" pitchFamily="2" charset="2"/>
                <a:buNone/>
                <a:defRPr lang="en-US" sz="1600" kern="1200" dirty="0" smtClean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608736" indent="-234129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2pPr>
              <a:lvl3pPr marL="936517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3pPr>
              <a:lvl4pPr marL="1311122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4pPr>
              <a:lvl5pPr marL="1685729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5pPr>
              <a:lvl6pPr marL="2060336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34942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09549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84156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200"/>
                </a:lnSpc>
              </a:pPr>
              <a:r>
                <a:rPr lang="fi-FI" sz="1200" b="0" i="0" u="none" strike="noStrike" kern="1200" baseline="0" dirty="0" smtClean="0">
                  <a:solidFill>
                    <a:schemeClr val="bg1"/>
                  </a:solidFill>
                  <a:latin typeface="+mn-lt"/>
                  <a:ea typeface="+mn-ea"/>
                  <a:cs typeface="Arial" pitchFamily="34" charset="0"/>
                </a:rPr>
                <a:t>Hämeenkatu 16</a:t>
              </a:r>
            </a:p>
            <a:p>
              <a:pPr>
                <a:lnSpc>
                  <a:spcPts val="1200"/>
                </a:lnSpc>
              </a:pPr>
              <a:r>
                <a:rPr lang="fi-FI" sz="1200" b="0" i="0" u="none" strike="noStrike" kern="1200" baseline="0" dirty="0" smtClean="0">
                  <a:solidFill>
                    <a:schemeClr val="bg1"/>
                  </a:solidFill>
                  <a:latin typeface="+mn-lt"/>
                  <a:ea typeface="+mn-ea"/>
                  <a:cs typeface="Arial" pitchFamily="34" charset="0"/>
                </a:rPr>
                <a:t>FI-33200 Tampere</a:t>
              </a:r>
              <a:endParaRPr lang="fi-FI" sz="1200" dirty="0">
                <a:solidFill>
                  <a:schemeClr val="bg1"/>
                </a:solidFill>
              </a:endParaRPr>
            </a:p>
          </p:txBody>
        </p:sp>
        <p:sp>
          <p:nvSpPr>
            <p:cNvPr id="29" name="Subtitle 2"/>
            <p:cNvSpPr txBox="1">
              <a:spLocks/>
            </p:cNvSpPr>
            <p:nvPr userDrawn="1"/>
          </p:nvSpPr>
          <p:spPr>
            <a:xfrm>
              <a:off x="6244353" y="6077160"/>
              <a:ext cx="2216079" cy="494402"/>
            </a:xfrm>
            <a:prstGeom prst="rect">
              <a:avLst/>
            </a:prstGeom>
          </p:spPr>
          <p:txBody>
            <a:bodyPr vert="horz" lIns="74921" tIns="37461" rIns="74921" bIns="37461" rtlCol="0" anchor="t" anchorCtr="0">
              <a:noAutofit/>
            </a:bodyPr>
            <a:lstStyle>
              <a:lvl1pPr marL="0" indent="0" algn="l" defTabSz="749213" rtl="0" eaLnBrk="1" latinLnBrk="0" hangingPunct="1">
                <a:spcBef>
                  <a:spcPct val="20000"/>
                </a:spcBef>
                <a:buFont typeface="Wingdings" panose="05000000000000000000" pitchFamily="2" charset="2"/>
                <a:buNone/>
                <a:defRPr lang="en-US" sz="1600" kern="1200" dirty="0" smtClean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608736" indent="-234129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2pPr>
              <a:lvl3pPr marL="936517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3pPr>
              <a:lvl4pPr marL="1311122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4pPr>
              <a:lvl5pPr marL="1685729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5pPr>
              <a:lvl6pPr marL="2060336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34942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09549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84156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200"/>
                </a:lnSpc>
              </a:pPr>
              <a:r>
                <a:rPr lang="fi-FI" sz="1200" b="0" i="0" u="none" strike="noStrike" kern="1200" baseline="0" dirty="0" smtClean="0">
                  <a:solidFill>
                    <a:schemeClr val="bg1"/>
                  </a:solidFill>
                  <a:latin typeface="+mn-lt"/>
                  <a:ea typeface="+mn-ea"/>
                  <a:cs typeface="Arial" pitchFamily="34" charset="0"/>
                </a:rPr>
                <a:t>Urho Kekkosen katu 7 B</a:t>
              </a:r>
            </a:p>
            <a:p>
              <a:pPr>
                <a:lnSpc>
                  <a:spcPts val="1200"/>
                </a:lnSpc>
              </a:pPr>
              <a:r>
                <a:rPr lang="fi-FI" sz="1200" b="0" i="0" u="none" strike="noStrike" kern="1200" baseline="0" dirty="0" smtClean="0">
                  <a:solidFill>
                    <a:schemeClr val="bg1"/>
                  </a:solidFill>
                  <a:latin typeface="+mn-lt"/>
                  <a:ea typeface="+mn-ea"/>
                  <a:cs typeface="Arial" pitchFamily="34" charset="0"/>
                </a:rPr>
                <a:t>FI-00100 Helsinki</a:t>
              </a:r>
              <a:endParaRPr lang="fi-FI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Tekstin paikkamerkki 4"/>
          <p:cNvSpPr>
            <a:spLocks noGrp="1"/>
          </p:cNvSpPr>
          <p:nvPr>
            <p:ph type="body" sz="quarter" idx="10"/>
          </p:nvPr>
        </p:nvSpPr>
        <p:spPr>
          <a:xfrm>
            <a:off x="3923927" y="4603637"/>
            <a:ext cx="4824785" cy="769579"/>
          </a:xfrm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pic>
        <p:nvPicPr>
          <p:cNvPr id="13" name="Picture 1" descr="Gofore 2014 12.jpg"/>
          <p:cNvPicPr>
            <a:picLocks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" t="15564" r="-56" b="15495"/>
          <a:stretch/>
        </p:blipFill>
        <p:spPr>
          <a:xfrm>
            <a:off x="0" y="0"/>
            <a:ext cx="9162000" cy="421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057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ksi sisältökoh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29394" y="-1"/>
            <a:ext cx="8685213" cy="1123951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7" name="Rounded Rectangle 15"/>
          <p:cNvSpPr/>
          <p:nvPr userDrawn="1"/>
        </p:nvSpPr>
        <p:spPr>
          <a:xfrm>
            <a:off x="161926" y="1131095"/>
            <a:ext cx="8820149" cy="53222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r>
              <a:rPr lang="fi-FI" sz="1400" dirty="0" smtClean="0"/>
              <a:t>2</a:t>
            </a:r>
            <a:endParaRPr lang="fi-FI" sz="1400" dirty="0"/>
          </a:p>
        </p:txBody>
      </p:sp>
      <p:sp>
        <p:nvSpPr>
          <p:cNvPr id="4" name="Tekstin paikkamerkki 2"/>
          <p:cNvSpPr>
            <a:spLocks noGrp="1"/>
          </p:cNvSpPr>
          <p:nvPr>
            <p:ph type="body" sz="quarter" idx="10"/>
          </p:nvPr>
        </p:nvSpPr>
        <p:spPr>
          <a:xfrm>
            <a:off x="287686" y="1341438"/>
            <a:ext cx="8568629" cy="51117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10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27332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petusdia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uorakulmio 23"/>
          <p:cNvSpPr/>
          <p:nvPr/>
        </p:nvSpPr>
        <p:spPr>
          <a:xfrm>
            <a:off x="-1" y="3716338"/>
            <a:ext cx="9144001" cy="263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845" y="4221088"/>
            <a:ext cx="8289619" cy="455390"/>
          </a:xfrm>
        </p:spPr>
        <p:txBody>
          <a:bodyPr vert="horz" lIns="74921" tIns="37461" rIns="74921" bIns="37461" rtlCol="0" anchor="t" anchorCtr="0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fi-FI" smtClean="0"/>
              <a:t>Muokkaa alaotsikon perustyyliä napsautt.</a:t>
            </a:r>
            <a:endParaRPr lang="fi-FI" dirty="0"/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528146" y="1628800"/>
            <a:ext cx="4087706" cy="1337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in paikkamerkki 4"/>
          <p:cNvSpPr>
            <a:spLocks noGrp="1"/>
          </p:cNvSpPr>
          <p:nvPr>
            <p:ph type="body" sz="quarter" idx="10"/>
          </p:nvPr>
        </p:nvSpPr>
        <p:spPr>
          <a:xfrm>
            <a:off x="468313" y="3572247"/>
            <a:ext cx="8280400" cy="649288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458845" y="4221088"/>
            <a:ext cx="8289619" cy="455390"/>
          </a:xfrm>
        </p:spPr>
        <p:txBody>
          <a:bodyPr vert="horz" lIns="74921" tIns="37461" rIns="74921" bIns="37461" rtlCol="0" anchor="t" anchorCtr="0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fi-FI" smtClean="0"/>
              <a:t>Muokkaa alaotsikon perustyyliä napsautt.</a:t>
            </a:r>
            <a:endParaRPr lang="fi-FI" dirty="0"/>
          </a:p>
        </p:txBody>
      </p:sp>
      <p:pic>
        <p:nvPicPr>
          <p:cNvPr id="15" name="Picture 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528146" y="1628800"/>
            <a:ext cx="4087706" cy="1337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kstin paikkamerkki 4"/>
          <p:cNvSpPr>
            <a:spLocks noGrp="1"/>
          </p:cNvSpPr>
          <p:nvPr>
            <p:ph type="body" sz="quarter" idx="10"/>
          </p:nvPr>
        </p:nvSpPr>
        <p:spPr>
          <a:xfrm>
            <a:off x="468313" y="3572247"/>
            <a:ext cx="8280400" cy="649288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grpSp>
        <p:nvGrpSpPr>
          <p:cNvPr id="28" name="Ryhmä 27"/>
          <p:cNvGrpSpPr/>
          <p:nvPr userDrawn="1"/>
        </p:nvGrpSpPr>
        <p:grpSpPr>
          <a:xfrm>
            <a:off x="-1" y="5737627"/>
            <a:ext cx="9144001" cy="1120373"/>
            <a:chOff x="-1" y="6381750"/>
            <a:chExt cx="9144001" cy="1120373"/>
          </a:xfrm>
        </p:grpSpPr>
        <p:sp>
          <p:nvSpPr>
            <p:cNvPr id="32" name="Suorakulmio 31"/>
            <p:cNvSpPr/>
            <p:nvPr userDrawn="1"/>
          </p:nvSpPr>
          <p:spPr>
            <a:xfrm>
              <a:off x="-1" y="6434845"/>
              <a:ext cx="9144001" cy="1067278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  <p:sp>
          <p:nvSpPr>
            <p:cNvPr id="34" name="Suorakulmio 33"/>
            <p:cNvSpPr/>
            <p:nvPr userDrawn="1"/>
          </p:nvSpPr>
          <p:spPr>
            <a:xfrm>
              <a:off x="-1" y="6381750"/>
              <a:ext cx="9144001" cy="53095"/>
            </a:xfrm>
            <a:prstGeom prst="rect">
              <a:avLst/>
            </a:prstGeom>
            <a:solidFill>
              <a:srgbClr val="F07E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</p:grpSp>
      <p:sp>
        <p:nvSpPr>
          <p:cNvPr id="29" name="Subtitle 2"/>
          <p:cNvSpPr txBox="1">
            <a:spLocks/>
          </p:cNvSpPr>
          <p:nvPr userDrawn="1"/>
        </p:nvSpPr>
        <p:spPr>
          <a:xfrm>
            <a:off x="707153" y="6077160"/>
            <a:ext cx="2216079" cy="494402"/>
          </a:xfrm>
          <a:prstGeom prst="rect">
            <a:avLst/>
          </a:prstGeom>
        </p:spPr>
        <p:txBody>
          <a:bodyPr vert="horz" lIns="74921" tIns="37461" rIns="74921" bIns="37461" rtlCol="0" anchor="t" anchorCtr="0">
            <a:noAutofit/>
          </a:bodyPr>
          <a:lstStyle>
            <a:lvl1pPr marL="0" indent="0" algn="l" defTabSz="749213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608736" indent="-234129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936517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311122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685729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060336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34942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9549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84156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</a:pPr>
            <a:r>
              <a:rPr lang="de-DE" sz="1200" b="0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Tel +358 10 439 7777</a:t>
            </a:r>
          </a:p>
          <a:p>
            <a:pPr>
              <a:lnSpc>
                <a:spcPts val="1200"/>
              </a:lnSpc>
            </a:pPr>
            <a:r>
              <a:rPr lang="fi-FI" sz="1200" b="0" i="0" u="none" strike="noStrike" kern="1200" baseline="0" dirty="0" err="1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gofore@gofore.com</a:t>
            </a:r>
            <a:endParaRPr lang="fi-FI" sz="1200" dirty="0">
              <a:solidFill>
                <a:schemeClr val="bg1"/>
              </a:solidFill>
            </a:endParaRPr>
          </a:p>
        </p:txBody>
      </p:sp>
      <p:sp>
        <p:nvSpPr>
          <p:cNvPr id="30" name="Subtitle 2"/>
          <p:cNvSpPr txBox="1">
            <a:spLocks/>
          </p:cNvSpPr>
          <p:nvPr userDrawn="1"/>
        </p:nvSpPr>
        <p:spPr>
          <a:xfrm>
            <a:off x="3475753" y="6077160"/>
            <a:ext cx="2216079" cy="494402"/>
          </a:xfrm>
          <a:prstGeom prst="rect">
            <a:avLst/>
          </a:prstGeom>
        </p:spPr>
        <p:txBody>
          <a:bodyPr vert="horz" lIns="74921" tIns="37461" rIns="74921" bIns="37461" rtlCol="0" anchor="t" anchorCtr="0">
            <a:noAutofit/>
          </a:bodyPr>
          <a:lstStyle>
            <a:lvl1pPr marL="0" indent="0" algn="l" defTabSz="749213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608736" indent="-234129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936517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311122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685729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060336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34942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9549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84156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</a:pPr>
            <a:r>
              <a:rPr lang="fi-FI" sz="1200" b="0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Hämeenkatu 16</a:t>
            </a:r>
          </a:p>
          <a:p>
            <a:pPr>
              <a:lnSpc>
                <a:spcPts val="1200"/>
              </a:lnSpc>
            </a:pPr>
            <a:r>
              <a:rPr lang="fi-FI" sz="1200" b="0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FI-33200 Tampere</a:t>
            </a:r>
            <a:endParaRPr lang="fi-FI" sz="1200" dirty="0">
              <a:solidFill>
                <a:schemeClr val="bg1"/>
              </a:solidFill>
            </a:endParaRPr>
          </a:p>
        </p:txBody>
      </p:sp>
      <p:sp>
        <p:nvSpPr>
          <p:cNvPr id="31" name="Subtitle 2"/>
          <p:cNvSpPr txBox="1">
            <a:spLocks/>
          </p:cNvSpPr>
          <p:nvPr userDrawn="1"/>
        </p:nvSpPr>
        <p:spPr>
          <a:xfrm>
            <a:off x="6244353" y="6077160"/>
            <a:ext cx="2216079" cy="494402"/>
          </a:xfrm>
          <a:prstGeom prst="rect">
            <a:avLst/>
          </a:prstGeom>
        </p:spPr>
        <p:txBody>
          <a:bodyPr vert="horz" lIns="74921" tIns="37461" rIns="74921" bIns="37461" rtlCol="0" anchor="t" anchorCtr="0">
            <a:noAutofit/>
          </a:bodyPr>
          <a:lstStyle>
            <a:lvl1pPr marL="0" indent="0" algn="l" defTabSz="749213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608736" indent="-234129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936517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311122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685729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060336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34942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9549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84156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</a:pPr>
            <a:r>
              <a:rPr lang="fi-FI" sz="1200" b="0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Urho Kekkosen katu 7 B</a:t>
            </a:r>
          </a:p>
          <a:p>
            <a:pPr>
              <a:lnSpc>
                <a:spcPts val="1200"/>
              </a:lnSpc>
            </a:pPr>
            <a:r>
              <a:rPr lang="fi-FI" sz="1200" b="0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FI-00100 Helsinki</a:t>
            </a:r>
            <a:endParaRPr lang="fi-FI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701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in otsikk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29394" y="-1"/>
            <a:ext cx="8685213" cy="1123951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7" name="Rounded Rectangle 15"/>
          <p:cNvSpPr/>
          <p:nvPr userDrawn="1"/>
        </p:nvSpPr>
        <p:spPr>
          <a:xfrm>
            <a:off x="179387" y="1131095"/>
            <a:ext cx="8785226" cy="53222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r>
              <a:rPr lang="fi-FI" sz="1400" dirty="0" smtClean="0"/>
              <a:t>2</a:t>
            </a:r>
            <a:endParaRPr lang="fi-FI" sz="1400" dirty="0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5067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ksi sisältökohde + tyhjä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29394" y="-1"/>
            <a:ext cx="8685213" cy="1123951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7" name="Rounded Rectangle 15"/>
          <p:cNvSpPr/>
          <p:nvPr userDrawn="1"/>
        </p:nvSpPr>
        <p:spPr>
          <a:xfrm>
            <a:off x="161926" y="1131095"/>
            <a:ext cx="8820149" cy="53222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r>
              <a:rPr lang="fi-FI" sz="1400" dirty="0" smtClean="0"/>
              <a:t>2</a:t>
            </a:r>
            <a:endParaRPr lang="fi-FI" sz="1400" dirty="0"/>
          </a:p>
        </p:txBody>
      </p:sp>
      <p:sp>
        <p:nvSpPr>
          <p:cNvPr id="4" name="Tekstin paikkamerkki 2"/>
          <p:cNvSpPr>
            <a:spLocks noGrp="1"/>
          </p:cNvSpPr>
          <p:nvPr>
            <p:ph type="body" sz="quarter" idx="10"/>
          </p:nvPr>
        </p:nvSpPr>
        <p:spPr>
          <a:xfrm>
            <a:off x="287686" y="1341438"/>
            <a:ext cx="4284000" cy="51117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5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164138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ksi sisältökohde + kuva ja teksti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le 15"/>
          <p:cNvSpPr/>
          <p:nvPr userDrawn="1"/>
        </p:nvSpPr>
        <p:spPr>
          <a:xfrm>
            <a:off x="179387" y="1131095"/>
            <a:ext cx="8785226" cy="53222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r>
              <a:rPr lang="fi-FI" sz="1400" dirty="0" smtClean="0"/>
              <a:t>2</a:t>
            </a:r>
            <a:endParaRPr lang="fi-FI" sz="1400" dirty="0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34157" y="-1"/>
            <a:ext cx="8675687" cy="1123951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8" name="Kuvan paikkamerkki 4"/>
          <p:cNvSpPr>
            <a:spLocks noGrp="1"/>
          </p:cNvSpPr>
          <p:nvPr>
            <p:ph type="pic" sz="quarter" idx="14"/>
          </p:nvPr>
        </p:nvSpPr>
        <p:spPr>
          <a:xfrm>
            <a:off x="6087658" y="1147083"/>
            <a:ext cx="2876956" cy="1960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smtClean="0"/>
              <a:t>Lisää kuva napsauttamalla kuvaketta</a:t>
            </a:r>
            <a:endParaRPr lang="fi-FI"/>
          </a:p>
        </p:txBody>
      </p:sp>
      <p:sp>
        <p:nvSpPr>
          <p:cNvPr id="9" name="Tekstin paikkamerkki 4"/>
          <p:cNvSpPr>
            <a:spLocks noGrp="1"/>
          </p:cNvSpPr>
          <p:nvPr>
            <p:ph type="body" sz="quarter" idx="17"/>
          </p:nvPr>
        </p:nvSpPr>
        <p:spPr>
          <a:xfrm>
            <a:off x="6081569" y="3130779"/>
            <a:ext cx="2883043" cy="3322409"/>
          </a:xfrm>
          <a:solidFill>
            <a:schemeClr val="accent4"/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6700" indent="-233363">
              <a:buFont typeface="Wingdings" panose="05000000000000000000" pitchFamily="2" charset="2"/>
              <a:buChar char="§"/>
              <a:defRPr sz="1800">
                <a:solidFill>
                  <a:schemeClr val="bg1"/>
                </a:solidFill>
              </a:defRPr>
            </a:lvl2pPr>
            <a:lvl3pPr marL="447675" indent="-185738">
              <a:defRPr sz="1600">
                <a:solidFill>
                  <a:schemeClr val="bg1"/>
                </a:solidFill>
              </a:defRPr>
            </a:lvl3pPr>
            <a:lvl4pPr marL="620713" indent="-185738">
              <a:defRPr/>
            </a:lvl4pPr>
            <a:lvl5pPr marL="804863" indent="-185738"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7" name="Tekstin paikkamerkki 2"/>
          <p:cNvSpPr>
            <a:spLocks noGrp="1"/>
          </p:cNvSpPr>
          <p:nvPr>
            <p:ph type="body" sz="quarter" idx="10"/>
          </p:nvPr>
        </p:nvSpPr>
        <p:spPr>
          <a:xfrm>
            <a:off x="287686" y="1341438"/>
            <a:ext cx="5580458" cy="51117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10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20794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hjä + yksi sisältökoh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29394" y="-1"/>
            <a:ext cx="8685213" cy="1123951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7" name="Rounded Rectangle 15"/>
          <p:cNvSpPr/>
          <p:nvPr userDrawn="1"/>
        </p:nvSpPr>
        <p:spPr>
          <a:xfrm>
            <a:off x="161926" y="1131095"/>
            <a:ext cx="8820149" cy="53222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r>
              <a:rPr lang="fi-FI" sz="1400" dirty="0" smtClean="0"/>
              <a:t>2</a:t>
            </a:r>
            <a:endParaRPr lang="fi-FI" sz="1400" dirty="0"/>
          </a:p>
        </p:txBody>
      </p:sp>
      <p:sp>
        <p:nvSpPr>
          <p:cNvPr id="5" name="Tekstin paikkamerkki 2"/>
          <p:cNvSpPr>
            <a:spLocks noGrp="1"/>
          </p:cNvSpPr>
          <p:nvPr>
            <p:ph type="body" sz="quarter" idx="11"/>
          </p:nvPr>
        </p:nvSpPr>
        <p:spPr>
          <a:xfrm>
            <a:off x="4571686" y="1341438"/>
            <a:ext cx="4284629" cy="51117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6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48558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ksi sisältökohdett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15"/>
          <p:cNvSpPr/>
          <p:nvPr userDrawn="1"/>
        </p:nvSpPr>
        <p:spPr>
          <a:xfrm>
            <a:off x="179387" y="1123952"/>
            <a:ext cx="4320605" cy="532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r>
              <a:rPr lang="fi-FI" sz="1400" dirty="0" smtClean="0"/>
              <a:t>2</a:t>
            </a:r>
            <a:endParaRPr lang="fi-FI" sz="1400" dirty="0"/>
          </a:p>
        </p:txBody>
      </p:sp>
      <p:sp>
        <p:nvSpPr>
          <p:cNvPr id="19" name="Rounded Rectangle 15"/>
          <p:cNvSpPr/>
          <p:nvPr userDrawn="1"/>
        </p:nvSpPr>
        <p:spPr>
          <a:xfrm>
            <a:off x="4679538" y="1123951"/>
            <a:ext cx="4285075" cy="532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34156" y="-1"/>
            <a:ext cx="8675688" cy="1123951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idx="1"/>
          </p:nvPr>
        </p:nvSpPr>
        <p:spPr>
          <a:xfrm>
            <a:off x="323528" y="1341439"/>
            <a:ext cx="4032620" cy="833438"/>
          </a:xfrm>
        </p:spPr>
        <p:txBody>
          <a:bodyPr anchor="t">
            <a:normAutofit/>
          </a:bodyPr>
          <a:lstStyle>
            <a:lvl1pPr marL="0" indent="0">
              <a:buNone/>
              <a:defRPr sz="2400" b="1"/>
            </a:lvl1pPr>
            <a:lvl2pPr marL="374607" indent="0">
              <a:buNone/>
              <a:defRPr sz="1600" b="1"/>
            </a:lvl2pPr>
            <a:lvl3pPr marL="749213" indent="0">
              <a:buNone/>
              <a:defRPr sz="1400" b="1"/>
            </a:lvl3pPr>
            <a:lvl4pPr marL="1123820" indent="0">
              <a:buNone/>
              <a:defRPr sz="1400" b="1"/>
            </a:lvl4pPr>
            <a:lvl5pPr marL="1498426" indent="0">
              <a:buNone/>
              <a:defRPr sz="1400" b="1"/>
            </a:lvl5pPr>
            <a:lvl6pPr marL="1873032" indent="0">
              <a:buNone/>
              <a:defRPr sz="1400" b="1"/>
            </a:lvl6pPr>
            <a:lvl7pPr marL="2247639" indent="0">
              <a:buNone/>
              <a:defRPr sz="1400" b="1"/>
            </a:lvl7pPr>
            <a:lvl8pPr marL="2622246" indent="0">
              <a:buNone/>
              <a:defRPr sz="1400" b="1"/>
            </a:lvl8pPr>
            <a:lvl9pPr marL="2996852" indent="0">
              <a:buNone/>
              <a:defRPr sz="14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32" name="Content Placeholder 3"/>
          <p:cNvSpPr>
            <a:spLocks noGrp="1"/>
          </p:cNvSpPr>
          <p:nvPr>
            <p:ph sz="half" idx="2"/>
          </p:nvPr>
        </p:nvSpPr>
        <p:spPr>
          <a:xfrm>
            <a:off x="323850" y="2348879"/>
            <a:ext cx="4032125" cy="410430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337" y="1341439"/>
            <a:ext cx="3961135" cy="833438"/>
          </a:xfrm>
        </p:spPr>
        <p:txBody>
          <a:bodyPr anchor="t">
            <a:normAutofit/>
          </a:bodyPr>
          <a:lstStyle>
            <a:lvl1pPr marL="0" indent="0">
              <a:buNone/>
              <a:defRPr sz="2400" b="1"/>
            </a:lvl1pPr>
            <a:lvl2pPr marL="374607" indent="0">
              <a:buNone/>
              <a:defRPr sz="1600" b="1"/>
            </a:lvl2pPr>
            <a:lvl3pPr marL="749213" indent="0">
              <a:buNone/>
              <a:defRPr sz="1400" b="1"/>
            </a:lvl3pPr>
            <a:lvl4pPr marL="1123820" indent="0">
              <a:buNone/>
              <a:defRPr sz="1400" b="1"/>
            </a:lvl4pPr>
            <a:lvl5pPr marL="1498426" indent="0">
              <a:buNone/>
              <a:defRPr sz="1400" b="1"/>
            </a:lvl5pPr>
            <a:lvl6pPr marL="1873032" indent="0">
              <a:buNone/>
              <a:defRPr sz="1400" b="1"/>
            </a:lvl6pPr>
            <a:lvl7pPr marL="2247639" indent="0">
              <a:buNone/>
              <a:defRPr sz="1400" b="1"/>
            </a:lvl7pPr>
            <a:lvl8pPr marL="2622246" indent="0">
              <a:buNone/>
              <a:defRPr sz="1400" b="1"/>
            </a:lvl8pPr>
            <a:lvl9pPr marL="2996852" indent="0">
              <a:buNone/>
              <a:defRPr sz="14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34" name="Content Placeholder 5"/>
          <p:cNvSpPr>
            <a:spLocks noGrp="1"/>
          </p:cNvSpPr>
          <p:nvPr>
            <p:ph sz="quarter" idx="4"/>
          </p:nvPr>
        </p:nvSpPr>
        <p:spPr>
          <a:xfrm>
            <a:off x="4859337" y="2348879"/>
            <a:ext cx="3961135" cy="410430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9" name="Alatunnisteen paikkamerkki 3"/>
          <p:cNvSpPr>
            <a:spLocks noGrp="1"/>
          </p:cNvSpPr>
          <p:nvPr>
            <p:ph type="ftr" sz="quarter" idx="10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565219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lme sisältökohdett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15"/>
          <p:cNvSpPr/>
          <p:nvPr userDrawn="1"/>
        </p:nvSpPr>
        <p:spPr>
          <a:xfrm>
            <a:off x="179387" y="1123951"/>
            <a:ext cx="2867874" cy="5329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32" name="Rounded Rectangle 15"/>
          <p:cNvSpPr/>
          <p:nvPr userDrawn="1"/>
        </p:nvSpPr>
        <p:spPr>
          <a:xfrm>
            <a:off x="3123430" y="1123951"/>
            <a:ext cx="2870918" cy="5329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33" name="Rounded Rectangle 15"/>
          <p:cNvSpPr/>
          <p:nvPr userDrawn="1"/>
        </p:nvSpPr>
        <p:spPr>
          <a:xfrm>
            <a:off x="6070517" y="1123951"/>
            <a:ext cx="2894096" cy="5329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20" name="Title 1"/>
          <p:cNvSpPr>
            <a:spLocks noGrp="1"/>
          </p:cNvSpPr>
          <p:nvPr userDrawn="1">
            <p:ph type="title"/>
          </p:nvPr>
        </p:nvSpPr>
        <p:spPr>
          <a:xfrm>
            <a:off x="234156" y="-1"/>
            <a:ext cx="8675688" cy="1123951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251520" y="1341439"/>
            <a:ext cx="2701962" cy="1151458"/>
          </a:xfrm>
        </p:spPr>
        <p:txBody>
          <a:bodyPr anchor="t">
            <a:normAutofit/>
          </a:bodyPr>
          <a:lstStyle>
            <a:lvl1pPr marL="0" indent="0">
              <a:buNone/>
              <a:defRPr sz="2400" b="1"/>
            </a:lvl1pPr>
            <a:lvl2pPr marL="374607" indent="0">
              <a:buNone/>
              <a:defRPr sz="1600" b="1"/>
            </a:lvl2pPr>
            <a:lvl3pPr marL="749213" indent="0">
              <a:buNone/>
              <a:defRPr sz="1400" b="1"/>
            </a:lvl3pPr>
            <a:lvl4pPr marL="1123820" indent="0">
              <a:buNone/>
              <a:defRPr sz="1400" b="1"/>
            </a:lvl4pPr>
            <a:lvl5pPr marL="1498426" indent="0">
              <a:buNone/>
              <a:defRPr sz="1400" b="1"/>
            </a:lvl5pPr>
            <a:lvl6pPr marL="1873032" indent="0">
              <a:buNone/>
              <a:defRPr sz="1400" b="1"/>
            </a:lvl6pPr>
            <a:lvl7pPr marL="2247639" indent="0">
              <a:buNone/>
              <a:defRPr sz="1400" b="1"/>
            </a:lvl7pPr>
            <a:lvl8pPr marL="2622246" indent="0">
              <a:buNone/>
              <a:defRPr sz="1400" b="1"/>
            </a:lvl8pPr>
            <a:lvl9pPr marL="2996852" indent="0">
              <a:buNone/>
              <a:defRPr sz="14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/>
          </p:nvPr>
        </p:nvSpPr>
        <p:spPr>
          <a:xfrm>
            <a:off x="262631" y="2780929"/>
            <a:ext cx="2663527" cy="36722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26" name="Text Placeholder 2"/>
          <p:cNvSpPr>
            <a:spLocks noGrp="1"/>
          </p:cNvSpPr>
          <p:nvPr userDrawn="1">
            <p:ph type="body" idx="10"/>
          </p:nvPr>
        </p:nvSpPr>
        <p:spPr>
          <a:xfrm>
            <a:off x="3202096" y="1341438"/>
            <a:ext cx="2671000" cy="1151458"/>
          </a:xfrm>
        </p:spPr>
        <p:txBody>
          <a:bodyPr anchor="t">
            <a:normAutofit/>
          </a:bodyPr>
          <a:lstStyle>
            <a:lvl1pPr marL="0" indent="0">
              <a:buNone/>
              <a:defRPr sz="2400" b="1"/>
            </a:lvl1pPr>
            <a:lvl2pPr marL="374607" indent="0">
              <a:buNone/>
              <a:defRPr sz="1600" b="1"/>
            </a:lvl2pPr>
            <a:lvl3pPr marL="749213" indent="0">
              <a:buNone/>
              <a:defRPr sz="1400" b="1"/>
            </a:lvl3pPr>
            <a:lvl4pPr marL="1123820" indent="0">
              <a:buNone/>
              <a:defRPr sz="1400" b="1"/>
            </a:lvl4pPr>
            <a:lvl5pPr marL="1498426" indent="0">
              <a:buNone/>
              <a:defRPr sz="1400" b="1"/>
            </a:lvl5pPr>
            <a:lvl6pPr marL="1873032" indent="0">
              <a:buNone/>
              <a:defRPr sz="1400" b="1"/>
            </a:lvl6pPr>
            <a:lvl7pPr marL="2247639" indent="0">
              <a:buNone/>
              <a:defRPr sz="1400" b="1"/>
            </a:lvl7pPr>
            <a:lvl8pPr marL="2622246" indent="0">
              <a:buNone/>
              <a:defRPr sz="1400" b="1"/>
            </a:lvl8pPr>
            <a:lvl9pPr marL="2996852" indent="0">
              <a:buNone/>
              <a:defRPr sz="14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27" name="Content Placeholder 3"/>
          <p:cNvSpPr>
            <a:spLocks noGrp="1"/>
          </p:cNvSpPr>
          <p:nvPr userDrawn="1">
            <p:ph sz="half" idx="11"/>
          </p:nvPr>
        </p:nvSpPr>
        <p:spPr>
          <a:xfrm>
            <a:off x="3213207" y="2780928"/>
            <a:ext cx="2663527" cy="36722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34" name="Text Placeholder 2"/>
          <p:cNvSpPr>
            <a:spLocks noGrp="1"/>
          </p:cNvSpPr>
          <p:nvPr userDrawn="1">
            <p:ph type="body" idx="12"/>
          </p:nvPr>
        </p:nvSpPr>
        <p:spPr>
          <a:xfrm>
            <a:off x="6147545" y="1341438"/>
            <a:ext cx="2671000" cy="1151458"/>
          </a:xfrm>
        </p:spPr>
        <p:txBody>
          <a:bodyPr anchor="t">
            <a:normAutofit/>
          </a:bodyPr>
          <a:lstStyle>
            <a:lvl1pPr marL="0" indent="0">
              <a:buNone/>
              <a:defRPr sz="2400" b="1"/>
            </a:lvl1pPr>
            <a:lvl2pPr marL="374607" indent="0">
              <a:buNone/>
              <a:defRPr sz="1600" b="1"/>
            </a:lvl2pPr>
            <a:lvl3pPr marL="749213" indent="0">
              <a:buNone/>
              <a:defRPr sz="1400" b="1"/>
            </a:lvl3pPr>
            <a:lvl4pPr marL="1123820" indent="0">
              <a:buNone/>
              <a:defRPr sz="1400" b="1"/>
            </a:lvl4pPr>
            <a:lvl5pPr marL="1498426" indent="0">
              <a:buNone/>
              <a:defRPr sz="1400" b="1"/>
            </a:lvl5pPr>
            <a:lvl6pPr marL="1873032" indent="0">
              <a:buNone/>
              <a:defRPr sz="1400" b="1"/>
            </a:lvl6pPr>
            <a:lvl7pPr marL="2247639" indent="0">
              <a:buNone/>
              <a:defRPr sz="1400" b="1"/>
            </a:lvl7pPr>
            <a:lvl8pPr marL="2622246" indent="0">
              <a:buNone/>
              <a:defRPr sz="1400" b="1"/>
            </a:lvl8pPr>
            <a:lvl9pPr marL="2996852" indent="0">
              <a:buNone/>
              <a:defRPr sz="14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35" name="Content Placeholder 3"/>
          <p:cNvSpPr>
            <a:spLocks noGrp="1"/>
          </p:cNvSpPr>
          <p:nvPr userDrawn="1">
            <p:ph sz="half" idx="13"/>
          </p:nvPr>
        </p:nvSpPr>
        <p:spPr>
          <a:xfrm>
            <a:off x="6158656" y="2780928"/>
            <a:ext cx="2663527" cy="36722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12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238467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lme kuvallista sisältökohdett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15"/>
          <p:cNvSpPr/>
          <p:nvPr userDrawn="1"/>
        </p:nvSpPr>
        <p:spPr>
          <a:xfrm>
            <a:off x="176345" y="1123951"/>
            <a:ext cx="2880000" cy="5329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32" name="Rounded Rectangle 15"/>
          <p:cNvSpPr/>
          <p:nvPr userDrawn="1"/>
        </p:nvSpPr>
        <p:spPr>
          <a:xfrm>
            <a:off x="3126669" y="1123951"/>
            <a:ext cx="2880000" cy="5329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33" name="Rounded Rectangle 15"/>
          <p:cNvSpPr/>
          <p:nvPr userDrawn="1"/>
        </p:nvSpPr>
        <p:spPr>
          <a:xfrm>
            <a:off x="6076993" y="1123951"/>
            <a:ext cx="2880000" cy="5329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20" name="Title 1"/>
          <p:cNvSpPr>
            <a:spLocks noGrp="1"/>
          </p:cNvSpPr>
          <p:nvPr userDrawn="1">
            <p:ph type="title"/>
          </p:nvPr>
        </p:nvSpPr>
        <p:spPr>
          <a:xfrm>
            <a:off x="237394" y="-1"/>
            <a:ext cx="8669212" cy="1123951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/>
          </p:nvPr>
        </p:nvSpPr>
        <p:spPr>
          <a:xfrm>
            <a:off x="318823" y="3284984"/>
            <a:ext cx="2736000" cy="316820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27" name="Content Placeholder 3"/>
          <p:cNvSpPr>
            <a:spLocks noGrp="1"/>
          </p:cNvSpPr>
          <p:nvPr userDrawn="1">
            <p:ph sz="half" idx="11"/>
          </p:nvPr>
        </p:nvSpPr>
        <p:spPr>
          <a:xfrm>
            <a:off x="3271215" y="3284984"/>
            <a:ext cx="2736000" cy="316820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35" name="Content Placeholder 3"/>
          <p:cNvSpPr>
            <a:spLocks noGrp="1"/>
          </p:cNvSpPr>
          <p:nvPr userDrawn="1">
            <p:ph sz="half" idx="13"/>
          </p:nvPr>
        </p:nvSpPr>
        <p:spPr>
          <a:xfrm>
            <a:off x="6220993" y="3284984"/>
            <a:ext cx="2736000" cy="316820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5" name="Kuvan paikkamerkki 4"/>
          <p:cNvSpPr>
            <a:spLocks noGrp="1"/>
          </p:cNvSpPr>
          <p:nvPr userDrawn="1">
            <p:ph type="pic" sz="quarter" idx="14"/>
          </p:nvPr>
        </p:nvSpPr>
        <p:spPr>
          <a:xfrm>
            <a:off x="179388" y="1124644"/>
            <a:ext cx="2880000" cy="1960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smtClean="0"/>
              <a:t>Lisää kuva napsauttamalla kuvaketta</a:t>
            </a:r>
            <a:endParaRPr lang="fi-FI"/>
          </a:p>
        </p:txBody>
      </p:sp>
      <p:sp>
        <p:nvSpPr>
          <p:cNvPr id="22" name="Kuvan paikkamerkki 4"/>
          <p:cNvSpPr>
            <a:spLocks noGrp="1"/>
          </p:cNvSpPr>
          <p:nvPr userDrawn="1">
            <p:ph type="pic" sz="quarter" idx="15"/>
          </p:nvPr>
        </p:nvSpPr>
        <p:spPr>
          <a:xfrm>
            <a:off x="3125918" y="1124644"/>
            <a:ext cx="2880000" cy="1960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smtClean="0"/>
              <a:t>Lisää kuva napsauttamalla kuvaketta</a:t>
            </a:r>
            <a:endParaRPr lang="fi-FI"/>
          </a:p>
        </p:txBody>
      </p:sp>
      <p:sp>
        <p:nvSpPr>
          <p:cNvPr id="23" name="Kuvan paikkamerkki 4"/>
          <p:cNvSpPr>
            <a:spLocks noGrp="1"/>
          </p:cNvSpPr>
          <p:nvPr userDrawn="1">
            <p:ph type="pic" sz="quarter" idx="16"/>
          </p:nvPr>
        </p:nvSpPr>
        <p:spPr>
          <a:xfrm>
            <a:off x="6075233" y="1124644"/>
            <a:ext cx="2880000" cy="1960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smtClean="0"/>
              <a:t>Lisää kuva napsauttamalla kuvaketta</a:t>
            </a:r>
            <a:endParaRPr lang="fi-FI"/>
          </a:p>
        </p:txBody>
      </p:sp>
      <p:sp>
        <p:nvSpPr>
          <p:cNvPr id="12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84956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850" y="-1"/>
            <a:ext cx="8362949" cy="1123951"/>
          </a:xfrm>
          <a:prstGeom prst="rect">
            <a:avLst/>
          </a:prstGeom>
        </p:spPr>
        <p:txBody>
          <a:bodyPr vert="horz" lIns="74921" tIns="37461" rIns="74921" bIns="37461" rtlCol="0" anchor="ctr">
            <a:normAutofit/>
          </a:bodyPr>
          <a:lstStyle/>
          <a:p>
            <a:r>
              <a:rPr lang="fi-FI" dirty="0" smtClean="0"/>
              <a:t>Muokkaa </a:t>
            </a:r>
            <a:r>
              <a:rPr lang="fi-FI" dirty="0" err="1" smtClean="0"/>
              <a:t>perustyyl</a:t>
            </a:r>
            <a:r>
              <a:rPr lang="fi-FI" dirty="0" smtClean="0"/>
              <a:t>. </a:t>
            </a:r>
            <a:r>
              <a:rPr lang="fi-FI" dirty="0" err="1" smtClean="0"/>
              <a:t>napsautt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850" y="1341438"/>
            <a:ext cx="8362950" cy="5147898"/>
          </a:xfrm>
          <a:prstGeom prst="rect">
            <a:avLst/>
          </a:prstGeom>
        </p:spPr>
        <p:txBody>
          <a:bodyPr vert="horz" lIns="74921" tIns="37461" rIns="74921" bIns="37461" rtlCol="0">
            <a:normAutofit/>
          </a:bodyPr>
          <a:lstStyle/>
          <a:p>
            <a:pPr lvl="0"/>
            <a:r>
              <a:rPr lang="fi-FI" dirty="0" smtClean="0"/>
              <a:t>Muokkaa tekstin perustyylejä napsauttamalla</a:t>
            </a:r>
          </a:p>
          <a:p>
            <a:pPr lvl="1"/>
            <a:r>
              <a:rPr lang="fi-FI" dirty="0" smtClean="0"/>
              <a:t>toinen taso</a:t>
            </a:r>
          </a:p>
          <a:p>
            <a:pPr lvl="2"/>
            <a:r>
              <a:rPr lang="fi-FI" dirty="0" smtClean="0"/>
              <a:t>kolmas taso</a:t>
            </a:r>
          </a:p>
          <a:p>
            <a:pPr lvl="3"/>
            <a:r>
              <a:rPr lang="fi-FI" dirty="0" smtClean="0"/>
              <a:t>neljäs taso</a:t>
            </a:r>
          </a:p>
          <a:p>
            <a:pPr lvl="4"/>
            <a:r>
              <a:rPr lang="fi-FI" dirty="0" smtClean="0"/>
              <a:t>viides taso</a:t>
            </a:r>
            <a:endParaRPr lang="fi-FI" dirty="0"/>
          </a:p>
        </p:txBody>
      </p:sp>
      <p:grpSp>
        <p:nvGrpSpPr>
          <p:cNvPr id="7" name="Ryhmä 6"/>
          <p:cNvGrpSpPr/>
          <p:nvPr userDrawn="1"/>
        </p:nvGrpSpPr>
        <p:grpSpPr>
          <a:xfrm>
            <a:off x="-1" y="6453336"/>
            <a:ext cx="9144001" cy="404664"/>
            <a:chOff x="-1" y="6453336"/>
            <a:chExt cx="9144001" cy="404664"/>
          </a:xfrm>
        </p:grpSpPr>
        <p:sp>
          <p:nvSpPr>
            <p:cNvPr id="4" name="Suorakulmio 3"/>
            <p:cNvSpPr/>
            <p:nvPr userDrawn="1"/>
          </p:nvSpPr>
          <p:spPr>
            <a:xfrm>
              <a:off x="-1" y="6489336"/>
              <a:ext cx="9144001" cy="36866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  <p:sp>
          <p:nvSpPr>
            <p:cNvPr id="5" name="Suorakulmio 4"/>
            <p:cNvSpPr/>
            <p:nvPr userDrawn="1"/>
          </p:nvSpPr>
          <p:spPr>
            <a:xfrm>
              <a:off x="-1" y="6453336"/>
              <a:ext cx="9144001" cy="36000"/>
            </a:xfrm>
            <a:prstGeom prst="rect">
              <a:avLst/>
            </a:prstGeom>
            <a:solidFill>
              <a:srgbClr val="F07E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  <p:pic>
          <p:nvPicPr>
            <p:cNvPr id="6" name="Picture 7"/>
            <p:cNvPicPr>
              <a:picLocks noChangeAspect="1" noChangeArrowheads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244863" y="6576693"/>
              <a:ext cx="638785" cy="2089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3860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55" r:id="rId2"/>
    <p:sldLayoutId id="2147484048" r:id="rId3"/>
    <p:sldLayoutId id="2147484067" r:id="rId4"/>
    <p:sldLayoutId id="2147484066" r:id="rId5"/>
    <p:sldLayoutId id="2147484068" r:id="rId6"/>
    <p:sldLayoutId id="2147484033" r:id="rId7"/>
    <p:sldLayoutId id="2147484011" r:id="rId8"/>
    <p:sldLayoutId id="2147484035" r:id="rId9"/>
    <p:sldLayoutId id="2147484031" r:id="rId10"/>
    <p:sldLayoutId id="2147484034" r:id="rId11"/>
    <p:sldLayoutId id="2147484069" r:id="rId12"/>
    <p:sldLayoutId id="2147484070" r:id="rId13"/>
    <p:sldLayoutId id="2147484060" r:id="rId14"/>
    <p:sldLayoutId id="2147484059" r:id="rId15"/>
    <p:sldLayoutId id="2147484047" r:id="rId16"/>
    <p:sldLayoutId id="2147484037" r:id="rId17"/>
    <p:sldLayoutId id="2147484074" r:id="rId18"/>
    <p:sldLayoutId id="2147484040" r:id="rId19"/>
    <p:sldLayoutId id="2147484041" r:id="rId20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749213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Arial" pitchFamily="34" charset="0"/>
        </a:defRPr>
      </a:lvl1pPr>
    </p:titleStyle>
    <p:bodyStyle>
      <a:lvl1pPr marL="285750" indent="-285750" algn="l" defTabSz="749213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568800" indent="-284400" algn="l" defTabSz="749213" rtl="0" eaLnBrk="1" latinLnBrk="0" hangingPunct="1">
        <a:spcBef>
          <a:spcPct val="20000"/>
        </a:spcBef>
        <a:buFont typeface="Calibri" panose="020F050202020403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853200" indent="-284400" algn="l" defTabSz="74921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137600" indent="-284400" algn="l" defTabSz="749213" rtl="0" eaLnBrk="1" latinLnBrk="0" hangingPunct="1">
        <a:spcBef>
          <a:spcPct val="20000"/>
        </a:spcBef>
        <a:buFont typeface="Arial" pitchFamily="34" charset="0"/>
        <a:buChar char="◦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422000" indent="-284400" algn="l" defTabSz="749213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060336" indent="-187303" algn="l" defTabSz="749213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4942" indent="-187303" algn="l" defTabSz="749213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9549" indent="-187303" algn="l" defTabSz="749213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84156" indent="-187303" algn="l" defTabSz="749213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74921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74607" algn="l" defTabSz="74921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49213" algn="l" defTabSz="74921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3820" algn="l" defTabSz="74921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98426" algn="l" defTabSz="74921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3032" algn="l" defTabSz="74921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47639" algn="l" defTabSz="74921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622246" algn="l" defTabSz="74921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96852" algn="l" defTabSz="74921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 </a:t>
            </a:r>
            <a:r>
              <a:rPr lang="en-US" dirty="0" err="1" smtClean="0"/>
              <a:t>liityntäpalvelin</a:t>
            </a:r>
            <a:r>
              <a:rPr lang="en-US" dirty="0" smtClean="0"/>
              <a:t> ja </a:t>
            </a:r>
            <a:r>
              <a:rPr lang="en-US" dirty="0" err="1" smtClean="0"/>
              <a:t>klusterointi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KaPA</a:t>
            </a:r>
            <a:r>
              <a:rPr lang="en-US" dirty="0" smtClean="0"/>
              <a:t> </a:t>
            </a:r>
            <a:r>
              <a:rPr lang="en-US" dirty="0" err="1" smtClean="0"/>
              <a:t>palveluväyläkoulutus</a:t>
            </a:r>
            <a:endParaRPr lang="en-US" dirty="0"/>
          </a:p>
        </p:txBody>
      </p:sp>
      <p:sp>
        <p:nvSpPr>
          <p:cNvPr id="2" name="Alatunnisteen paikkamerkki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20067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High Availability liityntäpalvelin</a:t>
            </a:r>
            <a:endParaRPr lang="fi-FI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i-FI" dirty="0" smtClean="0"/>
              <a:t>Liityntäpalvelimessa on sisäänrakennettuna </a:t>
            </a:r>
            <a:r>
              <a:rPr lang="fi-FI" dirty="0"/>
              <a:t>naiivi tuki klusteroidulle </a:t>
            </a:r>
            <a:r>
              <a:rPr lang="fi-FI" dirty="0" smtClean="0"/>
              <a:t>liityntäpalvelinympäristölle ”</a:t>
            </a:r>
            <a:r>
              <a:rPr lang="fi-FI" dirty="0"/>
              <a:t>fastest </a:t>
            </a:r>
            <a:r>
              <a:rPr lang="fi-FI" dirty="0" smtClean="0"/>
              <a:t>wins” periaatteella</a:t>
            </a:r>
          </a:p>
          <a:p>
            <a:r>
              <a:rPr lang="fi-FI" dirty="0" smtClean="0"/>
              <a:t>Client-liityntäpalvelin ottaa yhteyden server-liityntäpalvelimeen</a:t>
            </a:r>
          </a:p>
          <a:p>
            <a:r>
              <a:rPr lang="fi-FI" dirty="0" smtClean="0"/>
              <a:t>Osoitetietona on kohdepalvelimen parameterit, mm. </a:t>
            </a:r>
            <a:r>
              <a:rPr lang="fi-FI" b="1" dirty="0" smtClean="0"/>
              <a:t>memberCode</a:t>
            </a:r>
            <a:r>
              <a:rPr lang="fi-FI" dirty="0" smtClean="0"/>
              <a:t> ja </a:t>
            </a:r>
            <a:r>
              <a:rPr lang="fi-FI" b="1" dirty="0" smtClean="0"/>
              <a:t>subsystemCode</a:t>
            </a:r>
          </a:p>
          <a:p>
            <a:endParaRPr lang="fi-FI" dirty="0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i-FI" smtClean="0"/>
              <a:t>@GoforeOy </a:t>
            </a:r>
            <a:endParaRPr lang="fi-F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897313"/>
            <a:ext cx="6738339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8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High </a:t>
            </a:r>
            <a:r>
              <a:rPr lang="fi-FI" dirty="0"/>
              <a:t>Availability liityntäpalvelin</a:t>
            </a:r>
            <a:endParaRPr lang="fi-FI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i-FI" dirty="0" smtClean="0"/>
          </a:p>
          <a:p>
            <a:endParaRPr lang="fi-FI" dirty="0"/>
          </a:p>
          <a:p>
            <a:endParaRPr lang="fi-FI" dirty="0" smtClean="0"/>
          </a:p>
          <a:p>
            <a:endParaRPr lang="fi-FI" dirty="0"/>
          </a:p>
          <a:p>
            <a:endParaRPr lang="fi-FI" smtClean="0"/>
          </a:p>
          <a:p>
            <a:r>
              <a:rPr lang="fi-FI" smtClean="0"/>
              <a:t>Kutsuva </a:t>
            </a:r>
            <a:r>
              <a:rPr lang="fi-FI" dirty="0"/>
              <a:t>liityntäpalvelin saa global configurationin mukana tiedon siitä, mistä URLista löytyy </a:t>
            </a:r>
            <a:r>
              <a:rPr lang="fi-FI" dirty="0" smtClean="0"/>
              <a:t>subsystemiä </a:t>
            </a:r>
            <a:r>
              <a:rPr lang="fi-FI" b="1" dirty="0" smtClean="0"/>
              <a:t>FI/GOV/1945065-0/VAAKKO1</a:t>
            </a:r>
            <a:r>
              <a:rPr lang="fi-FI" dirty="0" smtClean="0"/>
              <a:t> vastaava liityntäpalvelin</a:t>
            </a:r>
          </a:p>
          <a:p>
            <a:r>
              <a:rPr lang="fi-FI" dirty="0" smtClean="0"/>
              <a:t>Tällaisia liityntäpalvelin-kandidaatteja voi olla useita</a:t>
            </a:r>
          </a:p>
          <a:p>
            <a:endParaRPr lang="fi-FI" dirty="0" smtClean="0"/>
          </a:p>
          <a:p>
            <a:endParaRPr lang="fi-FI" dirty="0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i-FI" smtClean="0"/>
              <a:t>@GoforeOy </a:t>
            </a:r>
            <a:endParaRPr lang="fi-F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86" y="1412776"/>
            <a:ext cx="5868876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96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High Availability </a:t>
            </a:r>
            <a:r>
              <a:rPr lang="fi-FI" dirty="0" smtClean="0"/>
              <a:t>liityntäpalvelin ja ”kuormanjako”</a:t>
            </a:r>
            <a:endParaRPr lang="fi-FI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fi-FI" dirty="0" smtClean="0"/>
          </a:p>
          <a:p>
            <a:endParaRPr lang="fi-FI" dirty="0"/>
          </a:p>
          <a:p>
            <a:endParaRPr lang="fi-FI" dirty="0" smtClean="0"/>
          </a:p>
          <a:p>
            <a:endParaRPr lang="fi-FI" dirty="0"/>
          </a:p>
          <a:p>
            <a:endParaRPr lang="fi-FI" dirty="0" smtClean="0"/>
          </a:p>
          <a:p>
            <a:endParaRPr lang="fi-FI" dirty="0"/>
          </a:p>
          <a:p>
            <a:endParaRPr lang="fi-FI" dirty="0" smtClean="0"/>
          </a:p>
          <a:p>
            <a:endParaRPr lang="fi-FI" dirty="0"/>
          </a:p>
          <a:p>
            <a:r>
              <a:rPr lang="fi-FI" dirty="0" smtClean="0"/>
              <a:t>Consumer –liityntäpalvelin avaa TCP yhteyden kaikkiin koordinaatteja vastaaviin producer liityntäpalvelimiin SS1-SS3</a:t>
            </a:r>
          </a:p>
          <a:p>
            <a:r>
              <a:rPr lang="fi-FI" dirty="0"/>
              <a:t>Request lähetetään sille kandidaatille joka vastaa nopeimmin TCP kättelyyn (käytännössä jatkuvasti yksi tietty palvelin)</a:t>
            </a:r>
            <a:endParaRPr lang="fi-FI" dirty="0" smtClean="0"/>
          </a:p>
          <a:p>
            <a:endParaRPr lang="fi-FI" dirty="0" smtClean="0"/>
          </a:p>
          <a:p>
            <a:endParaRPr lang="fi-FI" dirty="0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i-FI" smtClean="0"/>
              <a:t>@GoforeOy </a:t>
            </a:r>
            <a:endParaRPr lang="fi-FI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41290"/>
            <a:ext cx="6744284" cy="292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73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(Demo)</a:t>
            </a:r>
            <a:endParaRPr lang="fi-FI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i-FI" dirty="0" smtClean="0"/>
          </a:p>
          <a:p>
            <a:endParaRPr lang="fi-FI" dirty="0"/>
          </a:p>
          <a:p>
            <a:endParaRPr lang="fi-FI" dirty="0" smtClean="0"/>
          </a:p>
          <a:p>
            <a:endParaRPr lang="fi-FI" dirty="0"/>
          </a:p>
          <a:p>
            <a:endParaRPr lang="fi-FI" dirty="0" smtClean="0"/>
          </a:p>
          <a:p>
            <a:endParaRPr lang="fi-FI" dirty="0"/>
          </a:p>
          <a:p>
            <a:endParaRPr lang="fi-FI" dirty="0" smtClean="0"/>
          </a:p>
          <a:p>
            <a:endParaRPr lang="fi-FI" dirty="0"/>
          </a:p>
          <a:p>
            <a:endParaRPr lang="fi-FI" dirty="0" smtClean="0"/>
          </a:p>
          <a:p>
            <a:endParaRPr lang="fi-FI" dirty="0"/>
          </a:p>
          <a:p>
            <a:r>
              <a:rPr lang="fi-FI" dirty="0" smtClean="0"/>
              <a:t>gdev-ss1 -&gt; gdev-rh1 &amp; 2</a:t>
            </a:r>
            <a:endParaRPr lang="fi-FI" dirty="0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i-FI" smtClean="0"/>
              <a:t>@GoforeOy </a:t>
            </a:r>
            <a:endParaRPr lang="fi-FI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49" y="1123950"/>
            <a:ext cx="4994468" cy="43932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851" y="692696"/>
            <a:ext cx="4447464" cy="554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62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Ulkoinen kuormanjako</a:t>
            </a:r>
            <a:endParaRPr lang="fi-FI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93" y="1556792"/>
            <a:ext cx="8039797" cy="292633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fi-FI" dirty="0" smtClean="0"/>
          </a:p>
          <a:p>
            <a:pPr marL="0" indent="0">
              <a:buNone/>
            </a:pPr>
            <a:endParaRPr lang="fi-FI" dirty="0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69475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Ulkoinen kuormanjako</a:t>
            </a:r>
            <a:endParaRPr lang="fi-FI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i-FI" dirty="0" smtClean="0"/>
              <a:t>Olisi todennäköisesti </a:t>
            </a:r>
            <a:r>
              <a:rPr lang="fi-FI" i="1" dirty="0" smtClean="0"/>
              <a:t>mahdollista</a:t>
            </a:r>
            <a:r>
              <a:rPr lang="fi-FI" dirty="0" smtClean="0"/>
              <a:t> </a:t>
            </a:r>
            <a:r>
              <a:rPr lang="fi-FI" dirty="0" smtClean="0"/>
              <a:t>tehdä liityntäpalvelimille ulkoinen kuormanjako, jossa server-liityntäpalvelin näkyy ulkomaailmaan (muille liityntäpalvelimille, global configuraatiolle) yhtenä palvelimena, vaikka taustalla onkin n kpl palvelimia</a:t>
            </a:r>
          </a:p>
          <a:p>
            <a:r>
              <a:rPr lang="fi-FI" b="1" dirty="0" smtClean="0"/>
              <a:t>Tämä ei ole virallisesti tuettu konfiguraatio, eikä sitä ole </a:t>
            </a:r>
            <a:r>
              <a:rPr lang="fi-FI" b="1" dirty="0" smtClean="0"/>
              <a:t>esim. testattu </a:t>
            </a:r>
            <a:r>
              <a:rPr lang="fi-FI" b="1" dirty="0" smtClean="0"/>
              <a:t>Suomen kehitystiimillä. </a:t>
            </a:r>
          </a:p>
          <a:p>
            <a:r>
              <a:rPr lang="fi-FI" dirty="0" smtClean="0"/>
              <a:t>Vaatii sen että n kpl liityntäpalvelimia on identtisiä</a:t>
            </a:r>
          </a:p>
          <a:p>
            <a:pPr lvl="1"/>
            <a:r>
              <a:rPr lang="fi-FI" dirty="0" smtClean="0"/>
              <a:t>Konfiguraatio identtinen (voidaan tehdä backupaamalla / palauttamalla konfiguraatio)</a:t>
            </a:r>
          </a:p>
          <a:p>
            <a:pPr lvl="1"/>
            <a:r>
              <a:rPr lang="fi-FI" dirty="0" smtClean="0"/>
              <a:t>Ulkoinen kuormanjakaja ei terminoi SSL:ää vaan salaus menee liityntäpalvelimelle asti</a:t>
            </a:r>
          </a:p>
          <a:p>
            <a:pPr marL="0" indent="0">
              <a:buNone/>
            </a:pPr>
            <a:endParaRPr lang="fi-FI" dirty="0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23682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in paikkamerkki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i-FI" smtClean="0"/>
              <a:t>Teemme kokonaisuuksien kehittämisestä</a:t>
            </a:r>
            <a:br>
              <a:rPr lang="fi-FI" smtClean="0"/>
            </a:br>
            <a:r>
              <a:rPr lang="fi-FI" smtClean="0"/>
              <a:t>hallittavaa ja tuloksellista!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6300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fore_esityspohja">
  <a:themeElements>
    <a:clrScheme name="Gofore_V3">
      <a:dk1>
        <a:srgbClr val="262B2D"/>
      </a:dk1>
      <a:lt1>
        <a:sysClr val="window" lastClr="FFFFFF"/>
      </a:lt1>
      <a:dk2>
        <a:srgbClr val="3C3C3C"/>
      </a:dk2>
      <a:lt2>
        <a:srgbClr val="ECECEC"/>
      </a:lt2>
      <a:accent1>
        <a:srgbClr val="0076A3"/>
      </a:accent1>
      <a:accent2>
        <a:srgbClr val="F07E14"/>
      </a:accent2>
      <a:accent3>
        <a:srgbClr val="00B5D6"/>
      </a:accent3>
      <a:accent4>
        <a:srgbClr val="8CD600"/>
      </a:accent4>
      <a:accent5>
        <a:srgbClr val="0091A3"/>
      </a:accent5>
      <a:accent6>
        <a:srgbClr val="9D9D9D"/>
      </a:accent6>
      <a:hlink>
        <a:srgbClr val="DC6912"/>
      </a:hlink>
      <a:folHlink>
        <a:srgbClr val="ED592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ofore_esityspohja" id="{24ACBAF6-BC8D-4B54-8467-72107021A08F}" vid="{B35C578C-9223-408F-9E2E-5D0A53FEFA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9DD280B250F1C2449F6057B43FBC59E9" ma:contentTypeVersion="3" ma:contentTypeDescription="Luo uusi asiakirja." ma:contentTypeScope="" ma:versionID="5ff8facc9e215b5814852d245bb678a6">
  <xsd:schema xmlns:xsd="http://www.w3.org/2001/XMLSchema" xmlns:xs="http://www.w3.org/2001/XMLSchema" xmlns:p="http://schemas.microsoft.com/office/2006/metadata/properties" xmlns:ns2="5a0e20fa-c02b-4982-824e-e71510d42558" targetNamespace="http://schemas.microsoft.com/office/2006/metadata/properties" ma:root="true" ma:fieldsID="22f1c3115e3e2b910e44560ce46aca75" ns2:_="">
    <xsd:import namespace="5a0e20fa-c02b-4982-824e-e71510d4255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0e20fa-c02b-4982-824e-e71510d4255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Jaettu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Jakamisvihjeen hajautus" ma:internalName="SharingHintHash" ma:readOnly="true">
      <xsd:simpleType>
        <xsd:restriction base="dms:Text"/>
      </xsd:simpleType>
    </xsd:element>
    <xsd:element name="SharedWithDetails" ma:index="10" nillable="true" ma:displayName="Jakamisen tiedot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5a0e20fa-c02b-4982-824e-e71510d42558">
      <UserInfo>
        <DisplayName/>
        <AccountId xsi:nil="true"/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3B5474A-D1D9-467B-BECE-D303C04D0D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0e20fa-c02b-4982-824e-e71510d425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353020-3F52-4EE3-9AFF-F5D168526A1C}">
  <ds:schemaRefs>
    <ds:schemaRef ds:uri="http://schemas.microsoft.com/office/2006/metadata/properties"/>
    <ds:schemaRef ds:uri="http://schemas.microsoft.com/office/infopath/2007/PartnerControls"/>
    <ds:schemaRef ds:uri="5a0e20fa-c02b-4982-824e-e71510d42558"/>
  </ds:schemaRefs>
</ds:datastoreItem>
</file>

<file path=customXml/itemProps3.xml><?xml version="1.0" encoding="utf-8"?>
<ds:datastoreItem xmlns:ds="http://schemas.openxmlformats.org/officeDocument/2006/customXml" ds:itemID="{EE5DA506-51CB-45B8-9DBA-53573286BB8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gofore_esityspohja</Template>
  <TotalTime>0</TotalTime>
  <Words>195</Words>
  <Application>Microsoft Office PowerPoint</Application>
  <PresentationFormat>On-screen Show (4:3)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gofore_esityspohja</vt:lpstr>
      <vt:lpstr>HA liityntäpalvelin ja klusterointi</vt:lpstr>
      <vt:lpstr>High Availability liityntäpalvelin</vt:lpstr>
      <vt:lpstr>High Availability liityntäpalvelin</vt:lpstr>
      <vt:lpstr>High Availability liityntäpalvelin ja ”kuormanjako”</vt:lpstr>
      <vt:lpstr>(Demo)</vt:lpstr>
      <vt:lpstr>Ulkoinen kuormanjako</vt:lpstr>
      <vt:lpstr>Ulkoinen kuormanjako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2015-02-25T12:26:30Z</dcterms:created>
  <dcterms:modified xsi:type="dcterms:W3CDTF">2016-02-12T11:19:53Z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0x0101009DD280B250F1C2449F6057B43FBC59E9</vt:lpwstr>
  </property>
</Properties>
</file>