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22"/>
  </p:notesMasterIdLst>
  <p:handoutMasterIdLst>
    <p:handoutMasterId r:id="rId23"/>
  </p:handoutMasterIdLst>
  <p:sldIdLst>
    <p:sldId id="616" r:id="rId5"/>
    <p:sldId id="617" r:id="rId6"/>
    <p:sldId id="618" r:id="rId7"/>
    <p:sldId id="619" r:id="rId8"/>
    <p:sldId id="624" r:id="rId9"/>
    <p:sldId id="625" r:id="rId10"/>
    <p:sldId id="620" r:id="rId11"/>
    <p:sldId id="627" r:id="rId12"/>
    <p:sldId id="621" r:id="rId13"/>
    <p:sldId id="622" r:id="rId14"/>
    <p:sldId id="629" r:id="rId15"/>
    <p:sldId id="630" r:id="rId16"/>
    <p:sldId id="631" r:id="rId17"/>
    <p:sldId id="623" r:id="rId18"/>
    <p:sldId id="632" r:id="rId19"/>
    <p:sldId id="633" r:id="rId20"/>
    <p:sldId id="597" r:id="rId21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7863" autoAdjust="0"/>
  </p:normalViewPr>
  <p:slideViewPr>
    <p:cSldViewPr>
      <p:cViewPr varScale="1">
        <p:scale>
          <a:sx n="66" d="100"/>
          <a:sy n="66" d="100"/>
        </p:scale>
        <p:origin x="432" y="53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16.2.2016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16.2.2016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Varmenteet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Autentikointivarmenne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Autentikointivarmennetta (en. Authentication Certificate) käytetään liityntäpalvelinten välisten yhteyksien </a:t>
            </a:r>
            <a:r>
              <a:rPr lang="fi-FI" dirty="0" smtClean="0"/>
              <a:t>salaamiseen</a:t>
            </a:r>
            <a:endParaRPr lang="fi-FI" dirty="0"/>
          </a:p>
          <a:p>
            <a:r>
              <a:rPr lang="fi-FI" dirty="0"/>
              <a:t>K</a:t>
            </a:r>
            <a:r>
              <a:rPr lang="fi-FI" dirty="0" smtClean="0"/>
              <a:t>eskuspalvelin </a:t>
            </a:r>
            <a:r>
              <a:rPr lang="fi-FI" dirty="0"/>
              <a:t>tietää kaikkien liityntäpalvelinten autentikointivarmenteet</a:t>
            </a:r>
          </a:p>
          <a:p>
            <a:r>
              <a:rPr lang="fi-FI" dirty="0" smtClean="0"/>
              <a:t>Keskuspalvelimelta jaetaan kaikille liityntäpalvelimille muiden liityntäpalvelinten autentikointivarmenteiden tiivisteet global configuraation mukana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4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Autentikointivarmenne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global </a:t>
            </a:r>
            <a:r>
              <a:rPr lang="fi-FI" dirty="0" smtClean="0"/>
              <a:t>configuraatio:</a:t>
            </a:r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51106"/>
              </p:ext>
            </p:extLst>
          </p:nvPr>
        </p:nvGraphicFramePr>
        <p:xfrm>
          <a:off x="395535" y="2276872"/>
          <a:ext cx="8460779" cy="28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779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# cat /etc/xroad/globalconf/dev-cs/</a:t>
                      </a:r>
                    </a:p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&lt;securityServer&gt;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&lt;owner&gt;id0&lt;/owner&gt;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&lt;serverCode&gt;SS1&lt;/serverCode&gt;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&lt;address&gt;dev-ss1.palveluvayla.com&lt;/address&gt;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&lt;authCertHash&gt;hOQ1AzbruPHNJDi6fBRQOgv1Qy0=&lt;/authCertHash&gt;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&lt;client&gt;id1&lt;/client&gt;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&lt;client&gt;id11&lt;/client&gt;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&lt;/securityServer&gt;</a:t>
                      </a:r>
                      <a:endParaRPr lang="fi-FI" sz="16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Autentikointivarmenne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Autentikointivarmenteita on liityntäpalvelimella yksi kappale (aktiivisena)</a:t>
            </a:r>
          </a:p>
          <a:p>
            <a:r>
              <a:rPr lang="fi-FI" dirty="0"/>
              <a:t>K</a:t>
            </a:r>
            <a:r>
              <a:rPr lang="fi-FI" dirty="0" smtClean="0"/>
              <a:t>aikki </a:t>
            </a:r>
            <a:r>
              <a:rPr lang="fi-FI" dirty="0"/>
              <a:t>liityntäpalvelinta käyttävät memberit (subsystemit) käyttävät samaa </a:t>
            </a:r>
            <a:r>
              <a:rPr lang="fi-FI" dirty="0" smtClean="0"/>
              <a:t>autentikointivarmennetta</a:t>
            </a:r>
          </a:p>
          <a:p>
            <a:r>
              <a:rPr lang="fi-FI" dirty="0" smtClean="0"/>
              <a:t>Varmenne siis autentikoi </a:t>
            </a:r>
            <a:r>
              <a:rPr lang="fi-FI" b="1" dirty="0" smtClean="0"/>
              <a:t>liityntäpalvelimen</a:t>
            </a:r>
            <a:r>
              <a:rPr lang="fi-FI" dirty="0" smtClean="0"/>
              <a:t>, ei sitä käyttävää memberiä</a:t>
            </a:r>
          </a:p>
          <a:p>
            <a:r>
              <a:rPr lang="fi-FI" dirty="0" smtClean="0"/>
              <a:t>Varmenne luodaan admin web UI:lla ja allekirjoitetaan CA:n toimesta</a:t>
            </a:r>
          </a:p>
          <a:p>
            <a:r>
              <a:rPr lang="fi-FI" dirty="0" smtClean="0"/>
              <a:t>DN noudattaa muotoa (tuotannossa)</a:t>
            </a:r>
          </a:p>
          <a:p>
            <a:pPr lvl="1"/>
            <a:r>
              <a:rPr lang="fi-FI" b="1" dirty="0"/>
              <a:t>C</a:t>
            </a:r>
            <a:r>
              <a:rPr lang="fi-FI" dirty="0"/>
              <a:t>=&lt;country&gt;  (aina = FI)</a:t>
            </a:r>
          </a:p>
          <a:p>
            <a:pPr lvl="1"/>
            <a:r>
              <a:rPr lang="fi-FI" b="1" dirty="0"/>
              <a:t>O</a:t>
            </a:r>
            <a:r>
              <a:rPr lang="fi-FI" dirty="0"/>
              <a:t>=&lt;organization&gt;  (= organisaation nimi ilman ääkkösiä)</a:t>
            </a:r>
          </a:p>
          <a:p>
            <a:pPr lvl="1"/>
            <a:r>
              <a:rPr lang="fi-FI" b="1" dirty="0"/>
              <a:t>CN</a:t>
            </a:r>
            <a:r>
              <a:rPr lang="fi-FI" dirty="0"/>
              <a:t>=&lt;commonName&gt; (= palvelimen FQDN)</a:t>
            </a:r>
          </a:p>
          <a:p>
            <a:pPr lvl="1"/>
            <a:r>
              <a:rPr lang="fi-FI" b="1" dirty="0"/>
              <a:t>serialNumber</a:t>
            </a:r>
            <a:r>
              <a:rPr lang="fi-FI" dirty="0"/>
              <a:t>=&lt;instanceIdentifier/serverCode/memberClass/&gt;</a:t>
            </a: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7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Autentikointivarmenne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sz="2000" dirty="0" smtClean="0"/>
              <a:t>Varmenne (ja avain) on tallennettu liityntäpalvelimen tiedostojärjestelmään</a:t>
            </a:r>
          </a:p>
          <a:p>
            <a:r>
              <a:rPr lang="fi-FI" sz="2000" b="1" dirty="0"/>
              <a:t>/etc/xroad/signer/keyconf.xml </a:t>
            </a:r>
            <a:r>
              <a:rPr lang="fi-FI" sz="2000" dirty="0"/>
              <a:t>sisältää tiedot autentikointi- ja allekirjoitusavaimista ja -varmenteista</a:t>
            </a:r>
          </a:p>
          <a:p>
            <a:r>
              <a:rPr lang="fi-FI" sz="2000" dirty="0"/>
              <a:t>itse salaiset avaimet ovat </a:t>
            </a:r>
            <a:r>
              <a:rPr lang="fi-FI" sz="2000" b="1" dirty="0"/>
              <a:t>/etc/xroad/signer/keyconf.xml/*.p12 </a:t>
            </a:r>
            <a:r>
              <a:rPr lang="fi-FI" sz="2000" dirty="0"/>
              <a:t>tiedostoissa</a:t>
            </a:r>
          </a:p>
          <a:p>
            <a:r>
              <a:rPr lang="fi-FI" sz="2000" dirty="0"/>
              <a:t>palvelimen PIN koodi toimii avaimena näihin p12 tiedostoihin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778"/>
              </p:ext>
            </p:extLst>
          </p:nvPr>
        </p:nvGraphicFramePr>
        <p:xfrm>
          <a:off x="287686" y="3212976"/>
          <a:ext cx="7848872" cy="31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# cat /etc/xroad/signer/keyconf.xml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&lt;key usage="AUTHENTICATION"&gt;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    &lt;keyId&gt;7B50E67082B6E5F0DB5A2FE5654C9E3552FA56FD&lt;/keyId&gt;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    &lt;publicKey&gt;...&lt;/publicKey&gt;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    &lt;cert active="true" id="9CF343FA753EB995BFB7E01AD595B016B4BFA08F"&gt;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        &lt;contents&gt;...&lt;/contents&gt;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        &lt;status&gt;registered&lt;/status&gt;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    &lt;/cert&gt;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       &lt;/key&gt;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/etc/xroad/signer# ls -la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r>
                        <a:rPr lang="fi-FI" sz="1200" baseline="0" dirty="0" smtClean="0">
                          <a:latin typeface="Consolas" panose="020B0609020204030204" pitchFamily="49" charset="0"/>
                        </a:rPr>
                        <a:t>-rw-rw---- 1 xroad xroad 4169 Aug  4  2015 7B50E67082B6E5F0DB5A2FE5654C9E3552FA56FD.p12</a:t>
                      </a:r>
                      <a:endParaRPr lang="fi-FI" sz="12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Allekirjoitusvarmenne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Allekirjoitusvarmenne on </a:t>
            </a:r>
            <a:r>
              <a:rPr lang="fi-FI" b="1" dirty="0"/>
              <a:t>organisaatiokohtainen</a:t>
            </a:r>
            <a:r>
              <a:rPr lang="fi-FI" dirty="0"/>
              <a:t> ja sitä käytetään palveluväylän kautta lähetettyjen sanomien allekirjoittamiseen</a:t>
            </a:r>
          </a:p>
          <a:p>
            <a:r>
              <a:rPr lang="fi-FI" dirty="0" smtClean="0"/>
              <a:t>Ei </a:t>
            </a:r>
            <a:r>
              <a:rPr lang="fi-FI" dirty="0"/>
              <a:t>välity global conffin </a:t>
            </a:r>
            <a:r>
              <a:rPr lang="fi-FI" dirty="0" smtClean="0"/>
              <a:t>mukana</a:t>
            </a:r>
            <a:endParaRPr lang="fi-FI" dirty="0"/>
          </a:p>
          <a:p>
            <a:r>
              <a:rPr lang="fi-FI" dirty="0" smtClean="0"/>
              <a:t>Voidaan siis konffata useampia </a:t>
            </a:r>
            <a:r>
              <a:rPr lang="fi-FI" dirty="0"/>
              <a:t>per liityntäpalvelin</a:t>
            </a:r>
          </a:p>
          <a:p>
            <a:r>
              <a:rPr lang="fi-FI" dirty="0" smtClean="0"/>
              <a:t>Jokaisella liityntäpalvelinta käyttävällä memberillä omansa</a:t>
            </a:r>
            <a:endParaRPr lang="fi-FI" dirty="0"/>
          </a:p>
          <a:p>
            <a:r>
              <a:rPr lang="fi-FI" dirty="0" smtClean="0"/>
              <a:t>Samallakin memberillä </a:t>
            </a:r>
            <a:r>
              <a:rPr lang="fi-FI" dirty="0"/>
              <a:t>voi olla useita aktiivisia (overlap voimassaoloajoissa</a:t>
            </a:r>
            <a:r>
              <a:rPr lang="fi-FI" dirty="0" smtClean="0"/>
              <a:t>)</a:t>
            </a:r>
          </a:p>
          <a:p>
            <a:r>
              <a:rPr lang="fi-FI" dirty="0" smtClean="0"/>
              <a:t>Allekirjoitusvarmenteet ovat tiedostojärjestelmässä, samalla tavalla kuin autentikointivarmenteet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596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Allekirjoitusvarmenne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DN:n </a:t>
            </a:r>
            <a:r>
              <a:rPr lang="fi-FI" dirty="0"/>
              <a:t>enkoodattu standardilla tavalla </a:t>
            </a:r>
            <a:r>
              <a:rPr lang="fi-FI" dirty="0" smtClean="0"/>
              <a:t>memberin ja palvelimen identiteetti </a:t>
            </a:r>
            <a:r>
              <a:rPr lang="fi-FI" dirty="0"/>
              <a:t>(xroad instanssi, memberclass, </a:t>
            </a:r>
            <a:r>
              <a:rPr lang="fi-FI" dirty="0" smtClean="0"/>
              <a:t>membercode, servicerCode)</a:t>
            </a:r>
            <a:endParaRPr lang="fi-FI" dirty="0"/>
          </a:p>
          <a:p>
            <a:r>
              <a:rPr lang="fi-FI" dirty="0"/>
              <a:t>liityntäpalvelin tarkistaa viestinvälityksen yhteydessä allekirjoitussertifikaatista, että allekirjoittanut liityntäpalvelin on kuka väittää </a:t>
            </a:r>
            <a:r>
              <a:rPr lang="fi-FI" dirty="0" smtClean="0"/>
              <a:t>olevansa</a:t>
            </a:r>
          </a:p>
          <a:p>
            <a:r>
              <a:rPr lang="fi-FI" dirty="0"/>
              <a:t>DN noudattaa muotoa (tuotannossa)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= FI (country code must be 'FI' when using this decoder)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= organization (must be present)</a:t>
            </a:r>
          </a:p>
          <a:p>
            <a:pPr lvl="1"/>
            <a:r>
              <a:rPr lang="en-US" b="1" dirty="0"/>
              <a:t>CN</a:t>
            </a:r>
            <a:r>
              <a:rPr lang="en-US" dirty="0"/>
              <a:t> = </a:t>
            </a:r>
            <a:r>
              <a:rPr lang="en-US" dirty="0" err="1"/>
              <a:t>memberCode</a:t>
            </a:r>
            <a:r>
              <a:rPr lang="en-US" dirty="0"/>
              <a:t> (business code without "Y" prefix)</a:t>
            </a:r>
          </a:p>
          <a:p>
            <a:pPr lvl="1"/>
            <a:r>
              <a:rPr lang="en-US" b="1" dirty="0" err="1"/>
              <a:t>serialNumber</a:t>
            </a:r>
            <a:r>
              <a:rPr lang="en-US" dirty="0"/>
              <a:t> = </a:t>
            </a:r>
            <a:r>
              <a:rPr lang="en-US" dirty="0" err="1"/>
              <a:t>instanceIdentifier;serverCode;memberClass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23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Yleistä varmenteista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Avaimet </a:t>
            </a:r>
            <a:r>
              <a:rPr lang="fi-FI" dirty="0"/>
              <a:t>voi olla tallennettu myös HSM (hardware security module) laitteeseen</a:t>
            </a:r>
          </a:p>
          <a:p>
            <a:r>
              <a:rPr lang="fi-FI" dirty="0" smtClean="0"/>
              <a:t>Signer-console komentorivityökalu avainten </a:t>
            </a:r>
            <a:r>
              <a:rPr lang="fi-FI" dirty="0"/>
              <a:t>ja varmenteiden käsittelyyn </a:t>
            </a:r>
          </a:p>
          <a:p>
            <a:r>
              <a:rPr lang="fi-FI" dirty="0" smtClean="0"/>
              <a:t>Varmenteiden </a:t>
            </a:r>
            <a:r>
              <a:rPr lang="fi-FI" dirty="0"/>
              <a:t>voimassaolosta huolehtiminen on SS ylläpidon vastuulla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84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Varmenteet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Varmenteita (ja niihin liittyviä avaimia) käytetään monessa paikassa: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Admin web UI:n SSL varmenne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Liityntäpalvelimen oma </a:t>
            </a:r>
            <a:r>
              <a:rPr lang="fi-FI" dirty="0" smtClean="0"/>
              <a:t>varmenne liityntäpalvelin &lt;-&gt; tietojärjestelmä SSL liikenteelle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Tietojärjestelmien omat varmenteet </a:t>
            </a:r>
            <a:r>
              <a:rPr lang="fi-FI" dirty="0"/>
              <a:t>liityntäpalvelin &lt;-&gt; tietojärjestelmä SSL liikenteelle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Autentikointivarmenne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Allekirjoitusvarmenne</a:t>
            </a: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4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3" y="1196753"/>
            <a:ext cx="8816215" cy="52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Admin web UI:n SSL 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Installer luo automaattisesti kun liityntäpalvelin asennetaan</a:t>
            </a: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96742"/>
            <a:ext cx="5819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Admin web UI:n SSL varmenne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Varmenne (ja avain) on tallennettu liityntäpalvelimen tiedostojärjestelmään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Voidaan </a:t>
            </a:r>
            <a:r>
              <a:rPr lang="fi-FI" dirty="0"/>
              <a:t>vaihtaa toiseen (korvaamalla tiedostojärjestelmässä) jos haluaa web admin käyttöliittymälle eri varmenteen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4692"/>
              </p:ext>
            </p:extLst>
          </p:nvPr>
        </p:nvGraphicFramePr>
        <p:xfrm>
          <a:off x="395536" y="2276872"/>
          <a:ext cx="7848872" cy="90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/etc/xroad/ssl/nginx.cert</a:t>
                      </a:r>
                    </a:p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/etc/xroad/ssl/nginx.key</a:t>
                      </a:r>
                      <a:endParaRPr lang="fi-FI" sz="18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Liityntäpalvelimen oma varmenne SS &lt;-&gt; palvelu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Installer luo automaattisesti kun liityntäpalvelin asennetaan</a:t>
            </a: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5638"/>
            <a:ext cx="5810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Liityntäpalvelimen oma varmenne </a:t>
            </a:r>
            <a:r>
              <a:rPr lang="fi-FI" dirty="0" smtClean="0"/>
              <a:t>SS &lt;-&gt; palvelu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V</a:t>
            </a:r>
            <a:r>
              <a:rPr lang="fi-FI" dirty="0" smtClean="0"/>
              <a:t>oidaan </a:t>
            </a:r>
            <a:r>
              <a:rPr lang="fi-FI" dirty="0"/>
              <a:t>vaihtaa admin web ui:lla tai signer </a:t>
            </a:r>
            <a:r>
              <a:rPr lang="fi-FI" dirty="0" smtClean="0"/>
              <a:t>consolella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844824"/>
            <a:ext cx="8676456" cy="53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Liityntäpalvelimen oma varmenne SS &lt;-&gt; palvelu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Varmenne (ja avain) on tallennettu liityntäpalvelimen tiedostojärjestelmään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48997"/>
              </p:ext>
            </p:extLst>
          </p:nvPr>
        </p:nvGraphicFramePr>
        <p:xfrm>
          <a:off x="395536" y="2276872"/>
          <a:ext cx="7848872" cy="118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/etc/xroad/ssl/internal.crt</a:t>
                      </a:r>
                    </a:p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/etc/xroad/ssl/internal.key</a:t>
                      </a:r>
                    </a:p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/etc/xroad/ssl/internal.p12</a:t>
                      </a:r>
                      <a:endParaRPr lang="fi-FI" sz="18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Tietojärjestelmien omat </a:t>
            </a:r>
            <a:r>
              <a:rPr lang="fi-FI" dirty="0" smtClean="0"/>
              <a:t>varmenteet SS &lt;-&gt; palvelu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Käytetään </a:t>
            </a:r>
            <a:r>
              <a:rPr lang="fi-FI" dirty="0"/>
              <a:t>kun provider -liityntäpalvelin haluaa kutsua tarjoamiaan SOAP-palveluja SSL:ää käyttäen </a:t>
            </a:r>
            <a:r>
              <a:rPr lang="fi-FI" b="1" dirty="0"/>
              <a:t>molemminpuolisella </a:t>
            </a:r>
            <a:r>
              <a:rPr lang="fi-FI" b="1" dirty="0" smtClean="0"/>
              <a:t>todennuksella</a:t>
            </a:r>
            <a:endParaRPr lang="fi-FI" dirty="0"/>
          </a:p>
          <a:p>
            <a:r>
              <a:rPr lang="fi-FI" dirty="0" smtClean="0"/>
              <a:t>Asennetaan admin </a:t>
            </a:r>
            <a:r>
              <a:rPr lang="fi-FI" dirty="0"/>
              <a:t>web ui:lla</a:t>
            </a: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256462" cy="49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d7366dab6d2f558b6deccf667d14304c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d31d07898c9b164b87294b65ce1777b7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440DA06-B51C-4BBA-8001-55F32B35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353020-3F52-4EE3-9AFF-F5D168526A1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5a0e20fa-c02b-4982-824e-e71510d4255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585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gofore_esityspohja</vt:lpstr>
      <vt:lpstr>Varmenteet</vt:lpstr>
      <vt:lpstr>Varmenteet</vt:lpstr>
      <vt:lpstr>PowerPoint Presentation</vt:lpstr>
      <vt:lpstr>Admin web UI:n SSL varmenne</vt:lpstr>
      <vt:lpstr>Admin web UI:n SSL varmenne</vt:lpstr>
      <vt:lpstr>Liityntäpalvelimen oma varmenne SS &lt;-&gt; palvelu</vt:lpstr>
      <vt:lpstr>Liityntäpalvelimen oma varmenne SS &lt;-&gt; palvelu</vt:lpstr>
      <vt:lpstr>Liityntäpalvelimen oma varmenne SS &lt;-&gt; palvelu</vt:lpstr>
      <vt:lpstr>Tietojärjestelmien omat varmenteet SS &lt;-&gt; palvelu</vt:lpstr>
      <vt:lpstr>Autentikointivarmenne</vt:lpstr>
      <vt:lpstr>Autentikointivarmenne</vt:lpstr>
      <vt:lpstr>Autentikointivarmenne</vt:lpstr>
      <vt:lpstr>Autentikointivarmenne</vt:lpstr>
      <vt:lpstr>Allekirjoitusvarmenne</vt:lpstr>
      <vt:lpstr>Allekirjoitusvarmenne</vt:lpstr>
      <vt:lpstr>Yleistä varmenteista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2016-02-16T12:32:28Z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