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5"/>
  </p:notesMasterIdLst>
  <p:handoutMasterIdLst>
    <p:handoutMasterId r:id="rId6"/>
  </p:handoutMasterIdLst>
  <p:sldIdLst>
    <p:sldId id="289" r:id="rId2"/>
    <p:sldId id="290" r:id="rId3"/>
    <p:sldId id="291" r:id="rId4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tee.codeplex.com/" TargetMode="External"/><Relationship Id="rId2" Type="http://schemas.openxmlformats.org/officeDocument/2006/relationships/hyperlink" Target="https://github.com/nortal/j-roa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educloudalliance/xroad-rest-gateway" TargetMode="External"/><Relationship Id="rId5" Type="http://schemas.openxmlformats.org/officeDocument/2006/relationships/hyperlink" Target="https://github.com/petkivim/x-road-adapter-example" TargetMode="External"/><Relationship Id="rId4" Type="http://schemas.openxmlformats.org/officeDocument/2006/relationships/hyperlink" Target="https://github.com/petkivim/xrd4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Sovitinpalvelu	</a:t>
            </a:r>
          </a:p>
        </p:txBody>
      </p:sp>
      <p:sp>
        <p:nvSpPr>
          <p:cNvPr id="5" name="Sisällön paikkamerkki 1"/>
          <p:cNvSpPr txBox="1">
            <a:spLocks/>
          </p:cNvSpPr>
          <p:nvPr/>
        </p:nvSpPr>
        <p:spPr>
          <a:xfrm>
            <a:off x="838200" y="1892099"/>
            <a:ext cx="10515600" cy="460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4"/>
              </a:buClr>
              <a:buSzPct val="85000"/>
              <a:buFont typeface="Arial"/>
              <a:buChar char="•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98FF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98FF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98FF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3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98FF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Sovitinpalvelu (</a:t>
            </a:r>
            <a:r>
              <a:rPr lang="fi-FI" i="1" dirty="0" err="1"/>
              <a:t>adapter</a:t>
            </a:r>
            <a:r>
              <a:rPr lang="fi-FI" i="1" dirty="0"/>
              <a:t> </a:t>
            </a:r>
            <a:r>
              <a:rPr lang="fi-FI" i="1" dirty="0" err="1"/>
              <a:t>service</a:t>
            </a:r>
            <a:r>
              <a:rPr lang="fi-FI" dirty="0"/>
              <a:t>) on X-Roadin liityntäpalvelimen ja liitettävän järjestelmän väliin sijoittuva komponentti</a:t>
            </a:r>
          </a:p>
          <a:p>
            <a:pPr lvl="1"/>
            <a:r>
              <a:rPr lang="fi-FI" dirty="0"/>
              <a:t>Sen tehtävä on sovittaa liitettävän järjestelmän tarjoamat palvelut X-Road-tiedonsiirtoprotokollan mukaiseen muotoon. </a:t>
            </a:r>
            <a:endParaRPr lang="fi-FI" sz="2000" dirty="0"/>
          </a:p>
          <a:p>
            <a:endParaRPr lang="fi-FI" dirty="0"/>
          </a:p>
        </p:txBody>
      </p:sp>
      <p:pic>
        <p:nvPicPr>
          <p:cNvPr id="6" name="Picture 2" descr="http://esuomi.fi/wp-content/uploads/2016/02/Sovitinpalvelu_kuv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26" y="3543302"/>
            <a:ext cx="9097147" cy="28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04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Sovitinpalvelun toteutusvaihtoehdot</a:t>
            </a:r>
          </a:p>
        </p:txBody>
      </p:sp>
      <p:pic>
        <p:nvPicPr>
          <p:cNvPr id="4" name="Picture 2" descr="Turvapalvelimen toteutusvaihtoehdot.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65" y="1740938"/>
            <a:ext cx="4333470" cy="49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3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https://github.com/nortal/j-road</a:t>
            </a:r>
            <a:r>
              <a:rPr lang="fi-FI" dirty="0"/>
              <a:t>  (Java kirjasto)</a:t>
            </a:r>
          </a:p>
          <a:p>
            <a:r>
              <a:rPr lang="fi-FI" dirty="0">
                <a:hlinkClick r:id="rId3"/>
              </a:rPr>
              <a:t>http://xtee.codeplex.com/</a:t>
            </a:r>
            <a:r>
              <a:rPr lang="fi-FI" dirty="0"/>
              <a:t>  (.NET)</a:t>
            </a:r>
          </a:p>
          <a:p>
            <a:r>
              <a:rPr lang="fi-FI" dirty="0">
                <a:hlinkClick r:id="rId4"/>
              </a:rPr>
              <a:t>https://github.com/petkivim/xrd4j</a:t>
            </a:r>
            <a:r>
              <a:rPr lang="fi-FI" dirty="0"/>
              <a:t>  ja </a:t>
            </a:r>
            <a:r>
              <a:rPr lang="fi-FI" dirty="0">
                <a:hlinkClick r:id="rId5"/>
              </a:rPr>
              <a:t>https://github.com/petkivim/x-road-adapter-example</a:t>
            </a:r>
            <a:r>
              <a:rPr lang="fi-FI" dirty="0"/>
              <a:t>  (Java kirjastoja)</a:t>
            </a:r>
          </a:p>
          <a:p>
            <a:r>
              <a:rPr lang="fi-FI">
                <a:hlinkClick r:id="rId6"/>
              </a:rPr>
              <a:t>https://github.com/educloudalliance/xroad-rest-gateway</a:t>
            </a:r>
            <a:r>
              <a:rPr lang="fi-FI"/>
              <a:t>  (REST rajapinnat väylän yli)</a:t>
            </a:r>
            <a:endParaRPr lang="fi-FI" i="1"/>
          </a:p>
          <a:p>
            <a:pPr marL="0" indent="0">
              <a:buNone/>
            </a:pPr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Esimerkkejä</a:t>
            </a:r>
          </a:p>
        </p:txBody>
      </p:sp>
    </p:spTree>
    <p:extLst>
      <p:ext uri="{BB962C8B-B14F-4D97-AF65-F5344CB8AC3E}">
        <p14:creationId xmlns:p14="http://schemas.microsoft.com/office/powerpoint/2010/main" val="1866965338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197</TotalTime>
  <Words>64</Words>
  <Application>Microsoft Office PowerPoint</Application>
  <PresentationFormat>Laajakuva</PresentationFormat>
  <Paragraphs>9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9" baseType="lpstr">
      <vt:lpstr>Corbel</vt:lpstr>
      <vt:lpstr>Roboto Black</vt:lpstr>
      <vt:lpstr>Arial</vt:lpstr>
      <vt:lpstr>Calibri</vt:lpstr>
      <vt:lpstr>Source Sans Pro</vt:lpstr>
      <vt:lpstr>Suomi.fi-template</vt:lpstr>
      <vt:lpstr>Sovitinpalvelu </vt:lpstr>
      <vt:lpstr>Sovitinpalvelun toteutusvaihtoehdot</vt:lpstr>
      <vt:lpstr>Esimerkkejä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23</cp:revision>
  <dcterms:created xsi:type="dcterms:W3CDTF">2016-10-25T08:05:20Z</dcterms:created>
  <dcterms:modified xsi:type="dcterms:W3CDTF">2016-10-26T13:07:18Z</dcterms:modified>
  <cp:category/>
</cp:coreProperties>
</file>