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3" r:id="rId3"/>
    <p:sldId id="275" r:id="rId4"/>
    <p:sldId id="272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09"/>
    <a:srgbClr val="0061AF"/>
    <a:srgbClr val="E82375"/>
    <a:srgbClr val="F25D0D"/>
    <a:srgbClr val="A155AA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7704" autoAdjust="0"/>
  </p:normalViewPr>
  <p:slideViewPr>
    <p:cSldViewPr snapToGrid="0">
      <p:cViewPr varScale="1">
        <p:scale>
          <a:sx n="38" d="100"/>
          <a:sy n="38" d="100"/>
        </p:scale>
        <p:origin x="1008" y="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xroad-confclient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-konfiguraatiotietojen hausta keskuspalvelimelta vastaava asiakassovellus (</a:t>
            </a: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xroad-jetty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Käyttöliittymän sovelluspalvelin.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xroad-proxy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Liityntäpalvelinten välisestä sanomaliikenteestä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xroad-signer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Avainten hallinnasta ja mm. sanomien allekirjoituksesta sekä allekirjoitusten verifioinnista vastaava komponentti</a:t>
            </a:r>
          </a:p>
          <a:p>
            <a:pPr marL="171450" lvl="0" indent="-171450">
              <a:buFontTx/>
              <a:buChar char="-"/>
            </a:pPr>
            <a:r>
              <a:rPr lang="fi-FI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endParaRPr lang="fi-FI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Www-palvelin</a:t>
            </a:r>
          </a:p>
          <a:p>
            <a:pPr marL="171450" lvl="0" indent="-171450">
              <a:buFontTx/>
              <a:buChar char="-"/>
            </a:pPr>
            <a:r>
              <a:rPr lang="fi-FI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endParaRPr lang="fi-FI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561076" lvl="1" indent="-171450">
              <a:buFontTx/>
              <a:buChar char="-"/>
            </a:pPr>
            <a:r>
              <a:rPr lang="fi-FI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relaatiokanta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D0BE-B288-474F-9C6B-4E107C6BAA38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33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3"/>
          </p:nvPr>
        </p:nvSpPr>
        <p:spPr>
          <a:xfrm>
            <a:off x="4665058" y="457199"/>
            <a:ext cx="7091999" cy="5508602"/>
          </a:xfrm>
        </p:spPr>
        <p:txBody>
          <a:bodyPr/>
          <a:lstStyle/>
          <a:p>
            <a:r>
              <a:rPr lang="fi-FI" dirty="0" err="1"/>
              <a:t>Backup</a:t>
            </a:r>
            <a:r>
              <a:rPr lang="fi-FI" dirty="0"/>
              <a:t> / </a:t>
            </a:r>
            <a:r>
              <a:rPr lang="fi-FI" dirty="0" err="1"/>
              <a:t>restore</a:t>
            </a:r>
            <a:endParaRPr lang="fi-FI" dirty="0"/>
          </a:p>
          <a:p>
            <a:r>
              <a:rPr lang="fi-FI" dirty="0"/>
              <a:t>Diagnostiikka</a:t>
            </a:r>
          </a:p>
          <a:p>
            <a:r>
              <a:rPr lang="fi-FI" dirty="0"/>
              <a:t>Levytilan vapauttaminen</a:t>
            </a:r>
          </a:p>
          <a:p>
            <a:r>
              <a:rPr lang="fi-FI" dirty="0"/>
              <a:t>Palomuurit, portit</a:t>
            </a:r>
          </a:p>
          <a:p>
            <a:r>
              <a:rPr lang="fi-FI" dirty="0"/>
              <a:t>Valvonta, prosessit</a:t>
            </a:r>
          </a:p>
          <a:p>
            <a:r>
              <a:rPr lang="fi-FI" dirty="0"/>
              <a:t>PIN-koodin syöttäminen</a:t>
            </a:r>
          </a:p>
          <a:p>
            <a:r>
              <a:rPr lang="fi-FI" dirty="0" err="1"/>
              <a:t>Konfiguraatioparameterit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Admin</a:t>
            </a:r>
            <a:r>
              <a:rPr lang="fi-FI" dirty="0"/>
              <a:t>-toimintoja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005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838200" y="1745407"/>
            <a:ext cx="10515600" cy="4607999"/>
          </a:xfrm>
        </p:spPr>
        <p:txBody>
          <a:bodyPr/>
          <a:lstStyle/>
          <a:p>
            <a:r>
              <a:rPr lang="fi-FI" dirty="0"/>
              <a:t>Tallentaa liityntäpalvelimen konfiguraation, myös avaimet ja varmenteet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Backup</a:t>
            </a:r>
            <a:r>
              <a:rPr lang="fi-FI" dirty="0"/>
              <a:t> / </a:t>
            </a:r>
            <a:r>
              <a:rPr lang="fi-FI" dirty="0" err="1"/>
              <a:t>restore</a:t>
            </a:r>
            <a:endParaRPr lang="fi-FI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13" y="2827175"/>
            <a:ext cx="6582773" cy="37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Kertoo toimiiko </a:t>
            </a:r>
            <a:r>
              <a:rPr lang="fi-FI" b="1" dirty="0" err="1"/>
              <a:t>global</a:t>
            </a:r>
            <a:r>
              <a:rPr lang="fi-FI" b="1" dirty="0"/>
              <a:t> </a:t>
            </a:r>
            <a:r>
              <a:rPr lang="fi-FI" b="1" dirty="0" err="1"/>
              <a:t>configuraation</a:t>
            </a:r>
            <a:r>
              <a:rPr lang="fi-FI" b="1" dirty="0"/>
              <a:t> haku </a:t>
            </a:r>
            <a:r>
              <a:rPr lang="fi-FI" dirty="0"/>
              <a:t>ja </a:t>
            </a:r>
            <a:r>
              <a:rPr lang="fi-FI" b="1" dirty="0"/>
              <a:t>yhteys aikaleimapalvelimelle</a:t>
            </a:r>
          </a:p>
          <a:p>
            <a:r>
              <a:rPr lang="fi-FI" dirty="0"/>
              <a:t>Myös lisää ominaisuuksia liityntäpalvelimen valvontaan (mm. SOAP palvelun avulla) ollaan julkaisemassa lähiaikoina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Diagnostiikka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66" y="3829458"/>
            <a:ext cx="5275667" cy="302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8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Valvonta, prosessit ja portit</a:t>
            </a:r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6824" y="1609725"/>
            <a:ext cx="8658351" cy="517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4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PIN-koodi</a:t>
            </a:r>
          </a:p>
        </p:txBody>
      </p:sp>
    </p:spTree>
    <p:extLst>
      <p:ext uri="{BB962C8B-B14F-4D97-AF65-F5344CB8AC3E}">
        <p14:creationId xmlns:p14="http://schemas.microsoft.com/office/powerpoint/2010/main" val="26662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Konfiguraatioparametrit</a:t>
            </a:r>
          </a:p>
        </p:txBody>
      </p:sp>
    </p:spTree>
    <p:extLst>
      <p:ext uri="{BB962C8B-B14F-4D97-AF65-F5344CB8AC3E}">
        <p14:creationId xmlns:p14="http://schemas.microsoft.com/office/powerpoint/2010/main" val="404976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</a:t>
            </a:r>
          </a:p>
        </p:txBody>
      </p:sp>
    </p:spTree>
    <p:extLst>
      <p:ext uri="{BB962C8B-B14F-4D97-AF65-F5344CB8AC3E}">
        <p14:creationId xmlns:p14="http://schemas.microsoft.com/office/powerpoint/2010/main" val="203606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Levytilan vapauttaminen, </a:t>
            </a:r>
            <a:r>
              <a:rPr lang="fi-FI" dirty="0" err="1"/>
              <a:t>messagelog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293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Levytilan vapauttaminen, </a:t>
            </a:r>
            <a:r>
              <a:rPr lang="fi-FI" dirty="0" err="1"/>
              <a:t>tekstilogit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61128345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205</TotalTime>
  <Words>107</Words>
  <Application>Microsoft Office PowerPoint</Application>
  <PresentationFormat>Laajakuva</PresentationFormat>
  <Paragraphs>32</Paragraphs>
  <Slides>9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5" baseType="lpstr">
      <vt:lpstr>Source Sans Pro</vt:lpstr>
      <vt:lpstr>Corbel</vt:lpstr>
      <vt:lpstr>Arial</vt:lpstr>
      <vt:lpstr>Roboto Black</vt:lpstr>
      <vt:lpstr>Calibri</vt:lpstr>
      <vt:lpstr>Suomi.fi-template</vt:lpstr>
      <vt:lpstr>Admin-toimintoja</vt:lpstr>
      <vt:lpstr>Backup / restore</vt:lpstr>
      <vt:lpstr>Diagnostiikka</vt:lpstr>
      <vt:lpstr>Valvonta, prosessit ja portit</vt:lpstr>
      <vt:lpstr>PIN-koodi</vt:lpstr>
      <vt:lpstr>Konfiguraatioparametrit</vt:lpstr>
      <vt:lpstr>Levytila</vt:lpstr>
      <vt:lpstr>Levytilan vapauttaminen, messagelog</vt:lpstr>
      <vt:lpstr>Levytilan vapauttaminen, tekstilogit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23</cp:revision>
  <dcterms:created xsi:type="dcterms:W3CDTF">2016-10-25T08:05:20Z</dcterms:created>
  <dcterms:modified xsi:type="dcterms:W3CDTF">2016-10-26T08:29:31Z</dcterms:modified>
  <cp:category/>
</cp:coreProperties>
</file>