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97" r:id="rId2"/>
    <p:sldId id="261" r:id="rId3"/>
    <p:sldId id="302" r:id="rId4"/>
    <p:sldId id="264" r:id="rId5"/>
    <p:sldId id="298" r:id="rId6"/>
    <p:sldId id="272" r:id="rId7"/>
    <p:sldId id="265" r:id="rId8"/>
    <p:sldId id="259" r:id="rId9"/>
    <p:sldId id="263" r:id="rId10"/>
    <p:sldId id="271" r:id="rId11"/>
    <p:sldId id="303" r:id="rId12"/>
    <p:sldId id="301" r:id="rId13"/>
    <p:sldId id="304" r:id="rId14"/>
    <p:sldId id="266"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ssistant" pitchFamily="2" charset="-79"/>
      <p:regular r:id="rId21"/>
      <p:bold r:id="rId22"/>
    </p:embeddedFont>
    <p:embeddedFont>
      <p:font typeface="Bebas Neue" panose="020B0606020202050201" pitchFamily="34" charset="0"/>
      <p:regular r:id="rId23"/>
    </p:embeddedFont>
    <p:embeddedFont>
      <p:font typeface="Nunito Light" pitchFamily="2" charset="0"/>
      <p:regular r:id="rId24"/>
      <p:italic r:id="rId25"/>
    </p:embeddedFont>
    <p:embeddedFont>
      <p:font typeface="Open Sans" panose="020B0606030504020204" pitchFamily="34" charset="0"/>
      <p:regular r:id="rId26"/>
      <p:bold r:id="rId27"/>
      <p:italic r:id="rId28"/>
      <p:boldItalic r:id="rId29"/>
    </p:embeddedFont>
    <p:embeddedFont>
      <p:font typeface="PT Sans" panose="020B05030202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5D57FD-F28D-40BF-9CB8-B2DABE9DD033}">
  <a:tblStyle styleId="{415D57FD-F28D-40BF-9CB8-B2DABE9DD0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69B53B-86E3-473A-8CA5-F894C688A20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851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2b6570c08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2b6570c08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2b6570c08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2b6570c08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64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59675" y="1342975"/>
            <a:ext cx="6824700" cy="1788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23675" y="3324725"/>
            <a:ext cx="5696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59704" y="4415278"/>
            <a:ext cx="7161701" cy="766865"/>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92470" y="3957000"/>
            <a:ext cx="1972800" cy="197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83250" y="-1006250"/>
            <a:ext cx="1899000" cy="189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8793" y="9"/>
            <a:ext cx="1647752" cy="1778660"/>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829" y="0"/>
            <a:ext cx="3977458" cy="705827"/>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96380" y="230455"/>
            <a:ext cx="838800" cy="83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3613925"/>
            <a:ext cx="1114225" cy="1529576"/>
          </a:xfrm>
          <a:custGeom>
            <a:avLst/>
            <a:gdLst/>
            <a:ahLst/>
            <a:cxnLst/>
            <a:rect l="l" t="t" r="r" b="b"/>
            <a:pathLst>
              <a:path w="35102" h="48187" extrusionOk="0">
                <a:moveTo>
                  <a:pt x="0" y="0"/>
                </a:moveTo>
                <a:lnTo>
                  <a:pt x="0" y="48187"/>
                </a:lnTo>
                <a:lnTo>
                  <a:pt x="35101" y="48187"/>
                </a:lnTo>
                <a:cubicBezTo>
                  <a:pt x="33769" y="42875"/>
                  <a:pt x="32437" y="38377"/>
                  <a:pt x="31105" y="33066"/>
                </a:cubicBezTo>
                <a:cubicBezTo>
                  <a:pt x="30167" y="29338"/>
                  <a:pt x="29229" y="25593"/>
                  <a:pt x="27788" y="22024"/>
                </a:cubicBezTo>
                <a:cubicBezTo>
                  <a:pt x="26825" y="19645"/>
                  <a:pt x="25652" y="17341"/>
                  <a:pt x="24270" y="15172"/>
                </a:cubicBezTo>
                <a:cubicBezTo>
                  <a:pt x="18866" y="6686"/>
                  <a:pt x="10062" y="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8013900" y="2961351"/>
            <a:ext cx="1130100" cy="11301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62175" y="3800525"/>
            <a:ext cx="337200" cy="65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1"/>
        <p:cNvGrpSpPr/>
        <p:nvPr/>
      </p:nvGrpSpPr>
      <p:grpSpPr>
        <a:xfrm>
          <a:off x="0" y="0"/>
          <a:ext cx="0" cy="0"/>
          <a:chOff x="0" y="0"/>
          <a:chExt cx="0" cy="0"/>
        </a:xfrm>
      </p:grpSpPr>
      <p:sp>
        <p:nvSpPr>
          <p:cNvPr id="182" name="Google Shape;182;p19"/>
          <p:cNvSpPr txBox="1">
            <a:spLocks noGrp="1"/>
          </p:cNvSpPr>
          <p:nvPr>
            <p:ph type="title" hasCustomPrompt="1"/>
          </p:nvPr>
        </p:nvSpPr>
        <p:spPr>
          <a:xfrm>
            <a:off x="798375" y="2758213"/>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b="0">
                <a:solidFill>
                  <a:schemeClr val="accent2"/>
                </a:solidFill>
                <a:latin typeface="Albert Sans"/>
                <a:ea typeface="Albert Sans"/>
                <a:cs typeface="Albert Sans"/>
                <a:sym typeface="Albert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3" name="Google Shape;183;p19"/>
          <p:cNvSpPr txBox="1">
            <a:spLocks noGrp="1"/>
          </p:cNvSpPr>
          <p:nvPr>
            <p:ph type="subTitle" idx="1"/>
          </p:nvPr>
        </p:nvSpPr>
        <p:spPr>
          <a:xfrm>
            <a:off x="798375" y="3497454"/>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2"/>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4" name="Google Shape;184;p19"/>
          <p:cNvSpPr txBox="1">
            <a:spLocks noGrp="1"/>
          </p:cNvSpPr>
          <p:nvPr>
            <p:ph type="title" idx="2" hasCustomPrompt="1"/>
          </p:nvPr>
        </p:nvSpPr>
        <p:spPr>
          <a:xfrm>
            <a:off x="2825688" y="1047227"/>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b="0">
                <a:solidFill>
                  <a:schemeClr val="accent2"/>
                </a:solidFill>
                <a:latin typeface="Albert Sans"/>
                <a:ea typeface="Albert Sans"/>
                <a:cs typeface="Albert Sans"/>
                <a:sym typeface="Albert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5" name="Google Shape;185;p19"/>
          <p:cNvSpPr txBox="1">
            <a:spLocks noGrp="1"/>
          </p:cNvSpPr>
          <p:nvPr>
            <p:ph type="subTitle" idx="3"/>
          </p:nvPr>
        </p:nvSpPr>
        <p:spPr>
          <a:xfrm>
            <a:off x="2825688" y="1783031"/>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2"/>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6" name="Google Shape;186;p19"/>
          <p:cNvSpPr txBox="1">
            <a:spLocks noGrp="1"/>
          </p:cNvSpPr>
          <p:nvPr>
            <p:ph type="title" idx="4" hasCustomPrompt="1"/>
          </p:nvPr>
        </p:nvSpPr>
        <p:spPr>
          <a:xfrm>
            <a:off x="4853000" y="2758213"/>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b="0">
                <a:solidFill>
                  <a:schemeClr val="accent2"/>
                </a:solidFill>
                <a:latin typeface="Albert Sans"/>
                <a:ea typeface="Albert Sans"/>
                <a:cs typeface="Albert Sans"/>
                <a:sym typeface="Albert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7" name="Google Shape;187;p19"/>
          <p:cNvSpPr txBox="1">
            <a:spLocks noGrp="1"/>
          </p:cNvSpPr>
          <p:nvPr>
            <p:ph type="subTitle" idx="5"/>
          </p:nvPr>
        </p:nvSpPr>
        <p:spPr>
          <a:xfrm>
            <a:off x="4853000" y="3497454"/>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2"/>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8" name="Google Shape;188;p19"/>
          <p:cNvSpPr/>
          <p:nvPr/>
        </p:nvSpPr>
        <p:spPr>
          <a:xfrm>
            <a:off x="488200" y="4396900"/>
            <a:ext cx="650700" cy="65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71575" y="4396900"/>
            <a:ext cx="650700" cy="650700"/>
          </a:xfrm>
          <a:prstGeom prst="chord">
            <a:avLst>
              <a:gd name="adj1" fmla="val 534788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12" y="-219125"/>
            <a:ext cx="2302960" cy="1663208"/>
          </a:xfrm>
          <a:custGeom>
            <a:avLst/>
            <a:gdLst/>
            <a:ahLst/>
            <a:cxnLst/>
            <a:rect l="l" t="t" r="r" b="b"/>
            <a:pathLst>
              <a:path w="59263" h="42800" extrusionOk="0">
                <a:moveTo>
                  <a:pt x="43" y="0"/>
                </a:moveTo>
                <a:cubicBezTo>
                  <a:pt x="43" y="0"/>
                  <a:pt x="1" y="36617"/>
                  <a:pt x="1" y="42800"/>
                </a:cubicBezTo>
                <a:cubicBezTo>
                  <a:pt x="1" y="42523"/>
                  <a:pt x="6904" y="39373"/>
                  <a:pt x="7700" y="38854"/>
                </a:cubicBezTo>
                <a:cubicBezTo>
                  <a:pt x="10598" y="36961"/>
                  <a:pt x="13019" y="34339"/>
                  <a:pt x="14670" y="31298"/>
                </a:cubicBezTo>
                <a:cubicBezTo>
                  <a:pt x="16873" y="27251"/>
                  <a:pt x="18758" y="22912"/>
                  <a:pt x="22201" y="19720"/>
                </a:cubicBezTo>
                <a:cubicBezTo>
                  <a:pt x="27587" y="14719"/>
                  <a:pt x="35420" y="13739"/>
                  <a:pt x="42558" y="11980"/>
                </a:cubicBezTo>
                <a:cubicBezTo>
                  <a:pt x="49695" y="10220"/>
                  <a:pt x="57310" y="7087"/>
                  <a:pt x="59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rot="-5400000">
            <a:off x="6844025" y="-1161869"/>
            <a:ext cx="969469" cy="3293218"/>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4510583" y="4396888"/>
            <a:ext cx="4305215" cy="768896"/>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7608000" y="175975"/>
            <a:ext cx="1061400" cy="106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rot="5400000">
            <a:off x="0" y="885526"/>
            <a:ext cx="1092300" cy="10923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20"/>
          <p:cNvSpPr/>
          <p:nvPr/>
        </p:nvSpPr>
        <p:spPr>
          <a:xfrm>
            <a:off x="0" y="0"/>
            <a:ext cx="1106250" cy="998250"/>
          </a:xfrm>
          <a:custGeom>
            <a:avLst/>
            <a:gdLst/>
            <a:ahLst/>
            <a:cxnLst/>
            <a:rect l="l" t="t" r="r" b="b"/>
            <a:pathLst>
              <a:path w="44250" h="39930" extrusionOk="0">
                <a:moveTo>
                  <a:pt x="42942" y="1"/>
                </a:moveTo>
                <a:lnTo>
                  <a:pt x="0" y="110"/>
                </a:lnTo>
                <a:lnTo>
                  <a:pt x="0" y="37564"/>
                </a:lnTo>
                <a:cubicBezTo>
                  <a:pt x="1791" y="39195"/>
                  <a:pt x="3693" y="39930"/>
                  <a:pt x="5569" y="39930"/>
                </a:cubicBezTo>
                <a:cubicBezTo>
                  <a:pt x="8607" y="39930"/>
                  <a:pt x="11573" y="38001"/>
                  <a:pt x="13873" y="34825"/>
                </a:cubicBezTo>
                <a:cubicBezTo>
                  <a:pt x="16445" y="31290"/>
                  <a:pt x="16747" y="26666"/>
                  <a:pt x="17501" y="22360"/>
                </a:cubicBezTo>
                <a:cubicBezTo>
                  <a:pt x="18263" y="18062"/>
                  <a:pt x="19972" y="13371"/>
                  <a:pt x="23926" y="11528"/>
                </a:cubicBezTo>
                <a:cubicBezTo>
                  <a:pt x="25627" y="10734"/>
                  <a:pt x="27479" y="10587"/>
                  <a:pt x="29370" y="10587"/>
                </a:cubicBezTo>
                <a:cubicBezTo>
                  <a:pt x="30477" y="10587"/>
                  <a:pt x="31598" y="10637"/>
                  <a:pt x="32709" y="10637"/>
                </a:cubicBezTo>
                <a:cubicBezTo>
                  <a:pt x="33363" y="10637"/>
                  <a:pt x="34014" y="10620"/>
                  <a:pt x="34657" y="10564"/>
                </a:cubicBezTo>
                <a:cubicBezTo>
                  <a:pt x="37313" y="10338"/>
                  <a:pt x="40002" y="9366"/>
                  <a:pt x="41795" y="7389"/>
                </a:cubicBezTo>
                <a:cubicBezTo>
                  <a:pt x="43579" y="5421"/>
                  <a:pt x="44249" y="2321"/>
                  <a:pt x="4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rot="10800000">
            <a:off x="8686575" y="2316150"/>
            <a:ext cx="457425" cy="2827350"/>
          </a:xfrm>
          <a:custGeom>
            <a:avLst/>
            <a:gdLst/>
            <a:ahLst/>
            <a:cxnLst/>
            <a:rect l="l" t="t" r="r" b="b"/>
            <a:pathLst>
              <a:path w="18297" h="113094" extrusionOk="0">
                <a:moveTo>
                  <a:pt x="0" y="0"/>
                </a:moveTo>
                <a:lnTo>
                  <a:pt x="0" y="113094"/>
                </a:lnTo>
                <a:cubicBezTo>
                  <a:pt x="201" y="109927"/>
                  <a:pt x="1224" y="108528"/>
                  <a:pt x="3444" y="106250"/>
                </a:cubicBezTo>
                <a:cubicBezTo>
                  <a:pt x="5672" y="103971"/>
                  <a:pt x="8344" y="101952"/>
                  <a:pt x="9584" y="99020"/>
                </a:cubicBezTo>
                <a:cubicBezTo>
                  <a:pt x="11075" y="95485"/>
                  <a:pt x="10137" y="91414"/>
                  <a:pt x="8822" y="87803"/>
                </a:cubicBezTo>
                <a:cubicBezTo>
                  <a:pt x="7507" y="84192"/>
                  <a:pt x="5806" y="80598"/>
                  <a:pt x="5798" y="76762"/>
                </a:cubicBezTo>
                <a:cubicBezTo>
                  <a:pt x="5781" y="66927"/>
                  <a:pt x="16537" y="59982"/>
                  <a:pt x="17735" y="50214"/>
                </a:cubicBezTo>
                <a:cubicBezTo>
                  <a:pt x="18296" y="45673"/>
                  <a:pt x="16663" y="41116"/>
                  <a:pt x="14418" y="37129"/>
                </a:cubicBezTo>
                <a:cubicBezTo>
                  <a:pt x="12173" y="33133"/>
                  <a:pt x="9308" y="29522"/>
                  <a:pt x="7063" y="25526"/>
                </a:cubicBezTo>
                <a:cubicBezTo>
                  <a:pt x="5873" y="23415"/>
                  <a:pt x="4843" y="21120"/>
                  <a:pt x="4809" y="18690"/>
                </a:cubicBezTo>
                <a:cubicBezTo>
                  <a:pt x="4759" y="14946"/>
                  <a:pt x="7063" y="11595"/>
                  <a:pt x="7808" y="7917"/>
                </a:cubicBezTo>
                <a:cubicBezTo>
                  <a:pt x="8294" y="5546"/>
                  <a:pt x="7741" y="2279"/>
                  <a:pt x="6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rot="5400000">
            <a:off x="0" y="4492799"/>
            <a:ext cx="650700" cy="6507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686575" y="214150"/>
            <a:ext cx="650700" cy="650700"/>
          </a:xfrm>
          <a:prstGeom prst="chord">
            <a:avLst>
              <a:gd name="adj1" fmla="val 534788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8360475" y="214150"/>
            <a:ext cx="650700" cy="650700"/>
          </a:xfrm>
          <a:prstGeom prst="chord">
            <a:avLst>
              <a:gd name="adj1" fmla="val 5347883"/>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CUSTOM_10_1_1_1_1">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7" name="Google Shape;227;p24"/>
          <p:cNvSpPr/>
          <p:nvPr/>
        </p:nvSpPr>
        <p:spPr>
          <a:xfrm flipH="1">
            <a:off x="-14620" y="-10820"/>
            <a:ext cx="1348075" cy="1455175"/>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rot="5400000">
            <a:off x="7327775" y="1383775"/>
            <a:ext cx="3084975" cy="547450"/>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8350575" y="300650"/>
            <a:ext cx="650700" cy="65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2569675" y="4836275"/>
            <a:ext cx="3793475" cy="406200"/>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249475" y="951350"/>
            <a:ext cx="337200" cy="65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5"/>
        <p:cNvGrpSpPr/>
        <p:nvPr/>
      </p:nvGrpSpPr>
      <p:grpSpPr>
        <a:xfrm>
          <a:off x="0" y="0"/>
          <a:ext cx="0" cy="0"/>
          <a:chOff x="0" y="0"/>
          <a:chExt cx="0" cy="0"/>
        </a:xfrm>
      </p:grpSpPr>
      <p:sp>
        <p:nvSpPr>
          <p:cNvPr id="246" name="Google Shape;246;p26"/>
          <p:cNvSpPr/>
          <p:nvPr/>
        </p:nvSpPr>
        <p:spPr>
          <a:xfrm>
            <a:off x="7553225" y="-49325"/>
            <a:ext cx="1629014" cy="1758433"/>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rgbClr val="3E4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1450625" y="3875101"/>
            <a:ext cx="1268400" cy="1268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544800" y="-646700"/>
            <a:ext cx="1186200" cy="118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8311025" y="857617"/>
            <a:ext cx="650700" cy="1255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0" y="3008025"/>
            <a:ext cx="2082997" cy="2135483"/>
          </a:xfrm>
          <a:custGeom>
            <a:avLst/>
            <a:gdLst/>
            <a:ahLst/>
            <a:cxnLst/>
            <a:rect l="l" t="t" r="r" b="b"/>
            <a:pathLst>
              <a:path w="51195" h="52485" extrusionOk="0">
                <a:moveTo>
                  <a:pt x="1" y="1"/>
                </a:moveTo>
                <a:lnTo>
                  <a:pt x="1" y="52485"/>
                </a:lnTo>
                <a:lnTo>
                  <a:pt x="51161" y="52485"/>
                </a:lnTo>
                <a:cubicBezTo>
                  <a:pt x="51194" y="49737"/>
                  <a:pt x="50843" y="48020"/>
                  <a:pt x="50114" y="45372"/>
                </a:cubicBezTo>
                <a:cubicBezTo>
                  <a:pt x="49385" y="42717"/>
                  <a:pt x="48070" y="39935"/>
                  <a:pt x="45548" y="38846"/>
                </a:cubicBezTo>
                <a:cubicBezTo>
                  <a:pt x="44350" y="38329"/>
                  <a:pt x="43039" y="38263"/>
                  <a:pt x="41721" y="38263"/>
                </a:cubicBezTo>
                <a:cubicBezTo>
                  <a:pt x="41276" y="38263"/>
                  <a:pt x="40830" y="38271"/>
                  <a:pt x="40387" y="38271"/>
                </a:cubicBezTo>
                <a:cubicBezTo>
                  <a:pt x="40253" y="38271"/>
                  <a:pt x="40119" y="38270"/>
                  <a:pt x="39986" y="38268"/>
                </a:cubicBezTo>
                <a:cubicBezTo>
                  <a:pt x="36417" y="38226"/>
                  <a:pt x="32597" y="37179"/>
                  <a:pt x="30385" y="34381"/>
                </a:cubicBezTo>
                <a:cubicBezTo>
                  <a:pt x="28450" y="31918"/>
                  <a:pt x="28098" y="28609"/>
                  <a:pt x="27193" y="25610"/>
                </a:cubicBezTo>
                <a:cubicBezTo>
                  <a:pt x="26297" y="22611"/>
                  <a:pt x="24286" y="19436"/>
                  <a:pt x="21162" y="19135"/>
                </a:cubicBezTo>
                <a:cubicBezTo>
                  <a:pt x="21005" y="19120"/>
                  <a:pt x="20848" y="19113"/>
                  <a:pt x="20692" y="19113"/>
                </a:cubicBezTo>
                <a:cubicBezTo>
                  <a:pt x="18151" y="19113"/>
                  <a:pt x="15785" y="20948"/>
                  <a:pt x="13216" y="20948"/>
                </a:cubicBezTo>
                <a:cubicBezTo>
                  <a:pt x="13148" y="20948"/>
                  <a:pt x="13079" y="20947"/>
                  <a:pt x="13011" y="20944"/>
                </a:cubicBezTo>
                <a:cubicBezTo>
                  <a:pt x="9551" y="20810"/>
                  <a:pt x="7180" y="17292"/>
                  <a:pt x="6367" y="13924"/>
                </a:cubicBezTo>
                <a:cubicBezTo>
                  <a:pt x="5907" y="12014"/>
                  <a:pt x="5756" y="10062"/>
                  <a:pt x="5446" y="8135"/>
                </a:cubicBezTo>
                <a:cubicBezTo>
                  <a:pt x="5153" y="6275"/>
                  <a:pt x="4583" y="4692"/>
                  <a:pt x="3913" y="2958"/>
                </a:cubicBezTo>
                <a:cubicBezTo>
                  <a:pt x="3653" y="2254"/>
                  <a:pt x="3343" y="1559"/>
                  <a:pt x="2849" y="998"/>
                </a:cubicBezTo>
                <a:cubicBezTo>
                  <a:pt x="2078" y="118"/>
                  <a:pt x="1098" y="2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5400000">
            <a:off x="7691800" y="3653050"/>
            <a:ext cx="677950" cy="2302950"/>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2"/>
        <p:cNvGrpSpPr/>
        <p:nvPr/>
      </p:nvGrpSpPr>
      <p:grpSpPr>
        <a:xfrm>
          <a:off x="0" y="0"/>
          <a:ext cx="0" cy="0"/>
          <a:chOff x="0" y="0"/>
          <a:chExt cx="0" cy="0"/>
        </a:xfrm>
      </p:grpSpPr>
      <p:sp>
        <p:nvSpPr>
          <p:cNvPr id="253" name="Google Shape;253;p27"/>
          <p:cNvSpPr/>
          <p:nvPr/>
        </p:nvSpPr>
        <p:spPr>
          <a:xfrm>
            <a:off x="0" y="4451775"/>
            <a:ext cx="6459909" cy="691718"/>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896375" y="0"/>
            <a:ext cx="4959097" cy="880026"/>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713225" y="3863550"/>
            <a:ext cx="1022400" cy="102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rot="-5400000">
            <a:off x="8284800" y="0"/>
            <a:ext cx="859200" cy="8592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238800" y="214150"/>
            <a:ext cx="650700" cy="650700"/>
          </a:xfrm>
          <a:prstGeom prst="chord">
            <a:avLst>
              <a:gd name="adj1" fmla="val 534788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713225" y="2141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8550200" y="4278650"/>
            <a:ext cx="650700" cy="650700"/>
          </a:xfrm>
          <a:prstGeom prst="chord">
            <a:avLst>
              <a:gd name="adj1" fmla="val 5347883"/>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8105425" y="4278650"/>
            <a:ext cx="650700" cy="650700"/>
          </a:xfrm>
          <a:prstGeom prst="chord">
            <a:avLst>
              <a:gd name="adj1" fmla="val 5347883"/>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p:nvPr/>
        </p:nvSpPr>
        <p:spPr>
          <a:xfrm rot="10800000">
            <a:off x="0" y="3688325"/>
            <a:ext cx="1348075" cy="1455175"/>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437875" y="2141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030350" y="214150"/>
            <a:ext cx="337200" cy="65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5400000" flipH="1">
            <a:off x="1586072" y="-1586072"/>
            <a:ext cx="612263" cy="3784408"/>
          </a:xfrm>
          <a:custGeom>
            <a:avLst/>
            <a:gdLst/>
            <a:ahLst/>
            <a:cxnLst/>
            <a:rect l="l" t="t" r="r" b="b"/>
            <a:pathLst>
              <a:path w="18297" h="113094" extrusionOk="0">
                <a:moveTo>
                  <a:pt x="0" y="0"/>
                </a:moveTo>
                <a:lnTo>
                  <a:pt x="0" y="113094"/>
                </a:lnTo>
                <a:cubicBezTo>
                  <a:pt x="201" y="109927"/>
                  <a:pt x="1224" y="108528"/>
                  <a:pt x="3444" y="106250"/>
                </a:cubicBezTo>
                <a:cubicBezTo>
                  <a:pt x="5672" y="103971"/>
                  <a:pt x="8344" y="101952"/>
                  <a:pt x="9584" y="99020"/>
                </a:cubicBezTo>
                <a:cubicBezTo>
                  <a:pt x="11075" y="95485"/>
                  <a:pt x="10137" y="91414"/>
                  <a:pt x="8822" y="87803"/>
                </a:cubicBezTo>
                <a:cubicBezTo>
                  <a:pt x="7507" y="84192"/>
                  <a:pt x="5806" y="80598"/>
                  <a:pt x="5798" y="76762"/>
                </a:cubicBezTo>
                <a:cubicBezTo>
                  <a:pt x="5781" y="66927"/>
                  <a:pt x="16537" y="59982"/>
                  <a:pt x="17735" y="50214"/>
                </a:cubicBezTo>
                <a:cubicBezTo>
                  <a:pt x="18296" y="45673"/>
                  <a:pt x="16663" y="41116"/>
                  <a:pt x="14418" y="37129"/>
                </a:cubicBezTo>
                <a:cubicBezTo>
                  <a:pt x="12173" y="33133"/>
                  <a:pt x="9308" y="29522"/>
                  <a:pt x="7063" y="25526"/>
                </a:cubicBezTo>
                <a:cubicBezTo>
                  <a:pt x="5873" y="23415"/>
                  <a:pt x="4843" y="21120"/>
                  <a:pt x="4809" y="18690"/>
                </a:cubicBezTo>
                <a:cubicBezTo>
                  <a:pt x="4759" y="14946"/>
                  <a:pt x="7063" y="11595"/>
                  <a:pt x="7808" y="7917"/>
                </a:cubicBezTo>
                <a:cubicBezTo>
                  <a:pt x="8294" y="5546"/>
                  <a:pt x="7741" y="2279"/>
                  <a:pt x="6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713225" y="117400"/>
            <a:ext cx="997800" cy="99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5400000">
            <a:off x="7653550" y="3653050"/>
            <a:ext cx="677950" cy="2302950"/>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5"/>
          <p:cNvSpPr txBox="1">
            <a:spLocks noGrp="1"/>
          </p:cNvSpPr>
          <p:nvPr>
            <p:ph type="subTitle" idx="1"/>
          </p:nvPr>
        </p:nvSpPr>
        <p:spPr>
          <a:xfrm>
            <a:off x="4923138" y="3093859"/>
            <a:ext cx="2505600" cy="150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2"/>
          </p:nvPr>
        </p:nvSpPr>
        <p:spPr>
          <a:xfrm>
            <a:off x="1715263" y="3093859"/>
            <a:ext cx="2505600" cy="150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 name="Google Shape;48;p5"/>
          <p:cNvSpPr txBox="1">
            <a:spLocks noGrp="1"/>
          </p:cNvSpPr>
          <p:nvPr>
            <p:ph type="subTitle" idx="3"/>
          </p:nvPr>
        </p:nvSpPr>
        <p:spPr>
          <a:xfrm>
            <a:off x="1715250" y="2419697"/>
            <a:ext cx="2505600" cy="67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 name="Google Shape;49;p5"/>
          <p:cNvSpPr txBox="1">
            <a:spLocks noGrp="1"/>
          </p:cNvSpPr>
          <p:nvPr>
            <p:ph type="subTitle" idx="4"/>
          </p:nvPr>
        </p:nvSpPr>
        <p:spPr>
          <a:xfrm>
            <a:off x="4923125" y="2419697"/>
            <a:ext cx="2505600" cy="67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811975" y="11507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7"/>
          <p:cNvSpPr txBox="1">
            <a:spLocks noGrp="1"/>
          </p:cNvSpPr>
          <p:nvPr>
            <p:ph type="subTitle" idx="1"/>
          </p:nvPr>
        </p:nvSpPr>
        <p:spPr>
          <a:xfrm>
            <a:off x="811975" y="18660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1" name="Google Shape;61;p7"/>
          <p:cNvSpPr>
            <a:spLocks noGrp="1"/>
          </p:cNvSpPr>
          <p:nvPr>
            <p:ph type="pic" idx="2"/>
          </p:nvPr>
        </p:nvSpPr>
        <p:spPr>
          <a:xfrm>
            <a:off x="5325275" y="539550"/>
            <a:ext cx="2787000" cy="4064400"/>
          </a:xfrm>
          <a:prstGeom prst="ellipse">
            <a:avLst/>
          </a:prstGeom>
          <a:noFill/>
          <a:ln>
            <a:noFill/>
          </a:ln>
        </p:spPr>
      </p:sp>
      <p:sp>
        <p:nvSpPr>
          <p:cNvPr id="62" name="Google Shape;62;p7"/>
          <p:cNvSpPr/>
          <p:nvPr/>
        </p:nvSpPr>
        <p:spPr>
          <a:xfrm rot="-5400000" flipH="1">
            <a:off x="618350" y="3762150"/>
            <a:ext cx="763000" cy="1999700"/>
          </a:xfrm>
          <a:custGeom>
            <a:avLst/>
            <a:gdLst/>
            <a:ahLst/>
            <a:cxnLst/>
            <a:rect l="l" t="t" r="r" b="b"/>
            <a:pathLst>
              <a:path w="30520" h="79988" extrusionOk="0">
                <a:moveTo>
                  <a:pt x="1" y="1"/>
                </a:moveTo>
                <a:cubicBezTo>
                  <a:pt x="4240" y="738"/>
                  <a:pt x="9082" y="2237"/>
                  <a:pt x="12675" y="4608"/>
                </a:cubicBezTo>
                <a:cubicBezTo>
                  <a:pt x="16269" y="6979"/>
                  <a:pt x="18883" y="11394"/>
                  <a:pt x="17811" y="15557"/>
                </a:cubicBezTo>
                <a:cubicBezTo>
                  <a:pt x="16755" y="19712"/>
                  <a:pt x="12424" y="22619"/>
                  <a:pt x="11972" y="26883"/>
                </a:cubicBezTo>
                <a:cubicBezTo>
                  <a:pt x="11201" y="34188"/>
                  <a:pt x="21673" y="37858"/>
                  <a:pt x="23340" y="45004"/>
                </a:cubicBezTo>
                <a:cubicBezTo>
                  <a:pt x="24194" y="48681"/>
                  <a:pt x="22519" y="52401"/>
                  <a:pt x="21555" y="56045"/>
                </a:cubicBezTo>
                <a:cubicBezTo>
                  <a:pt x="19201" y="64983"/>
                  <a:pt x="22175" y="76000"/>
                  <a:pt x="30519" y="79987"/>
                </a:cubicBezTo>
                <a:lnTo>
                  <a:pt x="305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7582875" y="-718550"/>
            <a:ext cx="1424700" cy="142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430300" y="4492799"/>
            <a:ext cx="650700" cy="6507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197650" y="214150"/>
            <a:ext cx="650700" cy="650700"/>
          </a:xfrm>
          <a:prstGeom prst="chord">
            <a:avLst>
              <a:gd name="adj1" fmla="val 534788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664950" y="2141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8" name="Google Shape;78;p9"/>
          <p:cNvSpPr/>
          <p:nvPr/>
        </p:nvSpPr>
        <p:spPr>
          <a:xfrm>
            <a:off x="7795925" y="0"/>
            <a:ext cx="1348075" cy="1455175"/>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800000">
            <a:off x="368925" y="42786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10800000">
            <a:off x="776450" y="4278650"/>
            <a:ext cx="337200" cy="65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5400000" flipH="1">
            <a:off x="6945664" y="2945164"/>
            <a:ext cx="612263" cy="3784408"/>
          </a:xfrm>
          <a:custGeom>
            <a:avLst/>
            <a:gdLst/>
            <a:ahLst/>
            <a:cxnLst/>
            <a:rect l="l" t="t" r="r" b="b"/>
            <a:pathLst>
              <a:path w="18297" h="113094" extrusionOk="0">
                <a:moveTo>
                  <a:pt x="0" y="0"/>
                </a:moveTo>
                <a:lnTo>
                  <a:pt x="0" y="113094"/>
                </a:lnTo>
                <a:cubicBezTo>
                  <a:pt x="201" y="109927"/>
                  <a:pt x="1224" y="108528"/>
                  <a:pt x="3444" y="106250"/>
                </a:cubicBezTo>
                <a:cubicBezTo>
                  <a:pt x="5672" y="103971"/>
                  <a:pt x="8344" y="101952"/>
                  <a:pt x="9584" y="99020"/>
                </a:cubicBezTo>
                <a:cubicBezTo>
                  <a:pt x="11075" y="95485"/>
                  <a:pt x="10137" y="91414"/>
                  <a:pt x="8822" y="87803"/>
                </a:cubicBezTo>
                <a:cubicBezTo>
                  <a:pt x="7507" y="84192"/>
                  <a:pt x="5806" y="80598"/>
                  <a:pt x="5798" y="76762"/>
                </a:cubicBezTo>
                <a:cubicBezTo>
                  <a:pt x="5781" y="66927"/>
                  <a:pt x="16537" y="59982"/>
                  <a:pt x="17735" y="50214"/>
                </a:cubicBezTo>
                <a:cubicBezTo>
                  <a:pt x="18296" y="45673"/>
                  <a:pt x="16663" y="41116"/>
                  <a:pt x="14418" y="37129"/>
                </a:cubicBezTo>
                <a:cubicBezTo>
                  <a:pt x="12173" y="33133"/>
                  <a:pt x="9308" y="29522"/>
                  <a:pt x="7063" y="25526"/>
                </a:cubicBezTo>
                <a:cubicBezTo>
                  <a:pt x="5873" y="23415"/>
                  <a:pt x="4843" y="21120"/>
                  <a:pt x="4809" y="18690"/>
                </a:cubicBezTo>
                <a:cubicBezTo>
                  <a:pt x="4759" y="14946"/>
                  <a:pt x="7063" y="11595"/>
                  <a:pt x="7808" y="7917"/>
                </a:cubicBezTo>
                <a:cubicBezTo>
                  <a:pt x="8294" y="5546"/>
                  <a:pt x="7741" y="2279"/>
                  <a:pt x="6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10800000">
            <a:off x="7469500" y="4050225"/>
            <a:ext cx="997800" cy="99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812500" y="-812500"/>
            <a:ext cx="677950" cy="2302950"/>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1284000" y="1559850"/>
            <a:ext cx="6576000" cy="1526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b="0">
                <a:solidFill>
                  <a:schemeClr val="accent2"/>
                </a:solidFill>
                <a:latin typeface="Albert Sans"/>
                <a:ea typeface="Albert Sans"/>
                <a:cs typeface="Albert Sans"/>
                <a:sym typeface="Albert Sa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1284000" y="3086550"/>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9" name="Google Shape;89;p11"/>
          <p:cNvSpPr/>
          <p:nvPr/>
        </p:nvSpPr>
        <p:spPr>
          <a:xfrm flipH="1">
            <a:off x="1477340" y="4604003"/>
            <a:ext cx="7161701" cy="766865"/>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flipH="1">
            <a:off x="2467850" y="4148075"/>
            <a:ext cx="1434000" cy="143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flipH="1">
            <a:off x="1314295" y="-1006250"/>
            <a:ext cx="1899000" cy="189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flipH="1">
            <a:off x="0" y="9"/>
            <a:ext cx="1647752" cy="1778660"/>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flipH="1">
            <a:off x="5206259" y="0"/>
            <a:ext cx="3977458" cy="705827"/>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flipH="1">
            <a:off x="7861365" y="230455"/>
            <a:ext cx="838800" cy="83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flipH="1">
            <a:off x="8297570" y="3878713"/>
            <a:ext cx="1114225" cy="1529576"/>
          </a:xfrm>
          <a:custGeom>
            <a:avLst/>
            <a:gdLst/>
            <a:ahLst/>
            <a:cxnLst/>
            <a:rect l="l" t="t" r="r" b="b"/>
            <a:pathLst>
              <a:path w="35102" h="48187" extrusionOk="0">
                <a:moveTo>
                  <a:pt x="0" y="0"/>
                </a:moveTo>
                <a:lnTo>
                  <a:pt x="0" y="48187"/>
                </a:lnTo>
                <a:lnTo>
                  <a:pt x="35101" y="48187"/>
                </a:lnTo>
                <a:cubicBezTo>
                  <a:pt x="33769" y="42875"/>
                  <a:pt x="32437" y="38377"/>
                  <a:pt x="31105" y="33066"/>
                </a:cubicBezTo>
                <a:cubicBezTo>
                  <a:pt x="30167" y="29338"/>
                  <a:pt x="29229" y="25593"/>
                  <a:pt x="27788" y="22024"/>
                </a:cubicBezTo>
                <a:cubicBezTo>
                  <a:pt x="26825" y="19645"/>
                  <a:pt x="25652" y="17341"/>
                  <a:pt x="24270" y="15172"/>
                </a:cubicBezTo>
                <a:cubicBezTo>
                  <a:pt x="18866" y="6686"/>
                  <a:pt x="10062" y="3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rot="5400000" flipH="1">
            <a:off x="-5" y="3878726"/>
            <a:ext cx="1130100" cy="11301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544620" y="352660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9" name="Google Shape;149;p17"/>
          <p:cNvSpPr txBox="1">
            <a:spLocks noGrp="1"/>
          </p:cNvSpPr>
          <p:nvPr>
            <p:ph type="subTitle" idx="1"/>
          </p:nvPr>
        </p:nvSpPr>
        <p:spPr>
          <a:xfrm>
            <a:off x="1583938" y="2051550"/>
            <a:ext cx="2811000" cy="100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0" name="Google Shape;150;p17"/>
          <p:cNvSpPr txBox="1">
            <a:spLocks noGrp="1"/>
          </p:cNvSpPr>
          <p:nvPr>
            <p:ph type="subTitle" idx="2"/>
          </p:nvPr>
        </p:nvSpPr>
        <p:spPr>
          <a:xfrm>
            <a:off x="5410489" y="2051550"/>
            <a:ext cx="2811000" cy="100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7"/>
          <p:cNvSpPr txBox="1">
            <a:spLocks noGrp="1"/>
          </p:cNvSpPr>
          <p:nvPr>
            <p:ph type="subTitle" idx="3"/>
          </p:nvPr>
        </p:nvSpPr>
        <p:spPr>
          <a:xfrm>
            <a:off x="1583938" y="3603800"/>
            <a:ext cx="2811000" cy="100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7"/>
          <p:cNvSpPr txBox="1">
            <a:spLocks noGrp="1"/>
          </p:cNvSpPr>
          <p:nvPr>
            <p:ph type="subTitle" idx="4"/>
          </p:nvPr>
        </p:nvSpPr>
        <p:spPr>
          <a:xfrm>
            <a:off x="5410489" y="3603800"/>
            <a:ext cx="2811000" cy="100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 name="Google Shape;153;p17"/>
          <p:cNvSpPr txBox="1">
            <a:spLocks noGrp="1"/>
          </p:cNvSpPr>
          <p:nvPr>
            <p:ph type="subTitle" idx="5"/>
          </p:nvPr>
        </p:nvSpPr>
        <p:spPr>
          <a:xfrm>
            <a:off x="1583938" y="1361350"/>
            <a:ext cx="2811000" cy="697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17"/>
          <p:cNvSpPr txBox="1">
            <a:spLocks noGrp="1"/>
          </p:cNvSpPr>
          <p:nvPr>
            <p:ph type="subTitle" idx="6"/>
          </p:nvPr>
        </p:nvSpPr>
        <p:spPr>
          <a:xfrm>
            <a:off x="1583938" y="2913625"/>
            <a:ext cx="2811000" cy="697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5" name="Google Shape;155;p17"/>
          <p:cNvSpPr txBox="1">
            <a:spLocks noGrp="1"/>
          </p:cNvSpPr>
          <p:nvPr>
            <p:ph type="subTitle" idx="7"/>
          </p:nvPr>
        </p:nvSpPr>
        <p:spPr>
          <a:xfrm>
            <a:off x="5410463" y="1361350"/>
            <a:ext cx="2811000" cy="697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6" name="Google Shape;156;p17"/>
          <p:cNvSpPr txBox="1">
            <a:spLocks noGrp="1"/>
          </p:cNvSpPr>
          <p:nvPr>
            <p:ph type="subTitle" idx="8"/>
          </p:nvPr>
        </p:nvSpPr>
        <p:spPr>
          <a:xfrm>
            <a:off x="5410463" y="2913625"/>
            <a:ext cx="2811000" cy="697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17"/>
          <p:cNvSpPr/>
          <p:nvPr/>
        </p:nvSpPr>
        <p:spPr>
          <a:xfrm rot="5400000" flipH="1">
            <a:off x="0" y="-7101"/>
            <a:ext cx="650700" cy="6507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flipH="1">
            <a:off x="8384850" y="4365675"/>
            <a:ext cx="650700" cy="650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rot="5400000">
            <a:off x="8091750" y="46897"/>
            <a:ext cx="1106250" cy="998250"/>
          </a:xfrm>
          <a:custGeom>
            <a:avLst/>
            <a:gdLst/>
            <a:ahLst/>
            <a:cxnLst/>
            <a:rect l="l" t="t" r="r" b="b"/>
            <a:pathLst>
              <a:path w="44250" h="39930" extrusionOk="0">
                <a:moveTo>
                  <a:pt x="42942" y="1"/>
                </a:moveTo>
                <a:lnTo>
                  <a:pt x="0" y="110"/>
                </a:lnTo>
                <a:lnTo>
                  <a:pt x="0" y="37564"/>
                </a:lnTo>
                <a:cubicBezTo>
                  <a:pt x="1791" y="39195"/>
                  <a:pt x="3693" y="39930"/>
                  <a:pt x="5569" y="39930"/>
                </a:cubicBezTo>
                <a:cubicBezTo>
                  <a:pt x="8607" y="39930"/>
                  <a:pt x="11573" y="38001"/>
                  <a:pt x="13873" y="34825"/>
                </a:cubicBezTo>
                <a:cubicBezTo>
                  <a:pt x="16445" y="31290"/>
                  <a:pt x="16747" y="26666"/>
                  <a:pt x="17501" y="22360"/>
                </a:cubicBezTo>
                <a:cubicBezTo>
                  <a:pt x="18263" y="18062"/>
                  <a:pt x="19972" y="13371"/>
                  <a:pt x="23926" y="11528"/>
                </a:cubicBezTo>
                <a:cubicBezTo>
                  <a:pt x="25627" y="10734"/>
                  <a:pt x="27479" y="10587"/>
                  <a:pt x="29370" y="10587"/>
                </a:cubicBezTo>
                <a:cubicBezTo>
                  <a:pt x="30477" y="10587"/>
                  <a:pt x="31598" y="10637"/>
                  <a:pt x="32709" y="10637"/>
                </a:cubicBezTo>
                <a:cubicBezTo>
                  <a:pt x="33363" y="10637"/>
                  <a:pt x="34014" y="10620"/>
                  <a:pt x="34657" y="10564"/>
                </a:cubicBezTo>
                <a:cubicBezTo>
                  <a:pt x="37313" y="10338"/>
                  <a:pt x="40002" y="9366"/>
                  <a:pt x="41795" y="7389"/>
                </a:cubicBezTo>
                <a:cubicBezTo>
                  <a:pt x="43579" y="5421"/>
                  <a:pt x="44249" y="2321"/>
                  <a:pt x="4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120200" y="4365675"/>
            <a:ext cx="650700" cy="65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276950" y="445025"/>
            <a:ext cx="337200" cy="65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2"/>
        <p:cNvGrpSpPr/>
        <p:nvPr/>
      </p:nvGrpSpPr>
      <p:grpSpPr>
        <a:xfrm>
          <a:off x="0" y="0"/>
          <a:ext cx="0" cy="0"/>
          <a:chOff x="0" y="0"/>
          <a:chExt cx="0" cy="0"/>
        </a:xfrm>
      </p:grpSpPr>
      <p:sp>
        <p:nvSpPr>
          <p:cNvPr id="163" name="Google Shape;163;p18"/>
          <p:cNvSpPr/>
          <p:nvPr/>
        </p:nvSpPr>
        <p:spPr>
          <a:xfrm rot="-5400000">
            <a:off x="8493296" y="-9"/>
            <a:ext cx="650700" cy="6507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rot="10800000">
            <a:off x="7842600" y="31525"/>
            <a:ext cx="650700" cy="650700"/>
          </a:xfrm>
          <a:prstGeom prst="chord">
            <a:avLst>
              <a:gd name="adj1" fmla="val 5347883"/>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rot="-5400000" flipH="1">
            <a:off x="618350" y="3762150"/>
            <a:ext cx="763000" cy="1999700"/>
          </a:xfrm>
          <a:custGeom>
            <a:avLst/>
            <a:gdLst/>
            <a:ahLst/>
            <a:cxnLst/>
            <a:rect l="l" t="t" r="r" b="b"/>
            <a:pathLst>
              <a:path w="30520" h="79988" extrusionOk="0">
                <a:moveTo>
                  <a:pt x="1" y="1"/>
                </a:moveTo>
                <a:cubicBezTo>
                  <a:pt x="4240" y="738"/>
                  <a:pt x="9082" y="2237"/>
                  <a:pt x="12675" y="4608"/>
                </a:cubicBezTo>
                <a:cubicBezTo>
                  <a:pt x="16269" y="6979"/>
                  <a:pt x="18883" y="11394"/>
                  <a:pt x="17811" y="15557"/>
                </a:cubicBezTo>
                <a:cubicBezTo>
                  <a:pt x="16755" y="19712"/>
                  <a:pt x="12424" y="22619"/>
                  <a:pt x="11972" y="26883"/>
                </a:cubicBezTo>
                <a:cubicBezTo>
                  <a:pt x="11201" y="34188"/>
                  <a:pt x="21673" y="37858"/>
                  <a:pt x="23340" y="45004"/>
                </a:cubicBezTo>
                <a:cubicBezTo>
                  <a:pt x="24194" y="48681"/>
                  <a:pt x="22519" y="52401"/>
                  <a:pt x="21555" y="56045"/>
                </a:cubicBezTo>
                <a:cubicBezTo>
                  <a:pt x="19201" y="64983"/>
                  <a:pt x="22175" y="76000"/>
                  <a:pt x="30519" y="79987"/>
                </a:cubicBezTo>
                <a:lnTo>
                  <a:pt x="305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0" y="0"/>
            <a:ext cx="1106250" cy="998250"/>
          </a:xfrm>
          <a:custGeom>
            <a:avLst/>
            <a:gdLst/>
            <a:ahLst/>
            <a:cxnLst/>
            <a:rect l="l" t="t" r="r" b="b"/>
            <a:pathLst>
              <a:path w="44250" h="39930" extrusionOk="0">
                <a:moveTo>
                  <a:pt x="42942" y="1"/>
                </a:moveTo>
                <a:lnTo>
                  <a:pt x="0" y="110"/>
                </a:lnTo>
                <a:lnTo>
                  <a:pt x="0" y="37564"/>
                </a:lnTo>
                <a:cubicBezTo>
                  <a:pt x="1791" y="39195"/>
                  <a:pt x="3693" y="39930"/>
                  <a:pt x="5569" y="39930"/>
                </a:cubicBezTo>
                <a:cubicBezTo>
                  <a:pt x="8607" y="39930"/>
                  <a:pt x="11573" y="38001"/>
                  <a:pt x="13873" y="34825"/>
                </a:cubicBezTo>
                <a:cubicBezTo>
                  <a:pt x="16445" y="31290"/>
                  <a:pt x="16747" y="26666"/>
                  <a:pt x="17501" y="22360"/>
                </a:cubicBezTo>
                <a:cubicBezTo>
                  <a:pt x="18263" y="18062"/>
                  <a:pt x="19972" y="13371"/>
                  <a:pt x="23926" y="11528"/>
                </a:cubicBezTo>
                <a:cubicBezTo>
                  <a:pt x="25627" y="10734"/>
                  <a:pt x="27479" y="10587"/>
                  <a:pt x="29370" y="10587"/>
                </a:cubicBezTo>
                <a:cubicBezTo>
                  <a:pt x="30477" y="10587"/>
                  <a:pt x="31598" y="10637"/>
                  <a:pt x="32709" y="10637"/>
                </a:cubicBezTo>
                <a:cubicBezTo>
                  <a:pt x="33363" y="10637"/>
                  <a:pt x="34014" y="10620"/>
                  <a:pt x="34657" y="10564"/>
                </a:cubicBezTo>
                <a:cubicBezTo>
                  <a:pt x="37313" y="10338"/>
                  <a:pt x="40002" y="9366"/>
                  <a:pt x="41795" y="7389"/>
                </a:cubicBezTo>
                <a:cubicBezTo>
                  <a:pt x="43579" y="5421"/>
                  <a:pt x="44249" y="2321"/>
                  <a:pt x="42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flipH="1">
            <a:off x="8266450" y="3938825"/>
            <a:ext cx="877550" cy="1204675"/>
          </a:xfrm>
          <a:custGeom>
            <a:avLst/>
            <a:gdLst/>
            <a:ahLst/>
            <a:cxnLst/>
            <a:rect l="l" t="t" r="r" b="b"/>
            <a:pathLst>
              <a:path w="35102" h="48187" extrusionOk="0">
                <a:moveTo>
                  <a:pt x="0" y="0"/>
                </a:moveTo>
                <a:lnTo>
                  <a:pt x="0" y="48187"/>
                </a:lnTo>
                <a:lnTo>
                  <a:pt x="35101" y="48187"/>
                </a:lnTo>
                <a:cubicBezTo>
                  <a:pt x="33769" y="42875"/>
                  <a:pt x="32437" y="38377"/>
                  <a:pt x="31105" y="33066"/>
                </a:cubicBezTo>
                <a:cubicBezTo>
                  <a:pt x="30167" y="29338"/>
                  <a:pt x="29229" y="25593"/>
                  <a:pt x="27788" y="22024"/>
                </a:cubicBezTo>
                <a:cubicBezTo>
                  <a:pt x="26825" y="19645"/>
                  <a:pt x="25652" y="17341"/>
                  <a:pt x="24270" y="15172"/>
                </a:cubicBezTo>
                <a:cubicBezTo>
                  <a:pt x="18866" y="6686"/>
                  <a:pt x="10062" y="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18"/>
          <p:cNvSpPr txBox="1">
            <a:spLocks noGrp="1"/>
          </p:cNvSpPr>
          <p:nvPr>
            <p:ph type="subTitle" idx="1"/>
          </p:nvPr>
        </p:nvSpPr>
        <p:spPr>
          <a:xfrm>
            <a:off x="723900" y="1710150"/>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8"/>
          <p:cNvSpPr txBox="1">
            <a:spLocks noGrp="1"/>
          </p:cNvSpPr>
          <p:nvPr>
            <p:ph type="subTitle" idx="2"/>
          </p:nvPr>
        </p:nvSpPr>
        <p:spPr>
          <a:xfrm>
            <a:off x="3579000" y="1710153"/>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3"/>
          </p:nvPr>
        </p:nvSpPr>
        <p:spPr>
          <a:xfrm>
            <a:off x="723900" y="3498801"/>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18"/>
          <p:cNvSpPr txBox="1">
            <a:spLocks noGrp="1"/>
          </p:cNvSpPr>
          <p:nvPr>
            <p:ph type="subTitle" idx="4"/>
          </p:nvPr>
        </p:nvSpPr>
        <p:spPr>
          <a:xfrm>
            <a:off x="3579000" y="3498800"/>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8"/>
          <p:cNvSpPr txBox="1">
            <a:spLocks noGrp="1"/>
          </p:cNvSpPr>
          <p:nvPr>
            <p:ph type="subTitle" idx="5"/>
          </p:nvPr>
        </p:nvSpPr>
        <p:spPr>
          <a:xfrm>
            <a:off x="6334075" y="1710159"/>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 name="Google Shape;174;p18"/>
          <p:cNvSpPr txBox="1">
            <a:spLocks noGrp="1"/>
          </p:cNvSpPr>
          <p:nvPr>
            <p:ph type="subTitle" idx="6"/>
          </p:nvPr>
        </p:nvSpPr>
        <p:spPr>
          <a:xfrm>
            <a:off x="6334075" y="3498801"/>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18"/>
          <p:cNvSpPr txBox="1">
            <a:spLocks noGrp="1"/>
          </p:cNvSpPr>
          <p:nvPr>
            <p:ph type="subTitle" idx="7"/>
          </p:nvPr>
        </p:nvSpPr>
        <p:spPr>
          <a:xfrm>
            <a:off x="723900" y="1060275"/>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6" name="Google Shape;176;p18"/>
          <p:cNvSpPr txBox="1">
            <a:spLocks noGrp="1"/>
          </p:cNvSpPr>
          <p:nvPr>
            <p:ph type="subTitle" idx="8"/>
          </p:nvPr>
        </p:nvSpPr>
        <p:spPr>
          <a:xfrm>
            <a:off x="3579000" y="1060275"/>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7" name="Google Shape;177;p18"/>
          <p:cNvSpPr txBox="1">
            <a:spLocks noGrp="1"/>
          </p:cNvSpPr>
          <p:nvPr>
            <p:ph type="subTitle" idx="9"/>
          </p:nvPr>
        </p:nvSpPr>
        <p:spPr>
          <a:xfrm>
            <a:off x="6334075" y="1060275"/>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8" name="Google Shape;178;p18"/>
          <p:cNvSpPr txBox="1">
            <a:spLocks noGrp="1"/>
          </p:cNvSpPr>
          <p:nvPr>
            <p:ph type="subTitle" idx="13"/>
          </p:nvPr>
        </p:nvSpPr>
        <p:spPr>
          <a:xfrm>
            <a:off x="723900" y="2845800"/>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18"/>
          <p:cNvSpPr txBox="1">
            <a:spLocks noGrp="1"/>
          </p:cNvSpPr>
          <p:nvPr>
            <p:ph type="subTitle" idx="14"/>
          </p:nvPr>
        </p:nvSpPr>
        <p:spPr>
          <a:xfrm>
            <a:off x="3579000" y="2845801"/>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18"/>
          <p:cNvSpPr txBox="1">
            <a:spLocks noGrp="1"/>
          </p:cNvSpPr>
          <p:nvPr>
            <p:ph type="subTitle" idx="15"/>
          </p:nvPr>
        </p:nvSpPr>
        <p:spPr>
          <a:xfrm>
            <a:off x="6334075" y="2845800"/>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2pPr>
            <a:lvl3pPr lvl="2"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3pPr>
            <a:lvl4pPr lvl="3"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4pPr>
            <a:lvl5pPr lvl="4"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5pPr>
            <a:lvl6pPr lvl="5"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6pPr>
            <a:lvl7pPr lvl="6"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7pPr>
            <a:lvl8pPr lvl="7"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8pPr>
            <a:lvl9pPr lvl="8"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1pPr>
            <a:lvl2pPr marL="914400" lvl="1"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2pPr>
            <a:lvl3pPr marL="1371600" lvl="2"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3pPr>
            <a:lvl4pPr marL="1828800" lvl="3"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4pPr>
            <a:lvl5pPr marL="2286000" lvl="4"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5pPr>
            <a:lvl6pPr marL="2743200" lvl="5"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6pPr>
            <a:lvl7pPr marL="3200400" lvl="6"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7pPr>
            <a:lvl8pPr marL="3657600" lvl="7"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8pPr>
            <a:lvl9pPr marL="4114800" lvl="8"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6" r:id="rId5"/>
    <p:sldLayoutId id="2147483657" r:id="rId6"/>
    <p:sldLayoutId id="2147483658" r:id="rId7"/>
    <p:sldLayoutId id="2147483663" r:id="rId8"/>
    <p:sldLayoutId id="2147483664" r:id="rId9"/>
    <p:sldLayoutId id="2147483665" r:id="rId10"/>
    <p:sldLayoutId id="2147483666" r:id="rId11"/>
    <p:sldLayoutId id="2147483670" r:id="rId12"/>
    <p:sldLayoutId id="2147483672" r:id="rId13"/>
    <p:sldLayoutId id="214748367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iQlMRxqWACM&amp;list=PPSV" TargetMode="External"/><Relationship Id="rId2" Type="http://schemas.openxmlformats.org/officeDocument/2006/relationships/image" Target="../media/image2.jp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a:spLocks noGrp="1"/>
          </p:cNvSpPr>
          <p:nvPr>
            <p:ph type="ctrTitle"/>
          </p:nvPr>
        </p:nvSpPr>
        <p:spPr>
          <a:xfrm>
            <a:off x="1102968" y="1278865"/>
            <a:ext cx="6824700" cy="25857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dirty="0">
                <a:latin typeface="Albert Sans"/>
                <a:ea typeface="Albert Sans"/>
                <a:cs typeface="Albert Sans"/>
                <a:sym typeface="Albert Sans"/>
              </a:rPr>
              <a:t>Design Thinking Project </a:t>
            </a:r>
            <a:br>
              <a:rPr lang="en" sz="3200" b="1" dirty="0">
                <a:latin typeface="Albert Sans"/>
                <a:ea typeface="Albert Sans"/>
                <a:cs typeface="Albert Sans"/>
                <a:sym typeface="Albert Sans"/>
              </a:rPr>
            </a:br>
            <a:br>
              <a:rPr lang="en" sz="3200" b="1" dirty="0">
                <a:latin typeface="Albert Sans"/>
                <a:ea typeface="Albert Sans"/>
                <a:cs typeface="Albert Sans"/>
                <a:sym typeface="Albert Sans"/>
              </a:rPr>
            </a:br>
            <a:r>
              <a:rPr lang="en" sz="3200" b="1" dirty="0">
                <a:latin typeface="Albert Sans"/>
                <a:ea typeface="Albert Sans"/>
                <a:cs typeface="Albert Sans"/>
                <a:sym typeface="Albert Sans"/>
              </a:rPr>
              <a:t>Title: </a:t>
            </a:r>
            <a:r>
              <a:rPr lang="en" sz="3200" b="1" dirty="0">
                <a:solidFill>
                  <a:schemeClr val="accent2">
                    <a:lumMod val="75000"/>
                  </a:schemeClr>
                </a:solidFill>
                <a:latin typeface="Albert Sans"/>
                <a:ea typeface="Albert Sans"/>
                <a:cs typeface="Albert Sans"/>
                <a:sym typeface="Albert Sans"/>
              </a:rPr>
              <a:t>Microbial Fuel Cell System (Earth Battery) in Ibarapa </a:t>
            </a:r>
            <a:r>
              <a:rPr lang="en" sz="3200" dirty="0">
                <a:solidFill>
                  <a:schemeClr val="accent2">
                    <a:lumMod val="75000"/>
                  </a:schemeClr>
                </a:solidFill>
              </a:rPr>
              <a:t>North</a:t>
            </a:r>
            <a:endParaRPr sz="3200" b="0" dirty="0">
              <a:solidFill>
                <a:schemeClr val="accent2">
                  <a:lumMod val="75000"/>
                </a:schemeClr>
              </a:solidFill>
            </a:endParaRPr>
          </a:p>
        </p:txBody>
      </p:sp>
    </p:spTree>
    <p:extLst>
      <p:ext uri="{BB962C8B-B14F-4D97-AF65-F5344CB8AC3E}">
        <p14:creationId xmlns:p14="http://schemas.microsoft.com/office/powerpoint/2010/main" val="151684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MFC Design &amp; Implementation</a:t>
            </a:r>
            <a:endParaRPr dirty="0"/>
          </a:p>
        </p:txBody>
      </p:sp>
      <p:sp>
        <p:nvSpPr>
          <p:cNvPr id="553" name="Google Shape;553;p46"/>
          <p:cNvSpPr txBox="1"/>
          <p:nvPr/>
        </p:nvSpPr>
        <p:spPr>
          <a:xfrm>
            <a:off x="2888512" y="1217548"/>
            <a:ext cx="3366975" cy="572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Albert Sans"/>
                <a:ea typeface="Albert Sans"/>
                <a:cs typeface="Albert Sans"/>
                <a:sym typeface="Albert Sans"/>
              </a:rPr>
              <a:t>Stage 1: </a:t>
            </a:r>
          </a:p>
          <a:p>
            <a:pPr marL="0" lvl="0" indent="0" algn="ctr" rtl="0">
              <a:spcBef>
                <a:spcPts val="0"/>
              </a:spcBef>
              <a:spcAft>
                <a:spcPts val="0"/>
              </a:spcAft>
              <a:buNone/>
            </a:pPr>
            <a:r>
              <a:rPr lang="en-US" b="1" dirty="0">
                <a:solidFill>
                  <a:schemeClr val="dk1"/>
                </a:solidFill>
                <a:latin typeface="Albert Sans"/>
                <a:ea typeface="Albert Sans"/>
                <a:cs typeface="Albert Sans"/>
                <a:sym typeface="Albert Sans"/>
              </a:rPr>
              <a:t>Prototype Development &amp; Testing</a:t>
            </a:r>
            <a:endParaRPr dirty="0">
              <a:solidFill>
                <a:schemeClr val="dk2"/>
              </a:solidFill>
              <a:latin typeface="Assistant"/>
              <a:ea typeface="Assistant"/>
              <a:cs typeface="Assistant"/>
              <a:sym typeface="Assistant"/>
            </a:endParaRPr>
          </a:p>
        </p:txBody>
      </p:sp>
      <p:sp>
        <p:nvSpPr>
          <p:cNvPr id="565" name="Google Shape;565;p46"/>
          <p:cNvSpPr txBox="1"/>
          <p:nvPr/>
        </p:nvSpPr>
        <p:spPr>
          <a:xfrm>
            <a:off x="2888508" y="3421432"/>
            <a:ext cx="3366973" cy="704342"/>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Albert Sans"/>
                <a:ea typeface="Albert Sans"/>
                <a:cs typeface="Albert Sans"/>
                <a:sym typeface="Albert Sans"/>
              </a:rPr>
              <a:t>Stage 3:</a:t>
            </a:r>
          </a:p>
          <a:p>
            <a:pPr marL="0" lvl="0" indent="0" algn="ctr" rtl="0">
              <a:spcBef>
                <a:spcPts val="0"/>
              </a:spcBef>
              <a:spcAft>
                <a:spcPts val="0"/>
              </a:spcAft>
              <a:buNone/>
            </a:pPr>
            <a:r>
              <a:rPr lang="en-US" b="1" dirty="0">
                <a:solidFill>
                  <a:schemeClr val="dk1"/>
                </a:solidFill>
                <a:latin typeface="Albert Sans"/>
                <a:ea typeface="Open Sans"/>
                <a:cs typeface="Open Sans"/>
                <a:sym typeface="Albert Sans"/>
              </a:rPr>
              <a:t>Scaling Up &amp; Expanding</a:t>
            </a:r>
            <a:endParaRPr b="1" dirty="0">
              <a:solidFill>
                <a:srgbClr val="191919"/>
              </a:solidFill>
              <a:latin typeface="Open Sans"/>
              <a:ea typeface="Open Sans"/>
              <a:cs typeface="Open Sans"/>
              <a:sym typeface="Open Sans"/>
            </a:endParaRPr>
          </a:p>
        </p:txBody>
      </p:sp>
      <p:sp>
        <p:nvSpPr>
          <p:cNvPr id="566" name="Google Shape;566;p46"/>
          <p:cNvSpPr txBox="1"/>
          <p:nvPr/>
        </p:nvSpPr>
        <p:spPr>
          <a:xfrm>
            <a:off x="2888509" y="2220497"/>
            <a:ext cx="3366974" cy="704343"/>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dk1"/>
                </a:solidFill>
                <a:latin typeface="Albert Sans"/>
                <a:ea typeface="Albert Sans"/>
                <a:cs typeface="Albert Sans"/>
                <a:sym typeface="Albert Sans"/>
              </a:rPr>
              <a:t>Stage 2:</a:t>
            </a:r>
          </a:p>
          <a:p>
            <a:pPr marL="0" lvl="0" indent="0" algn="ctr" rtl="0">
              <a:spcBef>
                <a:spcPts val="0"/>
              </a:spcBef>
              <a:spcAft>
                <a:spcPts val="0"/>
              </a:spcAft>
              <a:buNone/>
            </a:pPr>
            <a:r>
              <a:rPr lang="en-US" b="1" dirty="0">
                <a:solidFill>
                  <a:schemeClr val="dk1"/>
                </a:solidFill>
                <a:latin typeface="Albert Sans"/>
                <a:ea typeface="Open Sans"/>
                <a:cs typeface="Open Sans"/>
                <a:sym typeface="Albert Sans"/>
              </a:rPr>
              <a:t>Polishing Final Product &amp; Full-Scale Implementation</a:t>
            </a:r>
            <a:endParaRPr b="1" dirty="0">
              <a:solidFill>
                <a:srgbClr val="191919"/>
              </a:solidFill>
              <a:latin typeface="Open Sans"/>
              <a:ea typeface="Open Sans"/>
              <a:cs typeface="Open Sans"/>
              <a:sym typeface="Open Sans"/>
            </a:endParaRPr>
          </a:p>
        </p:txBody>
      </p:sp>
      <p:cxnSp>
        <p:nvCxnSpPr>
          <p:cNvPr id="573" name="Google Shape;573;p46"/>
          <p:cNvCxnSpPr>
            <a:cxnSpLocks/>
          </p:cNvCxnSpPr>
          <p:nvPr/>
        </p:nvCxnSpPr>
        <p:spPr>
          <a:xfrm>
            <a:off x="4344153" y="1790248"/>
            <a:ext cx="0" cy="428412"/>
          </a:xfrm>
          <a:prstGeom prst="straightConnector1">
            <a:avLst/>
          </a:prstGeom>
          <a:noFill/>
          <a:ln w="9525" cap="flat" cmpd="sng">
            <a:solidFill>
              <a:schemeClr val="dk2"/>
            </a:solidFill>
            <a:prstDash val="solid"/>
            <a:round/>
            <a:headEnd type="none" w="med" len="med"/>
            <a:tailEnd type="none" w="med" len="med"/>
          </a:ln>
        </p:spPr>
      </p:cxnSp>
      <p:cxnSp>
        <p:nvCxnSpPr>
          <p:cNvPr id="12" name="Google Shape;573;p46">
            <a:extLst>
              <a:ext uri="{FF2B5EF4-FFF2-40B4-BE49-F238E27FC236}">
                <a16:creationId xmlns:a16="http://schemas.microsoft.com/office/drawing/2014/main" id="{EEECEE9D-40F3-DAA7-3510-8FDE378F80CD}"/>
              </a:ext>
            </a:extLst>
          </p:cNvPr>
          <p:cNvCxnSpPr>
            <a:cxnSpLocks/>
          </p:cNvCxnSpPr>
          <p:nvPr/>
        </p:nvCxnSpPr>
        <p:spPr>
          <a:xfrm>
            <a:off x="4344153" y="2924840"/>
            <a:ext cx="0" cy="496592"/>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46EDBB9-BEEE-75BA-3FDE-B3C7A2B150E9}"/>
              </a:ext>
            </a:extLst>
          </p:cNvPr>
          <p:cNvSpPr/>
          <p:nvPr/>
        </p:nvSpPr>
        <p:spPr>
          <a:xfrm>
            <a:off x="432391" y="959309"/>
            <a:ext cx="3444949" cy="86478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1" dirty="0">
                <a:solidFill>
                  <a:schemeClr val="bg2"/>
                </a:solidFill>
              </a:rPr>
              <a:t>1. Gather Materials: </a:t>
            </a:r>
            <a:r>
              <a:rPr lang="en-US" dirty="0">
                <a:solidFill>
                  <a:schemeClr val="bg2"/>
                </a:solidFill>
              </a:rPr>
              <a:t>Collect mud, electrodes (copper &amp; zinc plates), containers, wires, an LED or small device to power.</a:t>
            </a:r>
          </a:p>
        </p:txBody>
      </p:sp>
      <p:sp>
        <p:nvSpPr>
          <p:cNvPr id="4" name="Rectangle: Rounded Corners 3">
            <a:extLst>
              <a:ext uri="{FF2B5EF4-FFF2-40B4-BE49-F238E27FC236}">
                <a16:creationId xmlns:a16="http://schemas.microsoft.com/office/drawing/2014/main" id="{E6CBFCF5-0DC2-40AD-D218-14F248144B01}"/>
              </a:ext>
            </a:extLst>
          </p:cNvPr>
          <p:cNvSpPr/>
          <p:nvPr/>
        </p:nvSpPr>
        <p:spPr>
          <a:xfrm>
            <a:off x="4876800" y="959309"/>
            <a:ext cx="3366977" cy="86478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1" dirty="0">
                <a:solidFill>
                  <a:schemeClr val="bg2"/>
                </a:solidFill>
              </a:rPr>
              <a:t>2. Prepare Electrodes</a:t>
            </a:r>
            <a:r>
              <a:rPr lang="en-US" dirty="0">
                <a:solidFill>
                  <a:schemeClr val="bg2"/>
                </a:solidFill>
              </a:rPr>
              <a:t>: Insert electrodes into the mud within the container ensuring they are properly spaced.</a:t>
            </a:r>
            <a:endParaRPr lang="en-KE" dirty="0">
              <a:solidFill>
                <a:schemeClr val="bg2"/>
              </a:solidFill>
            </a:endParaRPr>
          </a:p>
        </p:txBody>
      </p:sp>
      <p:cxnSp>
        <p:nvCxnSpPr>
          <p:cNvPr id="6" name="Straight Arrow Connector 5">
            <a:extLst>
              <a:ext uri="{FF2B5EF4-FFF2-40B4-BE49-F238E27FC236}">
                <a16:creationId xmlns:a16="http://schemas.microsoft.com/office/drawing/2014/main" id="{984BA41F-0888-E636-F28E-075DA81E60CE}"/>
              </a:ext>
            </a:extLst>
          </p:cNvPr>
          <p:cNvCxnSpPr>
            <a:stCxn id="3" idx="3"/>
            <a:endCxn id="4" idx="1"/>
          </p:cNvCxnSpPr>
          <p:nvPr/>
        </p:nvCxnSpPr>
        <p:spPr>
          <a:xfrm>
            <a:off x="3877340" y="1391700"/>
            <a:ext cx="999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0BA30ABB-237E-05A3-E3A1-E793D7C87673}"/>
              </a:ext>
            </a:extLst>
          </p:cNvPr>
          <p:cNvSpPr/>
          <p:nvPr/>
        </p:nvSpPr>
        <p:spPr>
          <a:xfrm>
            <a:off x="2946972" y="2264756"/>
            <a:ext cx="3366977" cy="86478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1" dirty="0">
                <a:solidFill>
                  <a:schemeClr val="bg2"/>
                </a:solidFill>
              </a:rPr>
              <a:t>3. Connect Wires: </a:t>
            </a:r>
            <a:r>
              <a:rPr lang="en-US" dirty="0">
                <a:solidFill>
                  <a:schemeClr val="bg2"/>
                </a:solidFill>
              </a:rPr>
              <a:t>Attach wires to electrodes connecting the +ve and –ve terminals to the device.</a:t>
            </a:r>
            <a:endParaRPr lang="en-KE" dirty="0">
              <a:solidFill>
                <a:schemeClr val="bg2"/>
              </a:solidFill>
            </a:endParaRPr>
          </a:p>
        </p:txBody>
      </p:sp>
      <p:cxnSp>
        <p:nvCxnSpPr>
          <p:cNvPr id="9" name="Straight Arrow Connector 8">
            <a:extLst>
              <a:ext uri="{FF2B5EF4-FFF2-40B4-BE49-F238E27FC236}">
                <a16:creationId xmlns:a16="http://schemas.microsoft.com/office/drawing/2014/main" id="{B0BE1AF5-0AC1-3FB7-10D6-A77F58C68246}"/>
              </a:ext>
            </a:extLst>
          </p:cNvPr>
          <p:cNvCxnSpPr>
            <a:cxnSpLocks/>
          </p:cNvCxnSpPr>
          <p:nvPr/>
        </p:nvCxnSpPr>
        <p:spPr>
          <a:xfrm>
            <a:off x="5636132" y="1824091"/>
            <a:ext cx="0" cy="44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0F9EB664-F7F1-BA23-D77B-2272A49A223B}"/>
              </a:ext>
            </a:extLst>
          </p:cNvPr>
          <p:cNvSpPr/>
          <p:nvPr/>
        </p:nvSpPr>
        <p:spPr>
          <a:xfrm>
            <a:off x="4933507" y="3574916"/>
            <a:ext cx="3416593" cy="101569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1" dirty="0">
                <a:solidFill>
                  <a:schemeClr val="bg2"/>
                </a:solidFill>
              </a:rPr>
              <a:t>4. Set up the Circuit: </a:t>
            </a:r>
            <a:r>
              <a:rPr lang="en-US" dirty="0">
                <a:solidFill>
                  <a:schemeClr val="bg2"/>
                </a:solidFill>
              </a:rPr>
              <a:t>Ensure the circuit is complete, allowing electrons to flow from the anode to the cathode.</a:t>
            </a:r>
            <a:endParaRPr lang="en-KE" dirty="0">
              <a:solidFill>
                <a:schemeClr val="bg2"/>
              </a:solidFill>
            </a:endParaRPr>
          </a:p>
        </p:txBody>
      </p:sp>
      <p:sp>
        <p:nvSpPr>
          <p:cNvPr id="11" name="Rectangle: Rounded Corners 10">
            <a:extLst>
              <a:ext uri="{FF2B5EF4-FFF2-40B4-BE49-F238E27FC236}">
                <a16:creationId xmlns:a16="http://schemas.microsoft.com/office/drawing/2014/main" id="{34C25D1B-FA19-5731-8F60-142F290348D0}"/>
              </a:ext>
            </a:extLst>
          </p:cNvPr>
          <p:cNvSpPr/>
          <p:nvPr/>
        </p:nvSpPr>
        <p:spPr>
          <a:xfrm>
            <a:off x="432391" y="3574916"/>
            <a:ext cx="3388244" cy="101569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1" dirty="0">
                <a:solidFill>
                  <a:schemeClr val="bg2"/>
                </a:solidFill>
              </a:rPr>
              <a:t>5. Test the Output: </a:t>
            </a:r>
            <a:r>
              <a:rPr lang="en-US" dirty="0">
                <a:solidFill>
                  <a:schemeClr val="bg2"/>
                </a:solidFill>
              </a:rPr>
              <a:t>Measure voltage generated &amp; observe the LED or device to ensure it’s receiving power.</a:t>
            </a:r>
            <a:endParaRPr lang="en-KE" dirty="0">
              <a:solidFill>
                <a:schemeClr val="bg2"/>
              </a:solidFill>
            </a:endParaRPr>
          </a:p>
        </p:txBody>
      </p:sp>
      <p:cxnSp>
        <p:nvCxnSpPr>
          <p:cNvPr id="13" name="Straight Arrow Connector 12">
            <a:extLst>
              <a:ext uri="{FF2B5EF4-FFF2-40B4-BE49-F238E27FC236}">
                <a16:creationId xmlns:a16="http://schemas.microsoft.com/office/drawing/2014/main" id="{21B5E377-2CCB-D73E-C385-FF01F99D3268}"/>
              </a:ext>
            </a:extLst>
          </p:cNvPr>
          <p:cNvCxnSpPr>
            <a:cxnSpLocks/>
            <a:endCxn id="10" idx="0"/>
          </p:cNvCxnSpPr>
          <p:nvPr/>
        </p:nvCxnSpPr>
        <p:spPr>
          <a:xfrm>
            <a:off x="6641804" y="2697147"/>
            <a:ext cx="0" cy="87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6A8188-96A1-433E-4A0B-A503344D3B5F}"/>
              </a:ext>
            </a:extLst>
          </p:cNvPr>
          <p:cNvCxnSpPr>
            <a:cxnSpLocks/>
            <a:stCxn id="10" idx="1"/>
            <a:endCxn id="11" idx="3"/>
          </p:cNvCxnSpPr>
          <p:nvPr/>
        </p:nvCxnSpPr>
        <p:spPr>
          <a:xfrm flipH="1">
            <a:off x="3820635" y="4082761"/>
            <a:ext cx="1112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DED64FD-19EB-855F-D8DE-BB04B4E954E0}"/>
              </a:ext>
            </a:extLst>
          </p:cNvPr>
          <p:cNvSpPr txBox="1"/>
          <p:nvPr/>
        </p:nvSpPr>
        <p:spPr>
          <a:xfrm>
            <a:off x="1502734" y="170121"/>
            <a:ext cx="6457507" cy="400110"/>
          </a:xfrm>
          <a:prstGeom prst="rect">
            <a:avLst/>
          </a:prstGeom>
          <a:noFill/>
        </p:spPr>
        <p:txBody>
          <a:bodyPr wrap="square" rtlCol="0">
            <a:spAutoFit/>
          </a:bodyPr>
          <a:lstStyle/>
          <a:p>
            <a:r>
              <a:rPr lang="en-US" sz="2000" b="1" dirty="0">
                <a:latin typeface="Albert Sans" panose="020B0604020202020204" charset="0"/>
              </a:rPr>
              <a:t>Electricity Generating Process using Earth Battery</a:t>
            </a:r>
            <a:endParaRPr lang="en-KE" sz="2000" b="1" dirty="0">
              <a:latin typeface="Albert Sans" panose="020B0604020202020204" charset="0"/>
            </a:endParaRPr>
          </a:p>
        </p:txBody>
      </p:sp>
      <p:cxnSp>
        <p:nvCxnSpPr>
          <p:cNvPr id="34" name="Straight Connector 33">
            <a:extLst>
              <a:ext uri="{FF2B5EF4-FFF2-40B4-BE49-F238E27FC236}">
                <a16:creationId xmlns:a16="http://schemas.microsoft.com/office/drawing/2014/main" id="{180C2C1F-D6BB-7844-EC54-7C9AB44C9BD0}"/>
              </a:ext>
            </a:extLst>
          </p:cNvPr>
          <p:cNvCxnSpPr>
            <a:stCxn id="7" idx="3"/>
          </p:cNvCxnSpPr>
          <p:nvPr/>
        </p:nvCxnSpPr>
        <p:spPr>
          <a:xfrm>
            <a:off x="6313949" y="2697147"/>
            <a:ext cx="32785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37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15FC-3D29-D0DF-3B38-BEE6EFB4C611}"/>
              </a:ext>
            </a:extLst>
          </p:cNvPr>
          <p:cNvSpPr>
            <a:spLocks noGrp="1"/>
          </p:cNvSpPr>
          <p:nvPr>
            <p:ph type="title"/>
          </p:nvPr>
        </p:nvSpPr>
        <p:spPr>
          <a:xfrm>
            <a:off x="793215" y="445025"/>
            <a:ext cx="6220626" cy="572700"/>
          </a:xfrm>
        </p:spPr>
        <p:txBody>
          <a:bodyPr/>
          <a:lstStyle/>
          <a:p>
            <a:r>
              <a:rPr lang="en-US" dirty="0"/>
              <a:t>Low-Fidelity Prototype</a:t>
            </a:r>
            <a:endParaRPr lang="en-KE" dirty="0"/>
          </a:p>
        </p:txBody>
      </p:sp>
      <p:pic>
        <p:nvPicPr>
          <p:cNvPr id="4" name="Picture 3">
            <a:extLst>
              <a:ext uri="{FF2B5EF4-FFF2-40B4-BE49-F238E27FC236}">
                <a16:creationId xmlns:a16="http://schemas.microsoft.com/office/drawing/2014/main" id="{CE1E3D73-5097-866D-C073-D3F71BDDC030}"/>
              </a:ext>
            </a:extLst>
          </p:cNvPr>
          <p:cNvPicPr>
            <a:picLocks noChangeAspect="1"/>
          </p:cNvPicPr>
          <p:nvPr/>
        </p:nvPicPr>
        <p:blipFill>
          <a:blip r:embed="rId2"/>
          <a:stretch>
            <a:fillRect/>
          </a:stretch>
        </p:blipFill>
        <p:spPr>
          <a:xfrm>
            <a:off x="0" y="1190847"/>
            <a:ext cx="4284921" cy="3507628"/>
          </a:xfrm>
          <a:prstGeom prst="rect">
            <a:avLst/>
          </a:prstGeom>
        </p:spPr>
      </p:pic>
      <p:sp>
        <p:nvSpPr>
          <p:cNvPr id="8" name="TextBox 7">
            <a:extLst>
              <a:ext uri="{FF2B5EF4-FFF2-40B4-BE49-F238E27FC236}">
                <a16:creationId xmlns:a16="http://schemas.microsoft.com/office/drawing/2014/main" id="{4602ADB5-89E0-21F9-11B1-459251EB66EF}"/>
              </a:ext>
            </a:extLst>
          </p:cNvPr>
          <p:cNvSpPr txBox="1"/>
          <p:nvPr/>
        </p:nvSpPr>
        <p:spPr>
          <a:xfrm>
            <a:off x="1238691" y="4835723"/>
            <a:ext cx="6496495" cy="307777"/>
          </a:xfrm>
          <a:prstGeom prst="rect">
            <a:avLst/>
          </a:prstGeom>
          <a:noFill/>
        </p:spPr>
        <p:txBody>
          <a:bodyPr wrap="square">
            <a:spAutoFit/>
          </a:bodyPr>
          <a:lstStyle/>
          <a:p>
            <a:r>
              <a:rPr lang="en-KE" dirty="0">
                <a:hlinkClick r:id="rId3"/>
              </a:rPr>
              <a:t>https://www.youtube.com/watch?v=iQlMRxqWACM&amp;list=PPSV</a:t>
            </a:r>
            <a:endParaRPr lang="en-KE" dirty="0"/>
          </a:p>
        </p:txBody>
      </p:sp>
      <p:pic>
        <p:nvPicPr>
          <p:cNvPr id="10" name="Picture 9">
            <a:extLst>
              <a:ext uri="{FF2B5EF4-FFF2-40B4-BE49-F238E27FC236}">
                <a16:creationId xmlns:a16="http://schemas.microsoft.com/office/drawing/2014/main" id="{10A38342-3EF7-0101-5BFD-C8E0E47F1AC1}"/>
              </a:ext>
            </a:extLst>
          </p:cNvPr>
          <p:cNvPicPr>
            <a:picLocks noChangeAspect="1"/>
          </p:cNvPicPr>
          <p:nvPr/>
        </p:nvPicPr>
        <p:blipFill>
          <a:blip r:embed="rId4"/>
          <a:stretch>
            <a:fillRect/>
          </a:stretch>
        </p:blipFill>
        <p:spPr>
          <a:xfrm>
            <a:off x="4465674" y="1190847"/>
            <a:ext cx="4678326" cy="3507628"/>
          </a:xfrm>
          <a:prstGeom prst="rect">
            <a:avLst/>
          </a:prstGeom>
        </p:spPr>
      </p:pic>
    </p:spTree>
    <p:extLst>
      <p:ext uri="{BB962C8B-B14F-4D97-AF65-F5344CB8AC3E}">
        <p14:creationId xmlns:p14="http://schemas.microsoft.com/office/powerpoint/2010/main" val="2537871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A5D978-00AE-71C8-1244-88971FABBB4E}"/>
              </a:ext>
            </a:extLst>
          </p:cNvPr>
          <p:cNvSpPr txBox="1"/>
          <p:nvPr/>
        </p:nvSpPr>
        <p:spPr>
          <a:xfrm>
            <a:off x="1426811" y="1210958"/>
            <a:ext cx="4412511" cy="553998"/>
          </a:xfrm>
          <a:prstGeom prst="rect">
            <a:avLst/>
          </a:prstGeom>
          <a:noFill/>
        </p:spPr>
        <p:txBody>
          <a:bodyPr wrap="square" rtlCol="0">
            <a:spAutoFit/>
          </a:bodyPr>
          <a:lstStyle/>
          <a:p>
            <a:r>
              <a:rPr lang="en-US" sz="3000" b="1" dirty="0">
                <a:latin typeface="Albert Sans" panose="020B0604020202020204" charset="0"/>
              </a:rPr>
              <a:t>Conclusion</a:t>
            </a:r>
            <a:endParaRPr lang="en-KE" sz="3000" b="1" dirty="0">
              <a:latin typeface="Albert Sans" panose="020B0604020202020204" charset="0"/>
            </a:endParaRPr>
          </a:p>
        </p:txBody>
      </p:sp>
      <p:sp>
        <p:nvSpPr>
          <p:cNvPr id="3" name="TextBox 2">
            <a:extLst>
              <a:ext uri="{FF2B5EF4-FFF2-40B4-BE49-F238E27FC236}">
                <a16:creationId xmlns:a16="http://schemas.microsoft.com/office/drawing/2014/main" id="{B982D3F1-FCC8-DE77-3393-B14A111A55F8}"/>
              </a:ext>
            </a:extLst>
          </p:cNvPr>
          <p:cNvSpPr txBox="1"/>
          <p:nvPr/>
        </p:nvSpPr>
        <p:spPr>
          <a:xfrm>
            <a:off x="352541" y="1935126"/>
            <a:ext cx="7205030" cy="1815882"/>
          </a:xfrm>
          <a:prstGeom prst="rect">
            <a:avLst/>
          </a:prstGeom>
          <a:noFill/>
        </p:spPr>
        <p:txBody>
          <a:bodyPr wrap="square" rtlCol="0">
            <a:spAutoFit/>
          </a:bodyPr>
          <a:lstStyle/>
          <a:p>
            <a:r>
              <a:rPr lang="en-US" dirty="0"/>
              <a:t>The Earth Battery solution is a cost-effective, sustainable, and reliable energy source that is directly tailored to the needs of the communities we are serving. </a:t>
            </a:r>
          </a:p>
          <a:p>
            <a:endParaRPr lang="en-US" dirty="0"/>
          </a:p>
          <a:p>
            <a:r>
              <a:rPr lang="en-US" dirty="0"/>
              <a:t>It uses locally available, eco-friendly materials, requires minimal maintenance, and can be easily scaled to meet various energy needs. </a:t>
            </a:r>
          </a:p>
          <a:p>
            <a:endParaRPr lang="en-US" dirty="0"/>
          </a:p>
          <a:p>
            <a:r>
              <a:rPr lang="en-US" dirty="0"/>
              <a:t>This approach provides a practical alternative to traditional renewable energies, addressing the gap in underserved communities while being environmentally friendly.  </a:t>
            </a:r>
            <a:endParaRPr lang="en-KE" dirty="0"/>
          </a:p>
        </p:txBody>
      </p:sp>
    </p:spTree>
    <p:extLst>
      <p:ext uri="{BB962C8B-B14F-4D97-AF65-F5344CB8AC3E}">
        <p14:creationId xmlns:p14="http://schemas.microsoft.com/office/powerpoint/2010/main" val="179193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1"/>
          <p:cNvSpPr txBox="1">
            <a:spLocks noGrp="1"/>
          </p:cNvSpPr>
          <p:nvPr>
            <p:ph type="title"/>
          </p:nvPr>
        </p:nvSpPr>
        <p:spPr>
          <a:xfrm>
            <a:off x="1284000" y="1559850"/>
            <a:ext cx="6576000" cy="152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2"/>
                </a:solidFill>
              </a:rPr>
              <a:t>Thank you!</a:t>
            </a:r>
            <a:endParaRPr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1205022" y="746737"/>
            <a:ext cx="5536019"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Albert Sans"/>
                <a:ea typeface="Albert Sans"/>
                <a:cs typeface="Albert Sans"/>
                <a:sym typeface="Albert Sans"/>
              </a:rPr>
              <a:t>Project Background</a:t>
            </a:r>
            <a:endParaRPr b="1" dirty="0">
              <a:latin typeface="Albert Sans"/>
              <a:ea typeface="Albert Sans"/>
              <a:cs typeface="Albert Sans"/>
              <a:sym typeface="Albert Sans"/>
            </a:endParaRPr>
          </a:p>
        </p:txBody>
      </p:sp>
      <p:sp>
        <p:nvSpPr>
          <p:cNvPr id="332" name="Google Shape;332;p36"/>
          <p:cNvSpPr txBox="1">
            <a:spLocks noGrp="1"/>
          </p:cNvSpPr>
          <p:nvPr>
            <p:ph type="subTitle" idx="1"/>
          </p:nvPr>
        </p:nvSpPr>
        <p:spPr>
          <a:xfrm>
            <a:off x="691472" y="1469075"/>
            <a:ext cx="6949792" cy="2685379"/>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US" sz="1400" dirty="0">
                <a:effectLst/>
              </a:rPr>
              <a:t>According to President Bola Tinubu (2023), about 90 million people in Nigeria do not have access to electricity. The national grid only serves about 15 per cent of the country’s demand. This has left households and factories to rely on expensive self-generation, which supplies a staggering 40 per cent of the country’s demand.</a:t>
            </a:r>
          </a:p>
          <a:p>
            <a:pPr>
              <a:buFont typeface="Wingdings" panose="05000000000000000000" pitchFamily="2" charset="2"/>
              <a:buChar char="v"/>
            </a:pPr>
            <a:endParaRPr lang="en-US" sz="1400" dirty="0"/>
          </a:p>
          <a:p>
            <a:pPr>
              <a:buFont typeface="Wingdings" panose="05000000000000000000" pitchFamily="2" charset="2"/>
              <a:buChar char="v"/>
            </a:pPr>
            <a:r>
              <a:rPr lang="en-US" sz="1400" dirty="0">
                <a:effectLst/>
              </a:rPr>
              <a:t>MFC </a:t>
            </a:r>
            <a:r>
              <a:rPr lang="en-US" sz="1400" dirty="0"/>
              <a:t>system (</a:t>
            </a:r>
            <a:r>
              <a:rPr lang="en-US" sz="1400" dirty="0">
                <a:effectLst/>
              </a:rPr>
              <a:t>Earth battery), </a:t>
            </a:r>
            <a:r>
              <a:rPr lang="en-US" sz="1400" dirty="0"/>
              <a:t>will provide energy solutions to the small households in the villages (Igangan, Aiyete) without electricity in Ibarapa North local government area in Oyo state, Nigeria.</a:t>
            </a:r>
            <a:endParaRPr lang="en-US" sz="1400" dirty="0">
              <a:effectLst/>
            </a:endParaRPr>
          </a:p>
          <a:p>
            <a:pPr marL="152400" indent="0">
              <a:buNone/>
            </a:pPr>
            <a:endParaRPr lang="en-US" sz="1400" dirty="0"/>
          </a:p>
        </p:txBody>
      </p:sp>
      <p:sp>
        <p:nvSpPr>
          <p:cNvPr id="334" name="Google Shape;334;p36"/>
          <p:cNvSpPr/>
          <p:nvPr/>
        </p:nvSpPr>
        <p:spPr>
          <a:xfrm rot="10800000">
            <a:off x="5578091" y="2606021"/>
            <a:ext cx="3718309" cy="2685379"/>
          </a:xfrm>
          <a:custGeom>
            <a:avLst/>
            <a:gdLst/>
            <a:ahLst/>
            <a:cxnLst/>
            <a:rect l="l" t="t" r="r" b="b"/>
            <a:pathLst>
              <a:path w="59263" h="42800" extrusionOk="0">
                <a:moveTo>
                  <a:pt x="43" y="0"/>
                </a:moveTo>
                <a:cubicBezTo>
                  <a:pt x="43" y="0"/>
                  <a:pt x="1" y="36617"/>
                  <a:pt x="1" y="42800"/>
                </a:cubicBezTo>
                <a:cubicBezTo>
                  <a:pt x="1" y="42523"/>
                  <a:pt x="6904" y="39373"/>
                  <a:pt x="7700" y="38854"/>
                </a:cubicBezTo>
                <a:cubicBezTo>
                  <a:pt x="10598" y="36961"/>
                  <a:pt x="13019" y="34339"/>
                  <a:pt x="14670" y="31298"/>
                </a:cubicBezTo>
                <a:cubicBezTo>
                  <a:pt x="16873" y="27251"/>
                  <a:pt x="18758" y="22912"/>
                  <a:pt x="22201" y="19720"/>
                </a:cubicBezTo>
                <a:cubicBezTo>
                  <a:pt x="27587" y="14719"/>
                  <a:pt x="35420" y="13739"/>
                  <a:pt x="42558" y="11980"/>
                </a:cubicBezTo>
                <a:cubicBezTo>
                  <a:pt x="49695" y="10220"/>
                  <a:pt x="57310" y="7087"/>
                  <a:pt x="5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1219-A8F1-15D8-C1D1-8322F73F3391}"/>
              </a:ext>
            </a:extLst>
          </p:cNvPr>
          <p:cNvSpPr>
            <a:spLocks noGrp="1"/>
          </p:cNvSpPr>
          <p:nvPr>
            <p:ph type="title"/>
          </p:nvPr>
        </p:nvSpPr>
        <p:spPr>
          <a:xfrm>
            <a:off x="517451" y="765545"/>
            <a:ext cx="5053207" cy="957931"/>
          </a:xfrm>
        </p:spPr>
        <p:txBody>
          <a:bodyPr/>
          <a:lstStyle/>
          <a:p>
            <a:r>
              <a:rPr lang="en" dirty="0"/>
              <a:t>Current Situation in </a:t>
            </a:r>
            <a:r>
              <a:rPr lang="en-US" dirty="0"/>
              <a:t>Aiyete</a:t>
            </a:r>
            <a:r>
              <a:rPr lang="en" dirty="0"/>
              <a:t> &amp; Igangan</a:t>
            </a:r>
            <a:endParaRPr lang="en-KE" dirty="0"/>
          </a:p>
        </p:txBody>
      </p:sp>
      <p:pic>
        <p:nvPicPr>
          <p:cNvPr id="6" name="Picture Placeholder 5">
            <a:extLst>
              <a:ext uri="{FF2B5EF4-FFF2-40B4-BE49-F238E27FC236}">
                <a16:creationId xmlns:a16="http://schemas.microsoft.com/office/drawing/2014/main" id="{B2830B8D-27D9-A986-68FE-56FC533A4575}"/>
              </a:ext>
            </a:extLst>
          </p:cNvPr>
          <p:cNvPicPr>
            <a:picLocks noGrp="1" noChangeAspect="1"/>
          </p:cNvPicPr>
          <p:nvPr>
            <p:ph type="pic" idx="2"/>
          </p:nvPr>
        </p:nvPicPr>
        <p:blipFill>
          <a:blip r:embed="rId2"/>
          <a:srcRect l="27195" r="27195"/>
          <a:stretch>
            <a:fillRect/>
          </a:stretch>
        </p:blipFill>
        <p:spPr>
          <a:xfrm>
            <a:off x="5485597" y="918725"/>
            <a:ext cx="2787000" cy="4064400"/>
          </a:xfrm>
        </p:spPr>
      </p:pic>
      <p:sp>
        <p:nvSpPr>
          <p:cNvPr id="340" name="Google Shape;340;p37"/>
          <p:cNvSpPr txBox="1">
            <a:spLocks noGrp="1"/>
          </p:cNvSpPr>
          <p:nvPr>
            <p:ph type="subTitle" idx="1"/>
          </p:nvPr>
        </p:nvSpPr>
        <p:spPr>
          <a:xfrm>
            <a:off x="811213" y="1723476"/>
            <a:ext cx="4295775" cy="31178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b="1" dirty="0"/>
              <a:t>Current Energy Sources</a:t>
            </a:r>
          </a:p>
          <a:p>
            <a:pPr marL="0" lvl="0" indent="0" algn="l" rtl="0">
              <a:spcBef>
                <a:spcPts val="0"/>
              </a:spcBef>
              <a:spcAft>
                <a:spcPts val="0"/>
              </a:spcAft>
              <a:buNone/>
            </a:pPr>
            <a:r>
              <a:rPr lang="en-US" sz="1400" dirty="0"/>
              <a:t>Kerosene lamps (locally known as Atupa); Lanterns; Battery-powered lights; Candles</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400" b="1" dirty="0"/>
              <a:t>Uses</a:t>
            </a:r>
          </a:p>
          <a:p>
            <a:pPr marL="0" lvl="0" indent="0" algn="l" rtl="0">
              <a:spcBef>
                <a:spcPts val="0"/>
              </a:spcBef>
              <a:spcAft>
                <a:spcPts val="0"/>
              </a:spcAft>
              <a:buNone/>
            </a:pPr>
            <a:r>
              <a:rPr lang="en-US" sz="1400" dirty="0"/>
              <a:t>Lighting</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a:t>Disadvantages</a:t>
            </a:r>
          </a:p>
          <a:p>
            <a:pPr marL="0" lvl="0" indent="0" algn="l" rtl="0">
              <a:spcBef>
                <a:spcPts val="0"/>
              </a:spcBef>
              <a:spcAft>
                <a:spcPts val="0"/>
              </a:spcAft>
              <a:buNone/>
            </a:pPr>
            <a:r>
              <a:rPr lang="en-US" sz="1400" dirty="0"/>
              <a:t>Smoke/Toxic fumes; Low light levels; Not durable (unsustainable); Fire risks; Environmental pollution</a:t>
            </a:r>
          </a:p>
          <a:p>
            <a:pPr marL="0" lvl="0" indent="0" algn="l" rtl="0">
              <a:spcBef>
                <a:spcPts val="0"/>
              </a:spcBef>
              <a:spcAft>
                <a:spcPts val="0"/>
              </a:spcAft>
              <a:buNone/>
            </a:pPr>
            <a:endParaRPr lang="en-US" sz="1800" b="1" dirty="0"/>
          </a:p>
          <a:p>
            <a:pPr marL="0" lvl="0" indent="0" algn="l" rtl="0">
              <a:spcBef>
                <a:spcPts val="0"/>
              </a:spcBef>
              <a:spcAft>
                <a:spcPts val="0"/>
              </a:spcAft>
              <a:buNone/>
            </a:pPr>
            <a:endParaRPr sz="1800" b="1" dirty="0"/>
          </a:p>
        </p:txBody>
      </p:sp>
    </p:spTree>
    <p:extLst>
      <p:ext uri="{BB962C8B-B14F-4D97-AF65-F5344CB8AC3E}">
        <p14:creationId xmlns:p14="http://schemas.microsoft.com/office/powerpoint/2010/main" val="334066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Pain Points (Challenges)</a:t>
            </a:r>
            <a:endParaRPr dirty="0"/>
          </a:p>
        </p:txBody>
      </p:sp>
      <p:sp>
        <p:nvSpPr>
          <p:cNvPr id="398" name="Google Shape;398;p39"/>
          <p:cNvSpPr txBox="1">
            <a:spLocks noGrp="1"/>
          </p:cNvSpPr>
          <p:nvPr>
            <p:ph type="subTitle" idx="1"/>
          </p:nvPr>
        </p:nvSpPr>
        <p:spPr>
          <a:xfrm>
            <a:off x="723899" y="1710150"/>
            <a:ext cx="2508399" cy="861600"/>
          </a:xfrm>
          <a:prstGeom prst="rect">
            <a:avLst/>
          </a:prstGeom>
        </p:spPr>
        <p:txBody>
          <a:bodyPr spcFirstLastPara="1" wrap="square" lIns="91425" tIns="91425" rIns="91425" bIns="91425" anchor="t" anchorCtr="0">
            <a:noAutofit/>
          </a:bodyPr>
          <a:lstStyle/>
          <a:p>
            <a:pPr marL="0" indent="0"/>
            <a:r>
              <a:rPr lang="en-US" sz="1400" dirty="0">
                <a:solidFill>
                  <a:schemeClr val="bg2"/>
                </a:solidFill>
              </a:rPr>
              <a:t>1. Unreliable and insufficient supply affecting availability of lighting</a:t>
            </a:r>
          </a:p>
          <a:p>
            <a:pPr marL="0" lvl="0" indent="0" algn="l" rtl="0">
              <a:spcBef>
                <a:spcPts val="0"/>
              </a:spcBef>
              <a:spcAft>
                <a:spcPts val="0"/>
              </a:spcAft>
              <a:buNone/>
            </a:pPr>
            <a:endParaRPr dirty="0"/>
          </a:p>
        </p:txBody>
      </p:sp>
      <p:sp>
        <p:nvSpPr>
          <p:cNvPr id="399" name="Google Shape;399;p39"/>
          <p:cNvSpPr txBox="1">
            <a:spLocks noGrp="1"/>
          </p:cNvSpPr>
          <p:nvPr>
            <p:ph type="subTitle" idx="2"/>
          </p:nvPr>
        </p:nvSpPr>
        <p:spPr>
          <a:xfrm>
            <a:off x="3579000" y="1710153"/>
            <a:ext cx="2267392" cy="806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2. Health and safety due to smoke from Atupa and fire outbreak risks</a:t>
            </a:r>
            <a:endParaRPr sz="1400" dirty="0"/>
          </a:p>
        </p:txBody>
      </p:sp>
      <p:sp>
        <p:nvSpPr>
          <p:cNvPr id="400" name="Google Shape;400;p39"/>
          <p:cNvSpPr txBox="1">
            <a:spLocks noGrp="1"/>
          </p:cNvSpPr>
          <p:nvPr>
            <p:ph type="subTitle" idx="3"/>
          </p:nvPr>
        </p:nvSpPr>
        <p:spPr>
          <a:xfrm>
            <a:off x="698476" y="3059322"/>
            <a:ext cx="2096700" cy="10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4. Recurring costs from replacements like torch batteries, kerosene</a:t>
            </a:r>
            <a:endParaRPr sz="1400" dirty="0"/>
          </a:p>
        </p:txBody>
      </p:sp>
      <p:sp>
        <p:nvSpPr>
          <p:cNvPr id="401" name="Google Shape;401;p39"/>
          <p:cNvSpPr txBox="1">
            <a:spLocks noGrp="1"/>
          </p:cNvSpPr>
          <p:nvPr>
            <p:ph type="subTitle" idx="4"/>
          </p:nvPr>
        </p:nvSpPr>
        <p:spPr>
          <a:xfrm>
            <a:off x="3578999" y="3059322"/>
            <a:ext cx="2531177" cy="10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bg2"/>
                </a:solidFill>
              </a:rPr>
              <a:t>5. Environmental pollution from Atupa’s harmful emission and physical waste from disposed dry cells</a:t>
            </a:r>
            <a:endParaRPr sz="1400" dirty="0">
              <a:solidFill>
                <a:schemeClr val="bg2"/>
              </a:solidFill>
            </a:endParaRPr>
          </a:p>
        </p:txBody>
      </p:sp>
      <p:sp>
        <p:nvSpPr>
          <p:cNvPr id="405" name="Google Shape;405;p39"/>
          <p:cNvSpPr txBox="1">
            <a:spLocks noGrp="1"/>
          </p:cNvSpPr>
          <p:nvPr>
            <p:ph type="subTitle" idx="5"/>
          </p:nvPr>
        </p:nvSpPr>
        <p:spPr>
          <a:xfrm>
            <a:off x="6334075" y="1710159"/>
            <a:ext cx="2214502" cy="8062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bg2"/>
                </a:solidFill>
              </a:rPr>
              <a:t>3. Limited access to solar power systems due to upfront installation costs</a:t>
            </a:r>
            <a:endParaRPr sz="1400" dirty="0">
              <a:solidFill>
                <a:schemeClr val="bg2"/>
              </a:solidFill>
            </a:endParaRPr>
          </a:p>
        </p:txBody>
      </p:sp>
      <p:sp>
        <p:nvSpPr>
          <p:cNvPr id="406" name="Google Shape;406;p39"/>
          <p:cNvSpPr txBox="1">
            <a:spLocks noGrp="1"/>
          </p:cNvSpPr>
          <p:nvPr>
            <p:ph type="subTitle" idx="6"/>
          </p:nvPr>
        </p:nvSpPr>
        <p:spPr>
          <a:xfrm>
            <a:off x="6327299" y="3059322"/>
            <a:ext cx="2531177" cy="103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6. Communication impact due to lack of recharging sources for rechargeable devices like mobile phones</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1091608" y="1150775"/>
            <a:ext cx="5536019"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Albert Sans"/>
                <a:ea typeface="Albert Sans"/>
                <a:cs typeface="Albert Sans"/>
                <a:sym typeface="Albert Sans"/>
              </a:rPr>
              <a:t>Problem Statement</a:t>
            </a:r>
            <a:endParaRPr b="1" dirty="0">
              <a:latin typeface="Albert Sans"/>
              <a:ea typeface="Albert Sans"/>
              <a:cs typeface="Albert Sans"/>
              <a:sym typeface="Albert Sans"/>
            </a:endParaRPr>
          </a:p>
        </p:txBody>
      </p:sp>
      <p:sp>
        <p:nvSpPr>
          <p:cNvPr id="332" name="Google Shape;332;p36"/>
          <p:cNvSpPr txBox="1">
            <a:spLocks noGrp="1"/>
          </p:cNvSpPr>
          <p:nvPr>
            <p:ph type="subTitle" idx="1"/>
          </p:nvPr>
        </p:nvSpPr>
        <p:spPr>
          <a:xfrm>
            <a:off x="811975" y="1866025"/>
            <a:ext cx="6949792" cy="1554001"/>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US" sz="1400" dirty="0"/>
              <a:t>The quality of life for Nigerians without energy is severely impacted by the absence of reliable electricity. Imagine not being able to enjoy a cold drink, iron your clothes, or turn on a fan during sweltering weather. </a:t>
            </a:r>
          </a:p>
          <a:p>
            <a:pPr marL="152400" indent="0">
              <a:buNone/>
            </a:pPr>
            <a:endParaRPr lang="en-US" sz="1400" dirty="0"/>
          </a:p>
          <a:p>
            <a:pPr>
              <a:buFont typeface="Wingdings" panose="05000000000000000000" pitchFamily="2" charset="2"/>
              <a:buChar char="v"/>
            </a:pPr>
            <a:r>
              <a:rPr lang="en-US" sz="1400" dirty="0"/>
              <a:t>For the residents of rural communities like Igangan and Aiyete, this isn't just a scenario to imagine—it's the harsh reality they face every day, living in constant darkness.</a:t>
            </a:r>
          </a:p>
          <a:p>
            <a:pPr marL="0" lvl="0" indent="0" algn="l" rtl="0">
              <a:spcBef>
                <a:spcPts val="0"/>
              </a:spcBef>
              <a:spcAft>
                <a:spcPts val="0"/>
              </a:spcAft>
              <a:buNone/>
            </a:pPr>
            <a:endParaRPr dirty="0">
              <a:solidFill>
                <a:schemeClr val="dk2"/>
              </a:solidFill>
            </a:endParaRPr>
          </a:p>
        </p:txBody>
      </p:sp>
      <p:sp>
        <p:nvSpPr>
          <p:cNvPr id="334" name="Google Shape;334;p36"/>
          <p:cNvSpPr/>
          <p:nvPr/>
        </p:nvSpPr>
        <p:spPr>
          <a:xfrm rot="10800000">
            <a:off x="5578091" y="2606021"/>
            <a:ext cx="3718309" cy="2685379"/>
          </a:xfrm>
          <a:custGeom>
            <a:avLst/>
            <a:gdLst/>
            <a:ahLst/>
            <a:cxnLst/>
            <a:rect l="l" t="t" r="r" b="b"/>
            <a:pathLst>
              <a:path w="59263" h="42800" extrusionOk="0">
                <a:moveTo>
                  <a:pt x="43" y="0"/>
                </a:moveTo>
                <a:cubicBezTo>
                  <a:pt x="43" y="0"/>
                  <a:pt x="1" y="36617"/>
                  <a:pt x="1" y="42800"/>
                </a:cubicBezTo>
                <a:cubicBezTo>
                  <a:pt x="1" y="42523"/>
                  <a:pt x="6904" y="39373"/>
                  <a:pt x="7700" y="38854"/>
                </a:cubicBezTo>
                <a:cubicBezTo>
                  <a:pt x="10598" y="36961"/>
                  <a:pt x="13019" y="34339"/>
                  <a:pt x="14670" y="31298"/>
                </a:cubicBezTo>
                <a:cubicBezTo>
                  <a:pt x="16873" y="27251"/>
                  <a:pt x="18758" y="22912"/>
                  <a:pt x="22201" y="19720"/>
                </a:cubicBezTo>
                <a:cubicBezTo>
                  <a:pt x="27587" y="14719"/>
                  <a:pt x="35420" y="13739"/>
                  <a:pt x="42558" y="11980"/>
                </a:cubicBezTo>
                <a:cubicBezTo>
                  <a:pt x="49695" y="10220"/>
                  <a:pt x="57310" y="7087"/>
                  <a:pt x="5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67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Expert Interview Findings</a:t>
            </a:r>
            <a:endParaRPr dirty="0"/>
          </a:p>
        </p:txBody>
      </p:sp>
      <p:sp>
        <p:nvSpPr>
          <p:cNvPr id="580" name="Google Shape;580;p47"/>
          <p:cNvSpPr txBox="1"/>
          <p:nvPr/>
        </p:nvSpPr>
        <p:spPr>
          <a:xfrm>
            <a:off x="2375118" y="1391742"/>
            <a:ext cx="6048882" cy="38373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lbert Sans"/>
                <a:ea typeface="Albert Sans"/>
                <a:cs typeface="Albert Sans"/>
                <a:sym typeface="Albert Sans"/>
              </a:rPr>
              <a:t>Theme 1: Operational &amp; Accessibility Challenge</a:t>
            </a:r>
            <a:endParaRPr sz="2000" b="1" dirty="0">
              <a:solidFill>
                <a:schemeClr val="dk1"/>
              </a:solidFill>
              <a:latin typeface="Albert Sans"/>
              <a:ea typeface="Albert Sans"/>
              <a:cs typeface="Albert Sans"/>
              <a:sym typeface="Albert Sans"/>
            </a:endParaRPr>
          </a:p>
        </p:txBody>
      </p:sp>
      <p:sp>
        <p:nvSpPr>
          <p:cNvPr id="581" name="Google Shape;581;p47"/>
          <p:cNvSpPr txBox="1"/>
          <p:nvPr/>
        </p:nvSpPr>
        <p:spPr>
          <a:xfrm>
            <a:off x="2460179" y="1746414"/>
            <a:ext cx="5032230" cy="3595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2"/>
                </a:solidFill>
                <a:latin typeface="Assistant"/>
                <a:ea typeface="Assistant"/>
                <a:cs typeface="Assistant"/>
                <a:sym typeface="Assistant"/>
              </a:rPr>
              <a:t>Supply Issue; Unreliability; Limited Coverage; Economic Burden</a:t>
            </a:r>
            <a:endParaRPr dirty="0">
              <a:solidFill>
                <a:schemeClr val="dk2"/>
              </a:solidFill>
              <a:latin typeface="Assistant"/>
              <a:ea typeface="Assistant"/>
              <a:cs typeface="Assistant"/>
              <a:sym typeface="Assistant"/>
            </a:endParaRPr>
          </a:p>
        </p:txBody>
      </p:sp>
      <p:sp>
        <p:nvSpPr>
          <p:cNvPr id="582" name="Google Shape;582;p47"/>
          <p:cNvSpPr txBox="1"/>
          <p:nvPr/>
        </p:nvSpPr>
        <p:spPr>
          <a:xfrm>
            <a:off x="2460179" y="2642696"/>
            <a:ext cx="4132321" cy="42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dk1"/>
                </a:solidFill>
                <a:latin typeface="Albert Sans"/>
                <a:ea typeface="Albert Sans"/>
                <a:cs typeface="Albert Sans"/>
                <a:sym typeface="Albert Sans"/>
              </a:rPr>
              <a:t>Theme 2: Health &amp; Safety Risks</a:t>
            </a:r>
            <a:endParaRPr sz="2000" b="1" dirty="0">
              <a:solidFill>
                <a:schemeClr val="dk1"/>
              </a:solidFill>
              <a:latin typeface="Albert Sans"/>
              <a:ea typeface="Albert Sans"/>
              <a:cs typeface="Albert Sans"/>
              <a:sym typeface="Albert Sans"/>
            </a:endParaRPr>
          </a:p>
        </p:txBody>
      </p:sp>
      <p:sp>
        <p:nvSpPr>
          <p:cNvPr id="584" name="Google Shape;584;p47"/>
          <p:cNvSpPr txBox="1"/>
          <p:nvPr/>
        </p:nvSpPr>
        <p:spPr>
          <a:xfrm>
            <a:off x="2460179" y="3781219"/>
            <a:ext cx="4890463" cy="36299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dk1"/>
                </a:solidFill>
                <a:latin typeface="Albert Sans"/>
                <a:ea typeface="Albert Sans"/>
                <a:cs typeface="Albert Sans"/>
                <a:sym typeface="Albert Sans"/>
              </a:rPr>
              <a:t>Theme 3: User needs and preferences</a:t>
            </a:r>
            <a:endParaRPr sz="2000" b="1" dirty="0">
              <a:solidFill>
                <a:schemeClr val="dk1"/>
              </a:solidFill>
              <a:latin typeface="Albert Sans"/>
              <a:ea typeface="Albert Sans"/>
              <a:cs typeface="Albert Sans"/>
              <a:sym typeface="Albert Sans"/>
            </a:endParaRPr>
          </a:p>
        </p:txBody>
      </p:sp>
      <p:sp>
        <p:nvSpPr>
          <p:cNvPr id="585" name="Google Shape;585;p47"/>
          <p:cNvSpPr txBox="1"/>
          <p:nvPr/>
        </p:nvSpPr>
        <p:spPr>
          <a:xfrm>
            <a:off x="2551500" y="4051133"/>
            <a:ext cx="4041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2"/>
                </a:solidFill>
                <a:latin typeface="Assistant"/>
                <a:ea typeface="Assistant"/>
                <a:cs typeface="Assistant"/>
                <a:sym typeface="Assistant"/>
              </a:rPr>
              <a:t>Cost-Effective Alternatives</a:t>
            </a:r>
            <a:endParaRPr dirty="0">
              <a:solidFill>
                <a:schemeClr val="dk2"/>
              </a:solidFill>
              <a:latin typeface="Assistant"/>
              <a:ea typeface="Assistant"/>
              <a:cs typeface="Assistant"/>
              <a:sym typeface="Assistant"/>
            </a:endParaRPr>
          </a:p>
        </p:txBody>
      </p:sp>
      <p:sp>
        <p:nvSpPr>
          <p:cNvPr id="586" name="Google Shape;586;p47"/>
          <p:cNvSpPr/>
          <p:nvPr/>
        </p:nvSpPr>
        <p:spPr>
          <a:xfrm>
            <a:off x="1237965" y="1248063"/>
            <a:ext cx="1085400" cy="108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1441615" y="2710873"/>
            <a:ext cx="713700" cy="713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7"/>
          <p:cNvSpPr/>
          <p:nvPr/>
        </p:nvSpPr>
        <p:spPr>
          <a:xfrm>
            <a:off x="1544208" y="3801983"/>
            <a:ext cx="498300" cy="4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6" name="Google Shape;416;p40"/>
          <p:cNvSpPr txBox="1">
            <a:spLocks noGrp="1"/>
          </p:cNvSpPr>
          <p:nvPr>
            <p:ph type="title" idx="2"/>
          </p:nvPr>
        </p:nvSpPr>
        <p:spPr>
          <a:xfrm>
            <a:off x="1197935" y="1004697"/>
            <a:ext cx="4543646" cy="69651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b="1" dirty="0">
                <a:solidFill>
                  <a:schemeClr val="bg2"/>
                </a:solidFill>
              </a:rPr>
              <a:t>How Might We</a:t>
            </a:r>
          </a:p>
        </p:txBody>
      </p:sp>
      <p:sp>
        <p:nvSpPr>
          <p:cNvPr id="12" name="TextBox 11">
            <a:extLst>
              <a:ext uri="{FF2B5EF4-FFF2-40B4-BE49-F238E27FC236}">
                <a16:creationId xmlns:a16="http://schemas.microsoft.com/office/drawing/2014/main" id="{75528045-211A-C600-EF91-C3AB1B54AD50}"/>
              </a:ext>
            </a:extLst>
          </p:cNvPr>
          <p:cNvSpPr txBox="1"/>
          <p:nvPr/>
        </p:nvSpPr>
        <p:spPr>
          <a:xfrm>
            <a:off x="650093" y="1920949"/>
            <a:ext cx="7055136" cy="1169551"/>
          </a:xfrm>
          <a:prstGeom prst="rect">
            <a:avLst/>
          </a:prstGeom>
          <a:noFill/>
        </p:spPr>
        <p:txBody>
          <a:bodyPr wrap="none" rtlCol="0">
            <a:spAutoFit/>
          </a:bodyPr>
          <a:lstStyle/>
          <a:p>
            <a:r>
              <a:rPr lang="en-US" dirty="0">
                <a:latin typeface="Albert Sans" panose="020B0604020202020204" charset="0"/>
              </a:rPr>
              <a:t>1. Solve energy needs for small households in Aiyete and Igangan communities?</a:t>
            </a:r>
          </a:p>
          <a:p>
            <a:endParaRPr lang="en-US" dirty="0">
              <a:latin typeface="Albert Sans" panose="020B0604020202020204" charset="0"/>
            </a:endParaRPr>
          </a:p>
          <a:p>
            <a:r>
              <a:rPr lang="en-US" dirty="0">
                <a:latin typeface="Albert Sans" panose="020B0604020202020204" charset="0"/>
              </a:rPr>
              <a:t>2. Design a low-cost and efficient energy solution using locally available resources</a:t>
            </a:r>
          </a:p>
          <a:p>
            <a:r>
              <a:rPr lang="en-US" dirty="0">
                <a:latin typeface="Albert Sans" panose="020B0604020202020204" charset="0"/>
              </a:rPr>
              <a:t> that is also environmentally friendly?</a:t>
            </a:r>
          </a:p>
          <a:p>
            <a:endParaRPr lang="en-K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subTitle" idx="4"/>
          </p:nvPr>
        </p:nvSpPr>
        <p:spPr>
          <a:xfrm>
            <a:off x="3057324" y="2411422"/>
            <a:ext cx="2505600" cy="67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Involved</a:t>
            </a:r>
            <a:endParaRPr dirty="0"/>
          </a:p>
        </p:txBody>
      </p:sp>
      <p:sp>
        <p:nvSpPr>
          <p:cNvPr id="304" name="Google Shape;304;p34"/>
          <p:cNvSpPr txBox="1">
            <a:spLocks noGrp="1"/>
          </p:cNvSpPr>
          <p:nvPr>
            <p:ph type="title"/>
          </p:nvPr>
        </p:nvSpPr>
        <p:spPr>
          <a:xfrm>
            <a:off x="0" y="96508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lbert Sans"/>
                <a:ea typeface="Albert Sans"/>
                <a:cs typeface="Albert Sans"/>
                <a:sym typeface="Albert Sans"/>
              </a:rPr>
              <a:t>Stakeholder Map</a:t>
            </a:r>
            <a:endParaRPr b="1" dirty="0">
              <a:latin typeface="Albert Sans"/>
              <a:ea typeface="Albert Sans"/>
              <a:cs typeface="Albert Sans"/>
              <a:sym typeface="Albert Sans"/>
            </a:endParaRPr>
          </a:p>
        </p:txBody>
      </p:sp>
      <p:sp>
        <p:nvSpPr>
          <p:cNvPr id="305" name="Google Shape;305;p34"/>
          <p:cNvSpPr txBox="1">
            <a:spLocks noGrp="1"/>
          </p:cNvSpPr>
          <p:nvPr>
            <p:ph type="subTitle" idx="1"/>
          </p:nvPr>
        </p:nvSpPr>
        <p:spPr>
          <a:xfrm>
            <a:off x="3057324" y="3080394"/>
            <a:ext cx="2834157" cy="150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Regularly providing input or helping to move work forward, but this project is not their sole focus </a:t>
            </a:r>
          </a:p>
          <a:p>
            <a:pPr marL="0" lvl="0" indent="0" algn="l" rtl="0">
              <a:spcBef>
                <a:spcPts val="0"/>
              </a:spcBef>
              <a:spcAft>
                <a:spcPts val="0"/>
              </a:spcAft>
              <a:buNone/>
            </a:pPr>
            <a:endParaRPr lang="en" sz="1400" dirty="0"/>
          </a:p>
          <a:p>
            <a:pPr marL="0" lvl="0" indent="0" algn="l" rtl="0">
              <a:spcBef>
                <a:spcPts val="0"/>
              </a:spcBef>
              <a:spcAft>
                <a:spcPts val="0"/>
              </a:spcAft>
              <a:buNone/>
            </a:pPr>
            <a:r>
              <a:rPr lang="en" sz="1400" dirty="0"/>
              <a:t>E.g. </a:t>
            </a:r>
            <a:r>
              <a:rPr lang="en" sz="1400"/>
              <a:t>local government and businesses</a:t>
            </a:r>
            <a:endParaRPr sz="1400" dirty="0"/>
          </a:p>
        </p:txBody>
      </p:sp>
      <p:sp>
        <p:nvSpPr>
          <p:cNvPr id="306" name="Google Shape;306;p34"/>
          <p:cNvSpPr txBox="1">
            <a:spLocks noGrp="1"/>
          </p:cNvSpPr>
          <p:nvPr>
            <p:ph type="subTitle" idx="2"/>
          </p:nvPr>
        </p:nvSpPr>
        <p:spPr>
          <a:xfrm>
            <a:off x="550339" y="3106558"/>
            <a:ext cx="2280007" cy="150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Full time on the project</a:t>
            </a:r>
          </a:p>
          <a:p>
            <a:pPr marL="0" lvl="0" indent="0" algn="l" rtl="0">
              <a:spcBef>
                <a:spcPts val="0"/>
              </a:spcBef>
              <a:spcAft>
                <a:spcPts val="0"/>
              </a:spcAft>
              <a:buNone/>
            </a:pPr>
            <a:endParaRPr lang="en" sz="1400" dirty="0"/>
          </a:p>
          <a:p>
            <a:pPr marL="0" lvl="0" indent="0" algn="l" rtl="0">
              <a:spcBef>
                <a:spcPts val="0"/>
              </a:spcBef>
              <a:spcAft>
                <a:spcPts val="0"/>
              </a:spcAft>
              <a:buNone/>
            </a:pPr>
            <a:r>
              <a:rPr lang="en" sz="1400" dirty="0"/>
              <a:t>E.g. project developers, local technicians, community leaders, Igangan and Aiyete residents</a:t>
            </a:r>
            <a:endParaRPr sz="1400" dirty="0"/>
          </a:p>
        </p:txBody>
      </p:sp>
      <p:sp>
        <p:nvSpPr>
          <p:cNvPr id="307" name="Google Shape;307;p34"/>
          <p:cNvSpPr txBox="1">
            <a:spLocks noGrp="1"/>
          </p:cNvSpPr>
          <p:nvPr>
            <p:ph type="subTitle" idx="3"/>
          </p:nvPr>
        </p:nvSpPr>
        <p:spPr>
          <a:xfrm>
            <a:off x="522429" y="2412720"/>
            <a:ext cx="2505600" cy="67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Core Team</a:t>
            </a:r>
            <a:endParaRPr dirty="0"/>
          </a:p>
        </p:txBody>
      </p:sp>
      <p:sp>
        <p:nvSpPr>
          <p:cNvPr id="2" name="TextBox 1">
            <a:extLst>
              <a:ext uri="{FF2B5EF4-FFF2-40B4-BE49-F238E27FC236}">
                <a16:creationId xmlns:a16="http://schemas.microsoft.com/office/drawing/2014/main" id="{D4C57F87-D39F-B8DB-6FC2-5F99F7067DDC}"/>
              </a:ext>
            </a:extLst>
          </p:cNvPr>
          <p:cNvSpPr txBox="1"/>
          <p:nvPr/>
        </p:nvSpPr>
        <p:spPr>
          <a:xfrm>
            <a:off x="6358270" y="2571750"/>
            <a:ext cx="1249060" cy="400110"/>
          </a:xfrm>
          <a:prstGeom prst="rect">
            <a:avLst/>
          </a:prstGeom>
          <a:noFill/>
        </p:spPr>
        <p:txBody>
          <a:bodyPr wrap="none" rtlCol="0">
            <a:spAutoFit/>
          </a:bodyPr>
          <a:lstStyle/>
          <a:p>
            <a:pPr marL="0" lvl="0" indent="0" algn="l" rtl="0">
              <a:spcBef>
                <a:spcPts val="0"/>
              </a:spcBef>
              <a:spcAft>
                <a:spcPts val="0"/>
              </a:spcAft>
              <a:buNone/>
            </a:pPr>
            <a:r>
              <a:rPr lang="en-US" sz="2000" b="1" dirty="0">
                <a:solidFill>
                  <a:schemeClr val="dk1"/>
                </a:solidFill>
                <a:latin typeface="Albert Sans"/>
                <a:sym typeface="Albert Sans"/>
              </a:rPr>
              <a:t>Informed</a:t>
            </a:r>
          </a:p>
        </p:txBody>
      </p:sp>
      <p:sp>
        <p:nvSpPr>
          <p:cNvPr id="3" name="TextBox 2">
            <a:extLst>
              <a:ext uri="{FF2B5EF4-FFF2-40B4-BE49-F238E27FC236}">
                <a16:creationId xmlns:a16="http://schemas.microsoft.com/office/drawing/2014/main" id="{71046718-F563-E9DE-0EB9-BE9C84EE0B89}"/>
              </a:ext>
            </a:extLst>
          </p:cNvPr>
          <p:cNvSpPr txBox="1"/>
          <p:nvPr/>
        </p:nvSpPr>
        <p:spPr>
          <a:xfrm>
            <a:off x="6118459" y="3060689"/>
            <a:ext cx="2834157" cy="1600438"/>
          </a:xfrm>
          <a:prstGeom prst="rect">
            <a:avLst/>
          </a:prstGeom>
          <a:noFill/>
        </p:spPr>
        <p:txBody>
          <a:bodyPr wrap="square" rtlCol="0">
            <a:spAutoFit/>
          </a:bodyPr>
          <a:lstStyle/>
          <a:p>
            <a:r>
              <a:rPr lang="en-US" dirty="0">
                <a:latin typeface="Assistant" pitchFamily="2" charset="-79"/>
                <a:cs typeface="Assistant" pitchFamily="2" charset="-79"/>
              </a:rPr>
              <a:t>Wants to stay up to date and will</a:t>
            </a:r>
          </a:p>
          <a:p>
            <a:r>
              <a:rPr lang="en-US" dirty="0">
                <a:latin typeface="Assistant" pitchFamily="2" charset="-79"/>
                <a:cs typeface="Assistant" pitchFamily="2" charset="-79"/>
              </a:rPr>
              <a:t>provide feedback/input when necessary</a:t>
            </a:r>
          </a:p>
          <a:p>
            <a:endParaRPr lang="en-US" dirty="0">
              <a:latin typeface="Assistant" pitchFamily="2" charset="-79"/>
              <a:cs typeface="Assistant" pitchFamily="2" charset="-79"/>
            </a:endParaRPr>
          </a:p>
          <a:p>
            <a:r>
              <a:rPr lang="en-US" dirty="0">
                <a:latin typeface="Assistant" pitchFamily="2" charset="-79"/>
                <a:cs typeface="Assistant" pitchFamily="2" charset="-79"/>
              </a:rPr>
              <a:t>E.g. NGOs, CBOs, donors, communication outlets, academic institutions</a:t>
            </a:r>
            <a:endParaRPr lang="en-KE" dirty="0">
              <a:latin typeface="Assistant" pitchFamily="2" charset="-79"/>
              <a:cs typeface="Assistant" pitchFamily="2" charset="-79"/>
            </a:endParaRPr>
          </a:p>
        </p:txBody>
      </p:sp>
      <p:grpSp>
        <p:nvGrpSpPr>
          <p:cNvPr id="18" name="Google Shape;747;p51">
            <a:extLst>
              <a:ext uri="{FF2B5EF4-FFF2-40B4-BE49-F238E27FC236}">
                <a16:creationId xmlns:a16="http://schemas.microsoft.com/office/drawing/2014/main" id="{F93FF69D-2FE4-D6DA-AAB2-8C1C72C8EAA8}"/>
              </a:ext>
            </a:extLst>
          </p:cNvPr>
          <p:cNvGrpSpPr/>
          <p:nvPr/>
        </p:nvGrpSpPr>
        <p:grpSpPr>
          <a:xfrm>
            <a:off x="1106869" y="2161184"/>
            <a:ext cx="359625" cy="374450"/>
            <a:chOff x="1466175" y="1974000"/>
            <a:chExt cx="359625" cy="374450"/>
          </a:xfrm>
        </p:grpSpPr>
        <p:sp>
          <p:nvSpPr>
            <p:cNvPr id="19" name="Google Shape;748;p51">
              <a:extLst>
                <a:ext uri="{FF2B5EF4-FFF2-40B4-BE49-F238E27FC236}">
                  <a16:creationId xmlns:a16="http://schemas.microsoft.com/office/drawing/2014/main" id="{6C307C9D-8093-6DDE-BE8D-919A562C0C33}"/>
                </a:ext>
              </a:extLst>
            </p:cNvPr>
            <p:cNvSpPr/>
            <p:nvPr/>
          </p:nvSpPr>
          <p:spPr>
            <a:xfrm>
              <a:off x="1466175" y="2107475"/>
              <a:ext cx="100125" cy="152000"/>
            </a:xfrm>
            <a:custGeom>
              <a:avLst/>
              <a:gdLst/>
              <a:ahLst/>
              <a:cxnLst/>
              <a:rect l="l" t="t" r="r" b="b"/>
              <a:pathLst>
                <a:path w="4005" h="6080" extrusionOk="0">
                  <a:moveTo>
                    <a:pt x="2003" y="445"/>
                  </a:moveTo>
                  <a:cubicBezTo>
                    <a:pt x="2522" y="445"/>
                    <a:pt x="2970" y="762"/>
                    <a:pt x="3162" y="1212"/>
                  </a:cubicBezTo>
                  <a:cubicBezTo>
                    <a:pt x="3130" y="1195"/>
                    <a:pt x="3095" y="1186"/>
                    <a:pt x="3060" y="1186"/>
                  </a:cubicBezTo>
                  <a:cubicBezTo>
                    <a:pt x="3024" y="1186"/>
                    <a:pt x="2988" y="1195"/>
                    <a:pt x="2955" y="1213"/>
                  </a:cubicBezTo>
                  <a:cubicBezTo>
                    <a:pt x="2814" y="1288"/>
                    <a:pt x="2370" y="1483"/>
                    <a:pt x="2003" y="1483"/>
                  </a:cubicBezTo>
                  <a:cubicBezTo>
                    <a:pt x="1565" y="1483"/>
                    <a:pt x="1077" y="1217"/>
                    <a:pt x="1073" y="1215"/>
                  </a:cubicBezTo>
                  <a:cubicBezTo>
                    <a:pt x="1039" y="1196"/>
                    <a:pt x="1002" y="1187"/>
                    <a:pt x="965" y="1187"/>
                  </a:cubicBezTo>
                  <a:cubicBezTo>
                    <a:pt x="919" y="1187"/>
                    <a:pt x="874" y="1201"/>
                    <a:pt x="836" y="1227"/>
                  </a:cubicBezTo>
                  <a:cubicBezTo>
                    <a:pt x="1025" y="769"/>
                    <a:pt x="1477" y="445"/>
                    <a:pt x="2003" y="445"/>
                  </a:cubicBezTo>
                  <a:close/>
                  <a:moveTo>
                    <a:pt x="2987" y="1690"/>
                  </a:moveTo>
                  <a:lnTo>
                    <a:pt x="3264" y="2072"/>
                  </a:lnTo>
                  <a:lnTo>
                    <a:pt x="3264" y="2596"/>
                  </a:lnTo>
                  <a:cubicBezTo>
                    <a:pt x="3264" y="3290"/>
                    <a:pt x="2698" y="3855"/>
                    <a:pt x="2003" y="3855"/>
                  </a:cubicBezTo>
                  <a:cubicBezTo>
                    <a:pt x="1308" y="3855"/>
                    <a:pt x="742" y="3290"/>
                    <a:pt x="742" y="2596"/>
                  </a:cubicBezTo>
                  <a:lnTo>
                    <a:pt x="742" y="2594"/>
                  </a:lnTo>
                  <a:lnTo>
                    <a:pt x="742" y="2073"/>
                  </a:lnTo>
                  <a:lnTo>
                    <a:pt x="1032" y="1690"/>
                  </a:lnTo>
                  <a:cubicBezTo>
                    <a:pt x="1247" y="1786"/>
                    <a:pt x="1628" y="1928"/>
                    <a:pt x="2003" y="1928"/>
                  </a:cubicBezTo>
                  <a:cubicBezTo>
                    <a:pt x="2378" y="1928"/>
                    <a:pt x="2768" y="1785"/>
                    <a:pt x="2987" y="1690"/>
                  </a:cubicBezTo>
                  <a:close/>
                  <a:moveTo>
                    <a:pt x="2374" y="4260"/>
                  </a:moveTo>
                  <a:lnTo>
                    <a:pt x="2374" y="4375"/>
                  </a:lnTo>
                  <a:cubicBezTo>
                    <a:pt x="2374" y="4579"/>
                    <a:pt x="2207" y="4745"/>
                    <a:pt x="2003" y="4745"/>
                  </a:cubicBezTo>
                  <a:cubicBezTo>
                    <a:pt x="1799" y="4745"/>
                    <a:pt x="1633" y="4579"/>
                    <a:pt x="1633" y="4375"/>
                  </a:cubicBezTo>
                  <a:lnTo>
                    <a:pt x="1633" y="4260"/>
                  </a:lnTo>
                  <a:cubicBezTo>
                    <a:pt x="1752" y="4286"/>
                    <a:pt x="1875" y="4300"/>
                    <a:pt x="2003" y="4300"/>
                  </a:cubicBezTo>
                  <a:cubicBezTo>
                    <a:pt x="2130" y="4300"/>
                    <a:pt x="2254" y="4286"/>
                    <a:pt x="2374" y="4260"/>
                  </a:cubicBezTo>
                  <a:close/>
                  <a:moveTo>
                    <a:pt x="3189" y="4597"/>
                  </a:moveTo>
                  <a:cubicBezTo>
                    <a:pt x="3393" y="4597"/>
                    <a:pt x="3560" y="4764"/>
                    <a:pt x="3560" y="4968"/>
                  </a:cubicBezTo>
                  <a:lnTo>
                    <a:pt x="3560" y="5635"/>
                  </a:lnTo>
                  <a:lnTo>
                    <a:pt x="446" y="5635"/>
                  </a:lnTo>
                  <a:lnTo>
                    <a:pt x="446" y="4968"/>
                  </a:lnTo>
                  <a:cubicBezTo>
                    <a:pt x="446" y="4764"/>
                    <a:pt x="613" y="4597"/>
                    <a:pt x="817" y="4597"/>
                  </a:cubicBezTo>
                  <a:lnTo>
                    <a:pt x="1218" y="4597"/>
                  </a:lnTo>
                  <a:cubicBezTo>
                    <a:pt x="1315" y="4939"/>
                    <a:pt x="1631" y="5190"/>
                    <a:pt x="2003" y="5190"/>
                  </a:cubicBezTo>
                  <a:cubicBezTo>
                    <a:pt x="2375" y="5190"/>
                    <a:pt x="2690" y="4939"/>
                    <a:pt x="2788" y="4597"/>
                  </a:cubicBezTo>
                  <a:close/>
                  <a:moveTo>
                    <a:pt x="2003" y="1"/>
                  </a:moveTo>
                  <a:cubicBezTo>
                    <a:pt x="1062" y="1"/>
                    <a:pt x="299" y="764"/>
                    <a:pt x="297" y="1703"/>
                  </a:cubicBezTo>
                  <a:lnTo>
                    <a:pt x="297" y="1705"/>
                  </a:lnTo>
                  <a:lnTo>
                    <a:pt x="297" y="1971"/>
                  </a:lnTo>
                  <a:cubicBezTo>
                    <a:pt x="295" y="1992"/>
                    <a:pt x="295" y="2013"/>
                    <a:pt x="297" y="2034"/>
                  </a:cubicBezTo>
                  <a:lnTo>
                    <a:pt x="297" y="2596"/>
                  </a:lnTo>
                  <a:lnTo>
                    <a:pt x="297" y="2598"/>
                  </a:lnTo>
                  <a:cubicBezTo>
                    <a:pt x="298" y="3242"/>
                    <a:pt x="658" y="3804"/>
                    <a:pt x="1187" y="4093"/>
                  </a:cubicBezTo>
                  <a:lnTo>
                    <a:pt x="1187" y="4152"/>
                  </a:lnTo>
                  <a:lnTo>
                    <a:pt x="817" y="4152"/>
                  </a:lnTo>
                  <a:cubicBezTo>
                    <a:pt x="367" y="4152"/>
                    <a:pt x="1" y="4518"/>
                    <a:pt x="1" y="4968"/>
                  </a:cubicBezTo>
                  <a:lnTo>
                    <a:pt x="1" y="5858"/>
                  </a:lnTo>
                  <a:cubicBezTo>
                    <a:pt x="1" y="5980"/>
                    <a:pt x="100" y="6079"/>
                    <a:pt x="224" y="6079"/>
                  </a:cubicBezTo>
                  <a:lnTo>
                    <a:pt x="3782" y="6079"/>
                  </a:lnTo>
                  <a:cubicBezTo>
                    <a:pt x="3905" y="6079"/>
                    <a:pt x="4005" y="5980"/>
                    <a:pt x="4005" y="5858"/>
                  </a:cubicBezTo>
                  <a:lnTo>
                    <a:pt x="4005" y="4968"/>
                  </a:lnTo>
                  <a:cubicBezTo>
                    <a:pt x="4005" y="4519"/>
                    <a:pt x="3639" y="4153"/>
                    <a:pt x="3190" y="4152"/>
                  </a:cubicBezTo>
                  <a:lnTo>
                    <a:pt x="2819" y="4152"/>
                  </a:lnTo>
                  <a:lnTo>
                    <a:pt x="2819" y="4093"/>
                  </a:lnTo>
                  <a:cubicBezTo>
                    <a:pt x="3348" y="3803"/>
                    <a:pt x="3708" y="3241"/>
                    <a:pt x="3708" y="2596"/>
                  </a:cubicBezTo>
                  <a:lnTo>
                    <a:pt x="3708" y="2022"/>
                  </a:lnTo>
                  <a:cubicBezTo>
                    <a:pt x="3709" y="2009"/>
                    <a:pt x="3709" y="1995"/>
                    <a:pt x="3708" y="1982"/>
                  </a:cubicBezTo>
                  <a:lnTo>
                    <a:pt x="3708" y="1705"/>
                  </a:lnTo>
                  <a:cubicBezTo>
                    <a:pt x="3708" y="765"/>
                    <a:pt x="2943" y="1"/>
                    <a:pt x="2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9;p51">
              <a:extLst>
                <a:ext uri="{FF2B5EF4-FFF2-40B4-BE49-F238E27FC236}">
                  <a16:creationId xmlns:a16="http://schemas.microsoft.com/office/drawing/2014/main" id="{843CB7CD-0C15-AC28-D40E-59AC4B03A5C5}"/>
                </a:ext>
              </a:extLst>
            </p:cNvPr>
            <p:cNvSpPr/>
            <p:nvPr/>
          </p:nvSpPr>
          <p:spPr>
            <a:xfrm>
              <a:off x="1725675" y="2107475"/>
              <a:ext cx="100125" cy="152000"/>
            </a:xfrm>
            <a:custGeom>
              <a:avLst/>
              <a:gdLst/>
              <a:ahLst/>
              <a:cxnLst/>
              <a:rect l="l" t="t" r="r" b="b"/>
              <a:pathLst>
                <a:path w="4005" h="6080" extrusionOk="0">
                  <a:moveTo>
                    <a:pt x="3115" y="1115"/>
                  </a:moveTo>
                  <a:cubicBezTo>
                    <a:pt x="3203" y="1280"/>
                    <a:pt x="3255" y="1465"/>
                    <a:pt x="3261" y="1662"/>
                  </a:cubicBezTo>
                  <a:lnTo>
                    <a:pt x="3261" y="1662"/>
                  </a:lnTo>
                  <a:lnTo>
                    <a:pt x="2560" y="1357"/>
                  </a:lnTo>
                  <a:lnTo>
                    <a:pt x="3115" y="1115"/>
                  </a:lnTo>
                  <a:close/>
                  <a:moveTo>
                    <a:pt x="2002" y="444"/>
                  </a:moveTo>
                  <a:cubicBezTo>
                    <a:pt x="2319" y="444"/>
                    <a:pt x="2607" y="563"/>
                    <a:pt x="2829" y="755"/>
                  </a:cubicBezTo>
                  <a:lnTo>
                    <a:pt x="743" y="1662"/>
                  </a:lnTo>
                  <a:cubicBezTo>
                    <a:pt x="766" y="987"/>
                    <a:pt x="1321" y="444"/>
                    <a:pt x="2002" y="444"/>
                  </a:cubicBezTo>
                  <a:close/>
                  <a:moveTo>
                    <a:pt x="2002" y="1599"/>
                  </a:moveTo>
                  <a:lnTo>
                    <a:pt x="3262" y="2148"/>
                  </a:lnTo>
                  <a:lnTo>
                    <a:pt x="3262" y="2595"/>
                  </a:lnTo>
                  <a:cubicBezTo>
                    <a:pt x="3262" y="3290"/>
                    <a:pt x="2697" y="3855"/>
                    <a:pt x="2002" y="3855"/>
                  </a:cubicBezTo>
                  <a:cubicBezTo>
                    <a:pt x="1307" y="3855"/>
                    <a:pt x="742" y="3290"/>
                    <a:pt x="742" y="2595"/>
                  </a:cubicBezTo>
                  <a:lnTo>
                    <a:pt x="742" y="2594"/>
                  </a:lnTo>
                  <a:lnTo>
                    <a:pt x="742" y="2148"/>
                  </a:lnTo>
                  <a:lnTo>
                    <a:pt x="2002" y="1599"/>
                  </a:lnTo>
                  <a:close/>
                  <a:moveTo>
                    <a:pt x="742" y="3742"/>
                  </a:moveTo>
                  <a:cubicBezTo>
                    <a:pt x="869" y="3882"/>
                    <a:pt x="1020" y="4001"/>
                    <a:pt x="1186" y="4092"/>
                  </a:cubicBezTo>
                  <a:lnTo>
                    <a:pt x="1186" y="4152"/>
                  </a:lnTo>
                  <a:lnTo>
                    <a:pt x="816" y="4152"/>
                  </a:lnTo>
                  <a:cubicBezTo>
                    <a:pt x="791" y="4152"/>
                    <a:pt x="767" y="4153"/>
                    <a:pt x="742" y="4155"/>
                  </a:cubicBezTo>
                  <a:lnTo>
                    <a:pt x="742" y="3742"/>
                  </a:lnTo>
                  <a:close/>
                  <a:moveTo>
                    <a:pt x="3262" y="3744"/>
                  </a:moveTo>
                  <a:lnTo>
                    <a:pt x="3262" y="4156"/>
                  </a:lnTo>
                  <a:cubicBezTo>
                    <a:pt x="3238" y="4153"/>
                    <a:pt x="3215" y="4152"/>
                    <a:pt x="3190" y="4152"/>
                  </a:cubicBezTo>
                  <a:lnTo>
                    <a:pt x="2818" y="4152"/>
                  </a:lnTo>
                  <a:lnTo>
                    <a:pt x="2818" y="4093"/>
                  </a:lnTo>
                  <a:cubicBezTo>
                    <a:pt x="2985" y="4001"/>
                    <a:pt x="3135" y="3883"/>
                    <a:pt x="3262" y="3744"/>
                  </a:cubicBezTo>
                  <a:close/>
                  <a:moveTo>
                    <a:pt x="2373" y="4260"/>
                  </a:moveTo>
                  <a:lnTo>
                    <a:pt x="2373" y="4375"/>
                  </a:lnTo>
                  <a:cubicBezTo>
                    <a:pt x="2373" y="4579"/>
                    <a:pt x="2207" y="4745"/>
                    <a:pt x="2002" y="4745"/>
                  </a:cubicBezTo>
                  <a:cubicBezTo>
                    <a:pt x="1798" y="4745"/>
                    <a:pt x="1631" y="4579"/>
                    <a:pt x="1631" y="4375"/>
                  </a:cubicBezTo>
                  <a:lnTo>
                    <a:pt x="1631" y="4260"/>
                  </a:lnTo>
                  <a:cubicBezTo>
                    <a:pt x="1752" y="4286"/>
                    <a:pt x="1875" y="4300"/>
                    <a:pt x="2002" y="4300"/>
                  </a:cubicBezTo>
                  <a:cubicBezTo>
                    <a:pt x="2130" y="4300"/>
                    <a:pt x="2253" y="4286"/>
                    <a:pt x="2373" y="4260"/>
                  </a:cubicBezTo>
                  <a:close/>
                  <a:moveTo>
                    <a:pt x="3189" y="4597"/>
                  </a:moveTo>
                  <a:cubicBezTo>
                    <a:pt x="3393" y="4597"/>
                    <a:pt x="3560" y="4763"/>
                    <a:pt x="3560" y="4968"/>
                  </a:cubicBezTo>
                  <a:lnTo>
                    <a:pt x="3560" y="5635"/>
                  </a:lnTo>
                  <a:lnTo>
                    <a:pt x="445" y="5635"/>
                  </a:lnTo>
                  <a:lnTo>
                    <a:pt x="445" y="4968"/>
                  </a:lnTo>
                  <a:cubicBezTo>
                    <a:pt x="445" y="4763"/>
                    <a:pt x="612" y="4597"/>
                    <a:pt x="816" y="4597"/>
                  </a:cubicBezTo>
                  <a:lnTo>
                    <a:pt x="1218" y="4597"/>
                  </a:lnTo>
                  <a:cubicBezTo>
                    <a:pt x="1315" y="4939"/>
                    <a:pt x="1629" y="5190"/>
                    <a:pt x="2002" y="5190"/>
                  </a:cubicBezTo>
                  <a:cubicBezTo>
                    <a:pt x="2375" y="5190"/>
                    <a:pt x="2690" y="4939"/>
                    <a:pt x="2786" y="4597"/>
                  </a:cubicBezTo>
                  <a:close/>
                  <a:moveTo>
                    <a:pt x="2002" y="1"/>
                  </a:moveTo>
                  <a:cubicBezTo>
                    <a:pt x="1062" y="1"/>
                    <a:pt x="297" y="765"/>
                    <a:pt x="297" y="1705"/>
                  </a:cubicBezTo>
                  <a:cubicBezTo>
                    <a:pt x="297" y="1707"/>
                    <a:pt x="297" y="1710"/>
                    <a:pt x="298" y="1712"/>
                  </a:cubicBezTo>
                  <a:cubicBezTo>
                    <a:pt x="298" y="1715"/>
                    <a:pt x="297" y="1718"/>
                    <a:pt x="297" y="1721"/>
                  </a:cubicBezTo>
                  <a:lnTo>
                    <a:pt x="297" y="2596"/>
                  </a:lnTo>
                  <a:lnTo>
                    <a:pt x="297" y="2597"/>
                  </a:lnTo>
                  <a:lnTo>
                    <a:pt x="297" y="4340"/>
                  </a:lnTo>
                  <a:cubicBezTo>
                    <a:pt x="117" y="4489"/>
                    <a:pt x="0" y="4715"/>
                    <a:pt x="0" y="4968"/>
                  </a:cubicBezTo>
                  <a:lnTo>
                    <a:pt x="0" y="5858"/>
                  </a:lnTo>
                  <a:cubicBezTo>
                    <a:pt x="0" y="5980"/>
                    <a:pt x="100" y="6079"/>
                    <a:pt x="223" y="6079"/>
                  </a:cubicBezTo>
                  <a:lnTo>
                    <a:pt x="3782" y="6079"/>
                  </a:lnTo>
                  <a:cubicBezTo>
                    <a:pt x="3905" y="6079"/>
                    <a:pt x="4005" y="5980"/>
                    <a:pt x="4005" y="5858"/>
                  </a:cubicBezTo>
                  <a:lnTo>
                    <a:pt x="4005" y="4968"/>
                  </a:lnTo>
                  <a:cubicBezTo>
                    <a:pt x="4005" y="4715"/>
                    <a:pt x="3888" y="4489"/>
                    <a:pt x="3708" y="4339"/>
                  </a:cubicBezTo>
                  <a:lnTo>
                    <a:pt x="3707" y="4340"/>
                  </a:lnTo>
                  <a:lnTo>
                    <a:pt x="3707" y="2596"/>
                  </a:lnTo>
                  <a:lnTo>
                    <a:pt x="3707" y="2005"/>
                  </a:lnTo>
                  <a:lnTo>
                    <a:pt x="3707" y="2004"/>
                  </a:lnTo>
                  <a:lnTo>
                    <a:pt x="3707" y="1721"/>
                  </a:lnTo>
                  <a:cubicBezTo>
                    <a:pt x="3707" y="1719"/>
                    <a:pt x="3707" y="1717"/>
                    <a:pt x="3707" y="1713"/>
                  </a:cubicBezTo>
                  <a:cubicBezTo>
                    <a:pt x="3707" y="1711"/>
                    <a:pt x="3707" y="1708"/>
                    <a:pt x="3707" y="1705"/>
                  </a:cubicBezTo>
                  <a:cubicBezTo>
                    <a:pt x="3707" y="1340"/>
                    <a:pt x="3592" y="1002"/>
                    <a:pt x="3396" y="724"/>
                  </a:cubicBezTo>
                  <a:cubicBezTo>
                    <a:pt x="3389" y="712"/>
                    <a:pt x="3379" y="699"/>
                    <a:pt x="3370" y="689"/>
                  </a:cubicBezTo>
                  <a:cubicBezTo>
                    <a:pt x="3059" y="271"/>
                    <a:pt x="2561"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0;p51">
              <a:extLst>
                <a:ext uri="{FF2B5EF4-FFF2-40B4-BE49-F238E27FC236}">
                  <a16:creationId xmlns:a16="http://schemas.microsoft.com/office/drawing/2014/main" id="{84A8B58A-47EA-D758-9972-2E93AB11EF8F}"/>
                </a:ext>
              </a:extLst>
            </p:cNvPr>
            <p:cNvSpPr/>
            <p:nvPr/>
          </p:nvSpPr>
          <p:spPr>
            <a:xfrm>
              <a:off x="1569975" y="2144550"/>
              <a:ext cx="152025" cy="203900"/>
            </a:xfrm>
            <a:custGeom>
              <a:avLst/>
              <a:gdLst/>
              <a:ahLst/>
              <a:cxnLst/>
              <a:rect l="l" t="t" r="r" b="b"/>
              <a:pathLst>
                <a:path w="6081" h="8156" extrusionOk="0">
                  <a:moveTo>
                    <a:pt x="2892" y="445"/>
                  </a:moveTo>
                  <a:cubicBezTo>
                    <a:pt x="3764" y="445"/>
                    <a:pt x="4496" y="1049"/>
                    <a:pt x="4693" y="1861"/>
                  </a:cubicBezTo>
                  <a:cubicBezTo>
                    <a:pt x="4671" y="1847"/>
                    <a:pt x="4648" y="1833"/>
                    <a:pt x="4624" y="1821"/>
                  </a:cubicBezTo>
                  <a:cubicBezTo>
                    <a:pt x="4513" y="1765"/>
                    <a:pt x="4398" y="1741"/>
                    <a:pt x="4278" y="1741"/>
                  </a:cubicBezTo>
                  <a:cubicBezTo>
                    <a:pt x="4016" y="1741"/>
                    <a:pt x="3730" y="1852"/>
                    <a:pt x="3414" y="1973"/>
                  </a:cubicBezTo>
                  <a:cubicBezTo>
                    <a:pt x="3001" y="2133"/>
                    <a:pt x="2523" y="2317"/>
                    <a:pt x="1961" y="2317"/>
                  </a:cubicBezTo>
                  <a:cubicBezTo>
                    <a:pt x="1678" y="2317"/>
                    <a:pt x="1374" y="2270"/>
                    <a:pt x="1045" y="2150"/>
                  </a:cubicBezTo>
                  <a:cubicBezTo>
                    <a:pt x="1122" y="1197"/>
                    <a:pt x="1920" y="445"/>
                    <a:pt x="2892" y="445"/>
                  </a:cubicBezTo>
                  <a:close/>
                  <a:moveTo>
                    <a:pt x="4273" y="2187"/>
                  </a:moveTo>
                  <a:cubicBezTo>
                    <a:pt x="4330" y="2187"/>
                    <a:pt x="4381" y="2196"/>
                    <a:pt x="4424" y="2218"/>
                  </a:cubicBezTo>
                  <a:cubicBezTo>
                    <a:pt x="4550" y="2282"/>
                    <a:pt x="4658" y="2471"/>
                    <a:pt x="4746" y="2781"/>
                  </a:cubicBezTo>
                  <a:lnTo>
                    <a:pt x="4746" y="3633"/>
                  </a:lnTo>
                  <a:cubicBezTo>
                    <a:pt x="4746" y="4237"/>
                    <a:pt x="4431" y="4768"/>
                    <a:pt x="3956" y="5070"/>
                  </a:cubicBezTo>
                  <a:cubicBezTo>
                    <a:pt x="3956" y="5071"/>
                    <a:pt x="3954" y="5071"/>
                    <a:pt x="3954" y="5072"/>
                  </a:cubicBezTo>
                  <a:cubicBezTo>
                    <a:pt x="3689" y="5240"/>
                    <a:pt x="3376" y="5339"/>
                    <a:pt x="3040" y="5339"/>
                  </a:cubicBezTo>
                  <a:cubicBezTo>
                    <a:pt x="2100" y="5339"/>
                    <a:pt x="1336" y="4574"/>
                    <a:pt x="1336" y="3633"/>
                  </a:cubicBezTo>
                  <a:lnTo>
                    <a:pt x="1336" y="2696"/>
                  </a:lnTo>
                  <a:cubicBezTo>
                    <a:pt x="1554" y="2743"/>
                    <a:pt x="1763" y="2762"/>
                    <a:pt x="1961" y="2762"/>
                  </a:cubicBezTo>
                  <a:cubicBezTo>
                    <a:pt x="2603" y="2762"/>
                    <a:pt x="3139" y="2556"/>
                    <a:pt x="3574" y="2388"/>
                  </a:cubicBezTo>
                  <a:cubicBezTo>
                    <a:pt x="3858" y="2278"/>
                    <a:pt x="4097" y="2187"/>
                    <a:pt x="4273" y="2187"/>
                  </a:cubicBezTo>
                  <a:close/>
                  <a:moveTo>
                    <a:pt x="2225" y="5622"/>
                  </a:moveTo>
                  <a:cubicBezTo>
                    <a:pt x="2411" y="5699"/>
                    <a:pt x="2610" y="5750"/>
                    <a:pt x="2818" y="5772"/>
                  </a:cubicBezTo>
                  <a:lnTo>
                    <a:pt x="2818" y="6035"/>
                  </a:lnTo>
                  <a:lnTo>
                    <a:pt x="2580" y="6194"/>
                  </a:lnTo>
                  <a:lnTo>
                    <a:pt x="2225" y="6017"/>
                  </a:lnTo>
                  <a:lnTo>
                    <a:pt x="2225" y="5622"/>
                  </a:lnTo>
                  <a:close/>
                  <a:moveTo>
                    <a:pt x="3856" y="5622"/>
                  </a:moveTo>
                  <a:lnTo>
                    <a:pt x="3856" y="6017"/>
                  </a:lnTo>
                  <a:lnTo>
                    <a:pt x="3502" y="6194"/>
                  </a:lnTo>
                  <a:lnTo>
                    <a:pt x="3263" y="6035"/>
                  </a:lnTo>
                  <a:lnTo>
                    <a:pt x="3263" y="5772"/>
                  </a:lnTo>
                  <a:cubicBezTo>
                    <a:pt x="3470" y="5750"/>
                    <a:pt x="3670" y="5699"/>
                    <a:pt x="3856" y="5622"/>
                  </a:cubicBezTo>
                  <a:close/>
                  <a:moveTo>
                    <a:pt x="4968" y="6377"/>
                  </a:moveTo>
                  <a:cubicBezTo>
                    <a:pt x="5335" y="6377"/>
                    <a:pt x="5634" y="6675"/>
                    <a:pt x="5634" y="7043"/>
                  </a:cubicBezTo>
                  <a:lnTo>
                    <a:pt x="5634" y="7711"/>
                  </a:lnTo>
                  <a:lnTo>
                    <a:pt x="445" y="7711"/>
                  </a:lnTo>
                  <a:lnTo>
                    <a:pt x="445" y="7043"/>
                  </a:lnTo>
                  <a:cubicBezTo>
                    <a:pt x="445" y="6675"/>
                    <a:pt x="745" y="6377"/>
                    <a:pt x="1113" y="6377"/>
                  </a:cubicBezTo>
                  <a:lnTo>
                    <a:pt x="1950" y="6377"/>
                  </a:lnTo>
                  <a:lnTo>
                    <a:pt x="2493" y="6647"/>
                  </a:lnTo>
                  <a:lnTo>
                    <a:pt x="2496" y="6649"/>
                  </a:lnTo>
                  <a:cubicBezTo>
                    <a:pt x="2499" y="6651"/>
                    <a:pt x="2503" y="6652"/>
                    <a:pt x="2506" y="6654"/>
                  </a:cubicBezTo>
                  <a:cubicBezTo>
                    <a:pt x="2510" y="6656"/>
                    <a:pt x="2514" y="6658"/>
                    <a:pt x="2519" y="6659"/>
                  </a:cubicBezTo>
                  <a:cubicBezTo>
                    <a:pt x="2524" y="6661"/>
                    <a:pt x="2529" y="6663"/>
                    <a:pt x="2535" y="6664"/>
                  </a:cubicBezTo>
                  <a:cubicBezTo>
                    <a:pt x="2537" y="6665"/>
                    <a:pt x="2540" y="6666"/>
                    <a:pt x="2544" y="6667"/>
                  </a:cubicBezTo>
                  <a:cubicBezTo>
                    <a:pt x="2551" y="6668"/>
                    <a:pt x="2558" y="6670"/>
                    <a:pt x="2566" y="6671"/>
                  </a:cubicBezTo>
                  <a:lnTo>
                    <a:pt x="2569" y="6671"/>
                  </a:lnTo>
                  <a:cubicBezTo>
                    <a:pt x="2578" y="6672"/>
                    <a:pt x="2586" y="6673"/>
                    <a:pt x="2595" y="6673"/>
                  </a:cubicBezTo>
                  <a:cubicBezTo>
                    <a:pt x="2596" y="6673"/>
                    <a:pt x="2597" y="6672"/>
                    <a:pt x="2600" y="6672"/>
                  </a:cubicBezTo>
                  <a:cubicBezTo>
                    <a:pt x="2608" y="6672"/>
                    <a:pt x="2617" y="6672"/>
                    <a:pt x="2626" y="6671"/>
                  </a:cubicBezTo>
                  <a:cubicBezTo>
                    <a:pt x="2631" y="6670"/>
                    <a:pt x="2636" y="6669"/>
                    <a:pt x="2641" y="6668"/>
                  </a:cubicBezTo>
                  <a:cubicBezTo>
                    <a:pt x="2646" y="6667"/>
                    <a:pt x="2651" y="6666"/>
                    <a:pt x="2657" y="6664"/>
                  </a:cubicBezTo>
                  <a:cubicBezTo>
                    <a:pt x="2661" y="6663"/>
                    <a:pt x="2666" y="6661"/>
                    <a:pt x="2670" y="6660"/>
                  </a:cubicBezTo>
                  <a:cubicBezTo>
                    <a:pt x="2675" y="6658"/>
                    <a:pt x="2681" y="6656"/>
                    <a:pt x="2687" y="6654"/>
                  </a:cubicBezTo>
                  <a:cubicBezTo>
                    <a:pt x="2690" y="6651"/>
                    <a:pt x="2694" y="6649"/>
                    <a:pt x="2698" y="6647"/>
                  </a:cubicBezTo>
                  <a:cubicBezTo>
                    <a:pt x="2703" y="6644"/>
                    <a:pt x="2709" y="6641"/>
                    <a:pt x="2715" y="6638"/>
                  </a:cubicBezTo>
                  <a:cubicBezTo>
                    <a:pt x="2716" y="6637"/>
                    <a:pt x="2718" y="6636"/>
                    <a:pt x="2719" y="6636"/>
                  </a:cubicBezTo>
                  <a:lnTo>
                    <a:pt x="3040" y="6421"/>
                  </a:lnTo>
                  <a:lnTo>
                    <a:pt x="3362" y="6636"/>
                  </a:lnTo>
                  <a:cubicBezTo>
                    <a:pt x="3363" y="6636"/>
                    <a:pt x="3364" y="6637"/>
                    <a:pt x="3365" y="6638"/>
                  </a:cubicBezTo>
                  <a:cubicBezTo>
                    <a:pt x="3371" y="6641"/>
                    <a:pt x="3376" y="6644"/>
                    <a:pt x="3382" y="6647"/>
                  </a:cubicBezTo>
                  <a:cubicBezTo>
                    <a:pt x="3386" y="6649"/>
                    <a:pt x="3390" y="6651"/>
                    <a:pt x="3394" y="6654"/>
                  </a:cubicBezTo>
                  <a:cubicBezTo>
                    <a:pt x="3399" y="6656"/>
                    <a:pt x="3404" y="6658"/>
                    <a:pt x="3410" y="6660"/>
                  </a:cubicBezTo>
                  <a:cubicBezTo>
                    <a:pt x="3414" y="6661"/>
                    <a:pt x="3419" y="6663"/>
                    <a:pt x="3424" y="6664"/>
                  </a:cubicBezTo>
                  <a:cubicBezTo>
                    <a:pt x="3429" y="6666"/>
                    <a:pt x="3434" y="6667"/>
                    <a:pt x="3439" y="6668"/>
                  </a:cubicBezTo>
                  <a:cubicBezTo>
                    <a:pt x="3445" y="6669"/>
                    <a:pt x="3449" y="6670"/>
                    <a:pt x="3454" y="6671"/>
                  </a:cubicBezTo>
                  <a:cubicBezTo>
                    <a:pt x="3463" y="6672"/>
                    <a:pt x="3471" y="6672"/>
                    <a:pt x="3481" y="6672"/>
                  </a:cubicBezTo>
                  <a:cubicBezTo>
                    <a:pt x="3482" y="6672"/>
                    <a:pt x="3483" y="6673"/>
                    <a:pt x="3484" y="6673"/>
                  </a:cubicBezTo>
                  <a:lnTo>
                    <a:pt x="3485" y="6673"/>
                  </a:lnTo>
                  <a:cubicBezTo>
                    <a:pt x="3493" y="6673"/>
                    <a:pt x="3503" y="6672"/>
                    <a:pt x="3511" y="6671"/>
                  </a:cubicBezTo>
                  <a:lnTo>
                    <a:pt x="3514" y="6671"/>
                  </a:lnTo>
                  <a:cubicBezTo>
                    <a:pt x="3521" y="6670"/>
                    <a:pt x="3529" y="6668"/>
                    <a:pt x="3537" y="6667"/>
                  </a:cubicBezTo>
                  <a:cubicBezTo>
                    <a:pt x="3539" y="6666"/>
                    <a:pt x="3542" y="6665"/>
                    <a:pt x="3545" y="6664"/>
                  </a:cubicBezTo>
                  <a:cubicBezTo>
                    <a:pt x="3550" y="6663"/>
                    <a:pt x="3555" y="6661"/>
                    <a:pt x="3562" y="6659"/>
                  </a:cubicBezTo>
                  <a:cubicBezTo>
                    <a:pt x="3566" y="6658"/>
                    <a:pt x="3570" y="6656"/>
                    <a:pt x="3574" y="6654"/>
                  </a:cubicBezTo>
                  <a:cubicBezTo>
                    <a:pt x="3577" y="6652"/>
                    <a:pt x="3580" y="6651"/>
                    <a:pt x="3583" y="6649"/>
                  </a:cubicBezTo>
                  <a:lnTo>
                    <a:pt x="3588" y="6647"/>
                  </a:lnTo>
                  <a:lnTo>
                    <a:pt x="4130" y="6377"/>
                  </a:lnTo>
                  <a:close/>
                  <a:moveTo>
                    <a:pt x="2892" y="0"/>
                  </a:moveTo>
                  <a:cubicBezTo>
                    <a:pt x="1625" y="0"/>
                    <a:pt x="595" y="1030"/>
                    <a:pt x="594" y="2296"/>
                  </a:cubicBezTo>
                  <a:cubicBezTo>
                    <a:pt x="594" y="2304"/>
                    <a:pt x="594" y="2312"/>
                    <a:pt x="595" y="2321"/>
                  </a:cubicBezTo>
                  <a:cubicBezTo>
                    <a:pt x="595" y="2323"/>
                    <a:pt x="595" y="2325"/>
                    <a:pt x="595" y="2327"/>
                  </a:cubicBezTo>
                  <a:cubicBezTo>
                    <a:pt x="596" y="2332"/>
                    <a:pt x="597" y="2337"/>
                    <a:pt x="598" y="2342"/>
                  </a:cubicBezTo>
                  <a:cubicBezTo>
                    <a:pt x="598" y="2347"/>
                    <a:pt x="599" y="2351"/>
                    <a:pt x="602" y="2355"/>
                  </a:cubicBezTo>
                  <a:cubicBezTo>
                    <a:pt x="602" y="2357"/>
                    <a:pt x="603" y="2360"/>
                    <a:pt x="604" y="2363"/>
                  </a:cubicBezTo>
                  <a:cubicBezTo>
                    <a:pt x="605" y="2367"/>
                    <a:pt x="607" y="2371"/>
                    <a:pt x="608" y="2377"/>
                  </a:cubicBezTo>
                  <a:cubicBezTo>
                    <a:pt x="609" y="2379"/>
                    <a:pt x="610" y="2381"/>
                    <a:pt x="611" y="2383"/>
                  </a:cubicBezTo>
                  <a:cubicBezTo>
                    <a:pt x="612" y="2387"/>
                    <a:pt x="614" y="2391"/>
                    <a:pt x="616" y="2395"/>
                  </a:cubicBezTo>
                  <a:cubicBezTo>
                    <a:pt x="617" y="2398"/>
                    <a:pt x="618" y="2400"/>
                    <a:pt x="619" y="2403"/>
                  </a:cubicBezTo>
                  <a:cubicBezTo>
                    <a:pt x="621" y="2407"/>
                    <a:pt x="623" y="2410"/>
                    <a:pt x="625" y="2413"/>
                  </a:cubicBezTo>
                  <a:cubicBezTo>
                    <a:pt x="627" y="2416"/>
                    <a:pt x="630" y="2419"/>
                    <a:pt x="631" y="2421"/>
                  </a:cubicBezTo>
                  <a:cubicBezTo>
                    <a:pt x="633" y="2424"/>
                    <a:pt x="635" y="2426"/>
                    <a:pt x="637" y="2429"/>
                  </a:cubicBezTo>
                  <a:cubicBezTo>
                    <a:pt x="639" y="2433"/>
                    <a:pt x="641" y="2436"/>
                    <a:pt x="644" y="2439"/>
                  </a:cubicBezTo>
                  <a:cubicBezTo>
                    <a:pt x="645" y="2441"/>
                    <a:pt x="647" y="2443"/>
                    <a:pt x="649" y="2445"/>
                  </a:cubicBezTo>
                  <a:cubicBezTo>
                    <a:pt x="652" y="2448"/>
                    <a:pt x="654" y="2451"/>
                    <a:pt x="659" y="2455"/>
                  </a:cubicBezTo>
                  <a:cubicBezTo>
                    <a:pt x="660" y="2456"/>
                    <a:pt x="662" y="2457"/>
                    <a:pt x="663" y="2460"/>
                  </a:cubicBezTo>
                  <a:cubicBezTo>
                    <a:pt x="667" y="2463"/>
                    <a:pt x="670" y="2467"/>
                    <a:pt x="674" y="2470"/>
                  </a:cubicBezTo>
                  <a:cubicBezTo>
                    <a:pt x="676" y="2471"/>
                    <a:pt x="678" y="2473"/>
                    <a:pt x="680" y="2474"/>
                  </a:cubicBezTo>
                  <a:cubicBezTo>
                    <a:pt x="683" y="2477"/>
                    <a:pt x="688" y="2480"/>
                    <a:pt x="691" y="2482"/>
                  </a:cubicBezTo>
                  <a:cubicBezTo>
                    <a:pt x="695" y="2485"/>
                    <a:pt x="699" y="2488"/>
                    <a:pt x="703" y="2490"/>
                  </a:cubicBezTo>
                  <a:cubicBezTo>
                    <a:pt x="705" y="2492"/>
                    <a:pt x="707" y="2493"/>
                    <a:pt x="709" y="2494"/>
                  </a:cubicBezTo>
                  <a:cubicBezTo>
                    <a:pt x="717" y="2498"/>
                    <a:pt x="724" y="2501"/>
                    <a:pt x="731" y="2504"/>
                  </a:cubicBezTo>
                  <a:cubicBezTo>
                    <a:pt x="785" y="2527"/>
                    <a:pt x="838" y="2548"/>
                    <a:pt x="891" y="2566"/>
                  </a:cubicBezTo>
                  <a:lnTo>
                    <a:pt x="891" y="3633"/>
                  </a:lnTo>
                  <a:cubicBezTo>
                    <a:pt x="891" y="4349"/>
                    <a:pt x="1241" y="4982"/>
                    <a:pt x="1780" y="5373"/>
                  </a:cubicBezTo>
                  <a:lnTo>
                    <a:pt x="1780" y="5932"/>
                  </a:lnTo>
                  <a:lnTo>
                    <a:pt x="1112" y="5932"/>
                  </a:lnTo>
                  <a:cubicBezTo>
                    <a:pt x="499" y="5932"/>
                    <a:pt x="0" y="6431"/>
                    <a:pt x="0" y="7043"/>
                  </a:cubicBezTo>
                  <a:lnTo>
                    <a:pt x="0" y="7933"/>
                  </a:lnTo>
                  <a:cubicBezTo>
                    <a:pt x="0" y="8056"/>
                    <a:pt x="100" y="8156"/>
                    <a:pt x="223" y="8156"/>
                  </a:cubicBezTo>
                  <a:lnTo>
                    <a:pt x="5858" y="8156"/>
                  </a:lnTo>
                  <a:cubicBezTo>
                    <a:pt x="5981" y="8156"/>
                    <a:pt x="6080" y="8056"/>
                    <a:pt x="6080" y="7933"/>
                  </a:cubicBezTo>
                  <a:lnTo>
                    <a:pt x="6080" y="7043"/>
                  </a:lnTo>
                  <a:cubicBezTo>
                    <a:pt x="6080" y="6431"/>
                    <a:pt x="5582" y="5932"/>
                    <a:pt x="4970" y="5932"/>
                  </a:cubicBezTo>
                  <a:lnTo>
                    <a:pt x="4301" y="5932"/>
                  </a:lnTo>
                  <a:lnTo>
                    <a:pt x="4301" y="5373"/>
                  </a:lnTo>
                  <a:cubicBezTo>
                    <a:pt x="4839" y="4982"/>
                    <a:pt x="5191" y="4349"/>
                    <a:pt x="5191" y="3633"/>
                  </a:cubicBezTo>
                  <a:lnTo>
                    <a:pt x="5191" y="2299"/>
                  </a:lnTo>
                  <a:cubicBezTo>
                    <a:pt x="5191" y="1031"/>
                    <a:pt x="4160" y="0"/>
                    <a:pt x="2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51;p51">
              <a:extLst>
                <a:ext uri="{FF2B5EF4-FFF2-40B4-BE49-F238E27FC236}">
                  <a16:creationId xmlns:a16="http://schemas.microsoft.com/office/drawing/2014/main" id="{14F301CF-15BB-60B7-93D5-B0ED05C19D56}"/>
                </a:ext>
              </a:extLst>
            </p:cNvPr>
            <p:cNvSpPr/>
            <p:nvPr/>
          </p:nvSpPr>
          <p:spPr>
            <a:xfrm>
              <a:off x="1640425" y="2092650"/>
              <a:ext cx="11150" cy="40800"/>
            </a:xfrm>
            <a:custGeom>
              <a:avLst/>
              <a:gdLst/>
              <a:ahLst/>
              <a:cxnLst/>
              <a:rect l="l" t="t" r="r" b="b"/>
              <a:pathLst>
                <a:path w="446" h="1632" extrusionOk="0">
                  <a:moveTo>
                    <a:pt x="222" y="1"/>
                  </a:moveTo>
                  <a:cubicBezTo>
                    <a:pt x="100" y="1"/>
                    <a:pt x="0" y="100"/>
                    <a:pt x="0" y="222"/>
                  </a:cubicBezTo>
                  <a:lnTo>
                    <a:pt x="0" y="1409"/>
                  </a:lnTo>
                  <a:cubicBezTo>
                    <a:pt x="0" y="1532"/>
                    <a:pt x="100" y="1631"/>
                    <a:pt x="222" y="1631"/>
                  </a:cubicBezTo>
                  <a:cubicBezTo>
                    <a:pt x="346" y="1631"/>
                    <a:pt x="445" y="1532"/>
                    <a:pt x="445" y="1409"/>
                  </a:cubicBezTo>
                  <a:lnTo>
                    <a:pt x="445" y="222"/>
                  </a:lnTo>
                  <a:cubicBezTo>
                    <a:pt x="445" y="100"/>
                    <a:pt x="346" y="1"/>
                    <a:pt x="2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2;p51">
              <a:extLst>
                <a:ext uri="{FF2B5EF4-FFF2-40B4-BE49-F238E27FC236}">
                  <a16:creationId xmlns:a16="http://schemas.microsoft.com/office/drawing/2014/main" id="{B49B40E1-986D-60D3-9ACA-FCBBF5F3BB48}"/>
                </a:ext>
              </a:extLst>
            </p:cNvPr>
            <p:cNvSpPr/>
            <p:nvPr/>
          </p:nvSpPr>
          <p:spPr>
            <a:xfrm>
              <a:off x="1510650" y="2011075"/>
              <a:ext cx="85325" cy="85300"/>
            </a:xfrm>
            <a:custGeom>
              <a:avLst/>
              <a:gdLst/>
              <a:ahLst/>
              <a:cxnLst/>
              <a:rect l="l" t="t" r="r" b="b"/>
              <a:pathLst>
                <a:path w="3413" h="3412" extrusionOk="0">
                  <a:moveTo>
                    <a:pt x="224" y="1"/>
                  </a:moveTo>
                  <a:cubicBezTo>
                    <a:pt x="101" y="1"/>
                    <a:pt x="1" y="100"/>
                    <a:pt x="1" y="224"/>
                  </a:cubicBezTo>
                  <a:lnTo>
                    <a:pt x="1" y="3189"/>
                  </a:lnTo>
                  <a:cubicBezTo>
                    <a:pt x="1" y="3312"/>
                    <a:pt x="101" y="3412"/>
                    <a:pt x="224" y="3412"/>
                  </a:cubicBezTo>
                  <a:cubicBezTo>
                    <a:pt x="346" y="3412"/>
                    <a:pt x="446" y="3312"/>
                    <a:pt x="446" y="3189"/>
                  </a:cubicBezTo>
                  <a:lnTo>
                    <a:pt x="446" y="445"/>
                  </a:lnTo>
                  <a:lnTo>
                    <a:pt x="3189" y="445"/>
                  </a:lnTo>
                  <a:cubicBezTo>
                    <a:pt x="3313" y="445"/>
                    <a:pt x="3412" y="346"/>
                    <a:pt x="3412" y="224"/>
                  </a:cubicBezTo>
                  <a:cubicBezTo>
                    <a:pt x="3412" y="100"/>
                    <a:pt x="3313" y="1"/>
                    <a:pt x="3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3;p51">
              <a:extLst>
                <a:ext uri="{FF2B5EF4-FFF2-40B4-BE49-F238E27FC236}">
                  <a16:creationId xmlns:a16="http://schemas.microsoft.com/office/drawing/2014/main" id="{94FA5BA8-4C6D-2211-3017-349C2FB8AB93}"/>
                </a:ext>
              </a:extLst>
            </p:cNvPr>
            <p:cNvSpPr/>
            <p:nvPr/>
          </p:nvSpPr>
          <p:spPr>
            <a:xfrm>
              <a:off x="1696025" y="2011075"/>
              <a:ext cx="85275" cy="85300"/>
            </a:xfrm>
            <a:custGeom>
              <a:avLst/>
              <a:gdLst/>
              <a:ahLst/>
              <a:cxnLst/>
              <a:rect l="l" t="t" r="r" b="b"/>
              <a:pathLst>
                <a:path w="3411" h="3412" extrusionOk="0">
                  <a:moveTo>
                    <a:pt x="223" y="1"/>
                  </a:moveTo>
                  <a:cubicBezTo>
                    <a:pt x="100" y="1"/>
                    <a:pt x="0" y="100"/>
                    <a:pt x="0" y="224"/>
                  </a:cubicBezTo>
                  <a:cubicBezTo>
                    <a:pt x="0" y="346"/>
                    <a:pt x="100" y="445"/>
                    <a:pt x="223" y="445"/>
                  </a:cubicBezTo>
                  <a:lnTo>
                    <a:pt x="2966" y="445"/>
                  </a:lnTo>
                  <a:lnTo>
                    <a:pt x="2966" y="3189"/>
                  </a:lnTo>
                  <a:cubicBezTo>
                    <a:pt x="2966" y="3312"/>
                    <a:pt x="3065" y="3412"/>
                    <a:pt x="3188" y="3412"/>
                  </a:cubicBezTo>
                  <a:cubicBezTo>
                    <a:pt x="3311" y="3412"/>
                    <a:pt x="3410" y="3312"/>
                    <a:pt x="3410" y="3189"/>
                  </a:cubicBezTo>
                  <a:lnTo>
                    <a:pt x="3410" y="224"/>
                  </a:lnTo>
                  <a:cubicBezTo>
                    <a:pt x="3410" y="100"/>
                    <a:pt x="3311" y="1"/>
                    <a:pt x="3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4;p51">
              <a:extLst>
                <a:ext uri="{FF2B5EF4-FFF2-40B4-BE49-F238E27FC236}">
                  <a16:creationId xmlns:a16="http://schemas.microsoft.com/office/drawing/2014/main" id="{F18DD2C4-2EA8-271B-D32F-AED439A5DE68}"/>
                </a:ext>
              </a:extLst>
            </p:cNvPr>
            <p:cNvSpPr/>
            <p:nvPr/>
          </p:nvSpPr>
          <p:spPr>
            <a:xfrm>
              <a:off x="1607050" y="1974000"/>
              <a:ext cx="77850" cy="107550"/>
            </a:xfrm>
            <a:custGeom>
              <a:avLst/>
              <a:gdLst/>
              <a:ahLst/>
              <a:cxnLst/>
              <a:rect l="l" t="t" r="r" b="b"/>
              <a:pathLst>
                <a:path w="3114" h="4302" extrusionOk="0">
                  <a:moveTo>
                    <a:pt x="1557" y="446"/>
                  </a:moveTo>
                  <a:cubicBezTo>
                    <a:pt x="2171" y="446"/>
                    <a:pt x="2670" y="946"/>
                    <a:pt x="2670" y="1558"/>
                  </a:cubicBezTo>
                  <a:cubicBezTo>
                    <a:pt x="2670" y="1928"/>
                    <a:pt x="2486" y="2273"/>
                    <a:pt x="2179" y="2480"/>
                  </a:cubicBezTo>
                  <a:cubicBezTo>
                    <a:pt x="2173" y="2484"/>
                    <a:pt x="2168" y="2489"/>
                    <a:pt x="2162" y="2493"/>
                  </a:cubicBezTo>
                  <a:cubicBezTo>
                    <a:pt x="2159" y="2497"/>
                    <a:pt x="2156" y="2499"/>
                    <a:pt x="2153" y="2502"/>
                  </a:cubicBezTo>
                  <a:cubicBezTo>
                    <a:pt x="2151" y="2504"/>
                    <a:pt x="2148" y="2506"/>
                    <a:pt x="2146" y="2508"/>
                  </a:cubicBezTo>
                  <a:cubicBezTo>
                    <a:pt x="2143" y="2511"/>
                    <a:pt x="2140" y="2515"/>
                    <a:pt x="2137" y="2518"/>
                  </a:cubicBezTo>
                  <a:cubicBezTo>
                    <a:pt x="2135" y="2520"/>
                    <a:pt x="2133" y="2523"/>
                    <a:pt x="2132" y="2525"/>
                  </a:cubicBezTo>
                  <a:cubicBezTo>
                    <a:pt x="2128" y="2528"/>
                    <a:pt x="2126" y="2531"/>
                    <a:pt x="2123" y="2535"/>
                  </a:cubicBezTo>
                  <a:cubicBezTo>
                    <a:pt x="2121" y="2537"/>
                    <a:pt x="2120" y="2539"/>
                    <a:pt x="2118" y="2542"/>
                  </a:cubicBezTo>
                  <a:cubicBezTo>
                    <a:pt x="2116" y="2545"/>
                    <a:pt x="2114" y="2548"/>
                    <a:pt x="2112" y="2552"/>
                  </a:cubicBezTo>
                  <a:cubicBezTo>
                    <a:pt x="2111" y="2555"/>
                    <a:pt x="2109" y="2558"/>
                    <a:pt x="2108" y="2561"/>
                  </a:cubicBezTo>
                  <a:cubicBezTo>
                    <a:pt x="2106" y="2563"/>
                    <a:pt x="2105" y="2566"/>
                    <a:pt x="2103" y="2569"/>
                  </a:cubicBezTo>
                  <a:cubicBezTo>
                    <a:pt x="2101" y="2573"/>
                    <a:pt x="2099" y="2576"/>
                    <a:pt x="2098" y="2581"/>
                  </a:cubicBezTo>
                  <a:cubicBezTo>
                    <a:pt x="2097" y="2583"/>
                    <a:pt x="2096" y="2586"/>
                    <a:pt x="2095" y="2588"/>
                  </a:cubicBezTo>
                  <a:cubicBezTo>
                    <a:pt x="2093" y="2592"/>
                    <a:pt x="2092" y="2596"/>
                    <a:pt x="2091" y="2600"/>
                  </a:cubicBezTo>
                  <a:cubicBezTo>
                    <a:pt x="2090" y="2603"/>
                    <a:pt x="2089" y="2605"/>
                    <a:pt x="2089" y="2609"/>
                  </a:cubicBezTo>
                  <a:cubicBezTo>
                    <a:pt x="2088" y="2613"/>
                    <a:pt x="2086" y="2617"/>
                    <a:pt x="2086" y="2622"/>
                  </a:cubicBezTo>
                  <a:cubicBezTo>
                    <a:pt x="2085" y="2625"/>
                    <a:pt x="2085" y="2628"/>
                    <a:pt x="2084" y="2631"/>
                  </a:cubicBezTo>
                  <a:cubicBezTo>
                    <a:pt x="2083" y="2636"/>
                    <a:pt x="2083" y="2639"/>
                    <a:pt x="2082" y="2643"/>
                  </a:cubicBezTo>
                  <a:cubicBezTo>
                    <a:pt x="2082" y="2650"/>
                    <a:pt x="2081" y="2658"/>
                    <a:pt x="2081" y="2666"/>
                  </a:cubicBezTo>
                  <a:lnTo>
                    <a:pt x="2081" y="2967"/>
                  </a:lnTo>
                  <a:lnTo>
                    <a:pt x="1780" y="2967"/>
                  </a:lnTo>
                  <a:lnTo>
                    <a:pt x="1780" y="1929"/>
                  </a:lnTo>
                  <a:lnTo>
                    <a:pt x="2002" y="1929"/>
                  </a:lnTo>
                  <a:cubicBezTo>
                    <a:pt x="2125" y="1929"/>
                    <a:pt x="2225" y="1830"/>
                    <a:pt x="2225" y="1707"/>
                  </a:cubicBezTo>
                  <a:cubicBezTo>
                    <a:pt x="2225" y="1584"/>
                    <a:pt x="2125" y="1485"/>
                    <a:pt x="2002" y="1485"/>
                  </a:cubicBezTo>
                  <a:lnTo>
                    <a:pt x="1112" y="1485"/>
                  </a:lnTo>
                  <a:cubicBezTo>
                    <a:pt x="990" y="1485"/>
                    <a:pt x="890" y="1584"/>
                    <a:pt x="890" y="1707"/>
                  </a:cubicBezTo>
                  <a:cubicBezTo>
                    <a:pt x="890" y="1830"/>
                    <a:pt x="990" y="1929"/>
                    <a:pt x="1112" y="1929"/>
                  </a:cubicBezTo>
                  <a:lnTo>
                    <a:pt x="1335" y="1929"/>
                  </a:lnTo>
                  <a:lnTo>
                    <a:pt x="1335" y="2967"/>
                  </a:lnTo>
                  <a:lnTo>
                    <a:pt x="1039" y="2967"/>
                  </a:lnTo>
                  <a:lnTo>
                    <a:pt x="1039" y="2668"/>
                  </a:lnTo>
                  <a:cubicBezTo>
                    <a:pt x="1039" y="2660"/>
                    <a:pt x="1038" y="2653"/>
                    <a:pt x="1038" y="2646"/>
                  </a:cubicBezTo>
                  <a:cubicBezTo>
                    <a:pt x="1037" y="2642"/>
                    <a:pt x="1036" y="2638"/>
                    <a:pt x="1036" y="2634"/>
                  </a:cubicBezTo>
                  <a:cubicBezTo>
                    <a:pt x="1035" y="2631"/>
                    <a:pt x="1035" y="2628"/>
                    <a:pt x="1034" y="2624"/>
                  </a:cubicBezTo>
                  <a:cubicBezTo>
                    <a:pt x="1034" y="2620"/>
                    <a:pt x="1031" y="2615"/>
                    <a:pt x="1030" y="2610"/>
                  </a:cubicBezTo>
                  <a:cubicBezTo>
                    <a:pt x="1029" y="2608"/>
                    <a:pt x="1029" y="2605"/>
                    <a:pt x="1028" y="2603"/>
                  </a:cubicBezTo>
                  <a:cubicBezTo>
                    <a:pt x="1027" y="2599"/>
                    <a:pt x="1025" y="2594"/>
                    <a:pt x="1024" y="2590"/>
                  </a:cubicBezTo>
                  <a:cubicBezTo>
                    <a:pt x="1023" y="2588"/>
                    <a:pt x="1022" y="2586"/>
                    <a:pt x="1022" y="2584"/>
                  </a:cubicBezTo>
                  <a:cubicBezTo>
                    <a:pt x="1020" y="2580"/>
                    <a:pt x="1018" y="2575"/>
                    <a:pt x="1016" y="2571"/>
                  </a:cubicBezTo>
                  <a:cubicBezTo>
                    <a:pt x="1015" y="2569"/>
                    <a:pt x="1014" y="2566"/>
                    <a:pt x="1012" y="2564"/>
                  </a:cubicBezTo>
                  <a:cubicBezTo>
                    <a:pt x="1011" y="2561"/>
                    <a:pt x="1009" y="2558"/>
                    <a:pt x="1007" y="2555"/>
                  </a:cubicBezTo>
                  <a:cubicBezTo>
                    <a:pt x="1005" y="2552"/>
                    <a:pt x="1003" y="2547"/>
                    <a:pt x="1000" y="2544"/>
                  </a:cubicBezTo>
                  <a:cubicBezTo>
                    <a:pt x="999" y="2542"/>
                    <a:pt x="997" y="2540"/>
                    <a:pt x="996" y="2538"/>
                  </a:cubicBezTo>
                  <a:cubicBezTo>
                    <a:pt x="993" y="2534"/>
                    <a:pt x="991" y="2531"/>
                    <a:pt x="988" y="2528"/>
                  </a:cubicBezTo>
                  <a:cubicBezTo>
                    <a:pt x="986" y="2526"/>
                    <a:pt x="984" y="2524"/>
                    <a:pt x="983" y="2521"/>
                  </a:cubicBezTo>
                  <a:cubicBezTo>
                    <a:pt x="980" y="2518"/>
                    <a:pt x="977" y="2514"/>
                    <a:pt x="973" y="2511"/>
                  </a:cubicBezTo>
                  <a:cubicBezTo>
                    <a:pt x="970" y="2508"/>
                    <a:pt x="967" y="2505"/>
                    <a:pt x="963" y="2502"/>
                  </a:cubicBezTo>
                  <a:cubicBezTo>
                    <a:pt x="961" y="2501"/>
                    <a:pt x="960" y="2499"/>
                    <a:pt x="958" y="2497"/>
                  </a:cubicBezTo>
                  <a:cubicBezTo>
                    <a:pt x="952" y="2492"/>
                    <a:pt x="945" y="2487"/>
                    <a:pt x="939" y="2483"/>
                  </a:cubicBezTo>
                  <a:cubicBezTo>
                    <a:pt x="630" y="2276"/>
                    <a:pt x="445" y="1930"/>
                    <a:pt x="445" y="1558"/>
                  </a:cubicBezTo>
                  <a:cubicBezTo>
                    <a:pt x="445" y="946"/>
                    <a:pt x="944" y="446"/>
                    <a:pt x="1557" y="446"/>
                  </a:cubicBezTo>
                  <a:close/>
                  <a:moveTo>
                    <a:pt x="2081" y="3412"/>
                  </a:moveTo>
                  <a:lnTo>
                    <a:pt x="2081" y="3689"/>
                  </a:lnTo>
                  <a:lnTo>
                    <a:pt x="2082" y="3689"/>
                  </a:lnTo>
                  <a:lnTo>
                    <a:pt x="1912" y="3857"/>
                  </a:lnTo>
                  <a:lnTo>
                    <a:pt x="1211" y="3857"/>
                  </a:lnTo>
                  <a:lnTo>
                    <a:pt x="1039" y="3667"/>
                  </a:lnTo>
                  <a:lnTo>
                    <a:pt x="1039" y="3412"/>
                  </a:lnTo>
                  <a:close/>
                  <a:moveTo>
                    <a:pt x="1557" y="1"/>
                  </a:moveTo>
                  <a:cubicBezTo>
                    <a:pt x="699" y="1"/>
                    <a:pt x="1" y="700"/>
                    <a:pt x="1" y="1558"/>
                  </a:cubicBezTo>
                  <a:cubicBezTo>
                    <a:pt x="1" y="2038"/>
                    <a:pt x="221" y="2486"/>
                    <a:pt x="594" y="2781"/>
                  </a:cubicBezTo>
                  <a:lnTo>
                    <a:pt x="594" y="3753"/>
                  </a:lnTo>
                  <a:cubicBezTo>
                    <a:pt x="594" y="3754"/>
                    <a:pt x="594" y="3756"/>
                    <a:pt x="594" y="3757"/>
                  </a:cubicBezTo>
                  <a:cubicBezTo>
                    <a:pt x="594" y="3762"/>
                    <a:pt x="594" y="3766"/>
                    <a:pt x="595" y="3770"/>
                  </a:cubicBezTo>
                  <a:cubicBezTo>
                    <a:pt x="595" y="3773"/>
                    <a:pt x="595" y="3777"/>
                    <a:pt x="595" y="3780"/>
                  </a:cubicBezTo>
                  <a:cubicBezTo>
                    <a:pt x="596" y="3784"/>
                    <a:pt x="596" y="3787"/>
                    <a:pt x="597" y="3792"/>
                  </a:cubicBezTo>
                  <a:cubicBezTo>
                    <a:pt x="598" y="3795"/>
                    <a:pt x="598" y="3799"/>
                    <a:pt x="599" y="3802"/>
                  </a:cubicBezTo>
                  <a:cubicBezTo>
                    <a:pt x="600" y="3805"/>
                    <a:pt x="601" y="3809"/>
                    <a:pt x="602" y="3812"/>
                  </a:cubicBezTo>
                  <a:cubicBezTo>
                    <a:pt x="603" y="3815"/>
                    <a:pt x="604" y="3820"/>
                    <a:pt x="605" y="3823"/>
                  </a:cubicBezTo>
                  <a:cubicBezTo>
                    <a:pt x="606" y="3826"/>
                    <a:pt x="607" y="3830"/>
                    <a:pt x="608" y="3833"/>
                  </a:cubicBezTo>
                  <a:cubicBezTo>
                    <a:pt x="611" y="3836"/>
                    <a:pt x="612" y="3839"/>
                    <a:pt x="613" y="3843"/>
                  </a:cubicBezTo>
                  <a:cubicBezTo>
                    <a:pt x="615" y="3847"/>
                    <a:pt x="616" y="3850"/>
                    <a:pt x="618" y="3853"/>
                  </a:cubicBezTo>
                  <a:lnTo>
                    <a:pt x="623" y="3862"/>
                  </a:lnTo>
                  <a:cubicBezTo>
                    <a:pt x="624" y="3865"/>
                    <a:pt x="626" y="3868"/>
                    <a:pt x="628" y="3871"/>
                  </a:cubicBezTo>
                  <a:cubicBezTo>
                    <a:pt x="630" y="3875"/>
                    <a:pt x="632" y="3878"/>
                    <a:pt x="634" y="3881"/>
                  </a:cubicBezTo>
                  <a:cubicBezTo>
                    <a:pt x="636" y="3884"/>
                    <a:pt x="639" y="3887"/>
                    <a:pt x="641" y="3889"/>
                  </a:cubicBezTo>
                  <a:cubicBezTo>
                    <a:pt x="643" y="3892"/>
                    <a:pt x="646" y="3895"/>
                    <a:pt x="648" y="3898"/>
                  </a:cubicBezTo>
                  <a:lnTo>
                    <a:pt x="651" y="3903"/>
                  </a:lnTo>
                  <a:lnTo>
                    <a:pt x="948" y="4229"/>
                  </a:lnTo>
                  <a:cubicBezTo>
                    <a:pt x="949" y="4230"/>
                    <a:pt x="951" y="4231"/>
                    <a:pt x="951" y="4232"/>
                  </a:cubicBezTo>
                  <a:cubicBezTo>
                    <a:pt x="954" y="4235"/>
                    <a:pt x="957" y="4238"/>
                    <a:pt x="961" y="4242"/>
                  </a:cubicBezTo>
                  <a:cubicBezTo>
                    <a:pt x="963" y="4244"/>
                    <a:pt x="965" y="4246"/>
                    <a:pt x="968" y="4248"/>
                  </a:cubicBezTo>
                  <a:cubicBezTo>
                    <a:pt x="971" y="4251"/>
                    <a:pt x="974" y="4253"/>
                    <a:pt x="978" y="4256"/>
                  </a:cubicBezTo>
                  <a:cubicBezTo>
                    <a:pt x="981" y="4258"/>
                    <a:pt x="983" y="4260"/>
                    <a:pt x="986" y="4262"/>
                  </a:cubicBezTo>
                  <a:cubicBezTo>
                    <a:pt x="989" y="4264"/>
                    <a:pt x="992" y="4266"/>
                    <a:pt x="996" y="4269"/>
                  </a:cubicBezTo>
                  <a:cubicBezTo>
                    <a:pt x="999" y="4271"/>
                    <a:pt x="1001" y="4272"/>
                    <a:pt x="1005" y="4274"/>
                  </a:cubicBezTo>
                  <a:cubicBezTo>
                    <a:pt x="1009" y="4276"/>
                    <a:pt x="1013" y="4278"/>
                    <a:pt x="1017" y="4280"/>
                  </a:cubicBezTo>
                  <a:cubicBezTo>
                    <a:pt x="1019" y="4281"/>
                    <a:pt x="1022" y="4282"/>
                    <a:pt x="1024" y="4283"/>
                  </a:cubicBezTo>
                  <a:cubicBezTo>
                    <a:pt x="1030" y="4286"/>
                    <a:pt x="1036" y="4287"/>
                    <a:pt x="1042" y="4289"/>
                  </a:cubicBezTo>
                  <a:cubicBezTo>
                    <a:pt x="1043" y="4290"/>
                    <a:pt x="1044" y="4290"/>
                    <a:pt x="1045" y="4291"/>
                  </a:cubicBezTo>
                  <a:cubicBezTo>
                    <a:pt x="1067" y="4298"/>
                    <a:pt x="1089" y="4302"/>
                    <a:pt x="1112" y="4302"/>
                  </a:cubicBezTo>
                  <a:lnTo>
                    <a:pt x="2002" y="4302"/>
                  </a:lnTo>
                  <a:cubicBezTo>
                    <a:pt x="2009" y="4302"/>
                    <a:pt x="2016" y="4301"/>
                    <a:pt x="2024" y="4300"/>
                  </a:cubicBezTo>
                  <a:cubicBezTo>
                    <a:pt x="2027" y="4300"/>
                    <a:pt x="2030" y="4300"/>
                    <a:pt x="2033" y="4299"/>
                  </a:cubicBezTo>
                  <a:cubicBezTo>
                    <a:pt x="2037" y="4299"/>
                    <a:pt x="2041" y="4298"/>
                    <a:pt x="2046" y="4297"/>
                  </a:cubicBezTo>
                  <a:cubicBezTo>
                    <a:pt x="2049" y="4297"/>
                    <a:pt x="2053" y="4295"/>
                    <a:pt x="2056" y="4294"/>
                  </a:cubicBezTo>
                  <a:cubicBezTo>
                    <a:pt x="2059" y="4293"/>
                    <a:pt x="2063" y="4292"/>
                    <a:pt x="2066" y="4291"/>
                  </a:cubicBezTo>
                  <a:cubicBezTo>
                    <a:pt x="2069" y="4290"/>
                    <a:pt x="2073" y="4289"/>
                    <a:pt x="2077" y="4288"/>
                  </a:cubicBezTo>
                  <a:cubicBezTo>
                    <a:pt x="2080" y="4287"/>
                    <a:pt x="2083" y="4286"/>
                    <a:pt x="2087" y="4284"/>
                  </a:cubicBezTo>
                  <a:cubicBezTo>
                    <a:pt x="2090" y="4283"/>
                    <a:pt x="2093" y="4281"/>
                    <a:pt x="2096" y="4280"/>
                  </a:cubicBezTo>
                  <a:cubicBezTo>
                    <a:pt x="2099" y="4279"/>
                    <a:pt x="2103" y="4277"/>
                    <a:pt x="2107" y="4275"/>
                  </a:cubicBezTo>
                  <a:cubicBezTo>
                    <a:pt x="2110" y="4274"/>
                    <a:pt x="2113" y="4272"/>
                    <a:pt x="2116" y="4270"/>
                  </a:cubicBezTo>
                  <a:cubicBezTo>
                    <a:pt x="2119" y="4267"/>
                    <a:pt x="2122" y="4266"/>
                    <a:pt x="2125" y="4264"/>
                  </a:cubicBezTo>
                  <a:cubicBezTo>
                    <a:pt x="2128" y="4262"/>
                    <a:pt x="2132" y="4259"/>
                    <a:pt x="2135" y="4257"/>
                  </a:cubicBezTo>
                  <a:cubicBezTo>
                    <a:pt x="2137" y="4255"/>
                    <a:pt x="2140" y="4254"/>
                    <a:pt x="2142" y="4252"/>
                  </a:cubicBezTo>
                  <a:cubicBezTo>
                    <a:pt x="2146" y="4249"/>
                    <a:pt x="2149" y="4245"/>
                    <a:pt x="2153" y="4242"/>
                  </a:cubicBezTo>
                  <a:cubicBezTo>
                    <a:pt x="2154" y="4241"/>
                    <a:pt x="2156" y="4239"/>
                    <a:pt x="2159" y="4237"/>
                  </a:cubicBezTo>
                  <a:lnTo>
                    <a:pt x="2160" y="4236"/>
                  </a:lnTo>
                  <a:lnTo>
                    <a:pt x="2459" y="3941"/>
                  </a:lnTo>
                  <a:lnTo>
                    <a:pt x="2460" y="3941"/>
                  </a:lnTo>
                  <a:cubicBezTo>
                    <a:pt x="2464" y="3936"/>
                    <a:pt x="2469" y="3932"/>
                    <a:pt x="2473" y="3926"/>
                  </a:cubicBezTo>
                  <a:cubicBezTo>
                    <a:pt x="2474" y="3925"/>
                    <a:pt x="2474" y="3925"/>
                    <a:pt x="2475" y="3924"/>
                  </a:cubicBezTo>
                  <a:cubicBezTo>
                    <a:pt x="2479" y="3918"/>
                    <a:pt x="2484" y="3913"/>
                    <a:pt x="2487" y="3907"/>
                  </a:cubicBezTo>
                  <a:cubicBezTo>
                    <a:pt x="2489" y="3904"/>
                    <a:pt x="2491" y="3901"/>
                    <a:pt x="2492" y="3898"/>
                  </a:cubicBezTo>
                  <a:cubicBezTo>
                    <a:pt x="2494" y="3895"/>
                    <a:pt x="2497" y="3891"/>
                    <a:pt x="2499" y="3888"/>
                  </a:cubicBezTo>
                  <a:cubicBezTo>
                    <a:pt x="2501" y="3885"/>
                    <a:pt x="2502" y="3882"/>
                    <a:pt x="2503" y="3879"/>
                  </a:cubicBezTo>
                  <a:cubicBezTo>
                    <a:pt x="2505" y="3876"/>
                    <a:pt x="2507" y="3871"/>
                    <a:pt x="2508" y="3868"/>
                  </a:cubicBezTo>
                  <a:cubicBezTo>
                    <a:pt x="2509" y="3865"/>
                    <a:pt x="2510" y="3862"/>
                    <a:pt x="2511" y="3860"/>
                  </a:cubicBezTo>
                  <a:cubicBezTo>
                    <a:pt x="2513" y="3856"/>
                    <a:pt x="2514" y="3852"/>
                    <a:pt x="2515" y="3848"/>
                  </a:cubicBezTo>
                  <a:cubicBezTo>
                    <a:pt x="2516" y="3846"/>
                    <a:pt x="2517" y="3842"/>
                    <a:pt x="2517" y="3840"/>
                  </a:cubicBezTo>
                  <a:cubicBezTo>
                    <a:pt x="2518" y="3835"/>
                    <a:pt x="2520" y="3831"/>
                    <a:pt x="2521" y="3827"/>
                  </a:cubicBezTo>
                  <a:cubicBezTo>
                    <a:pt x="2522" y="3820"/>
                    <a:pt x="2523" y="3813"/>
                    <a:pt x="2525" y="3806"/>
                  </a:cubicBezTo>
                  <a:cubicBezTo>
                    <a:pt x="2525" y="3804"/>
                    <a:pt x="2525" y="3801"/>
                    <a:pt x="2525" y="3799"/>
                  </a:cubicBezTo>
                  <a:cubicBezTo>
                    <a:pt x="2525" y="3794"/>
                    <a:pt x="2526" y="3788"/>
                    <a:pt x="2526" y="3783"/>
                  </a:cubicBezTo>
                  <a:lnTo>
                    <a:pt x="2526" y="3782"/>
                  </a:lnTo>
                  <a:lnTo>
                    <a:pt x="2526" y="2777"/>
                  </a:lnTo>
                  <a:cubicBezTo>
                    <a:pt x="2896" y="2482"/>
                    <a:pt x="3113" y="2035"/>
                    <a:pt x="3113" y="1558"/>
                  </a:cubicBezTo>
                  <a:cubicBezTo>
                    <a:pt x="3113" y="700"/>
                    <a:pt x="2416" y="1"/>
                    <a:pt x="1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872;p51">
            <a:extLst>
              <a:ext uri="{FF2B5EF4-FFF2-40B4-BE49-F238E27FC236}">
                <a16:creationId xmlns:a16="http://schemas.microsoft.com/office/drawing/2014/main" id="{DA7D71E8-4F66-811A-30E1-1548247AF16A}"/>
              </a:ext>
            </a:extLst>
          </p:cNvPr>
          <p:cNvGrpSpPr/>
          <p:nvPr/>
        </p:nvGrpSpPr>
        <p:grpSpPr>
          <a:xfrm>
            <a:off x="3588543" y="2214958"/>
            <a:ext cx="375225" cy="248350"/>
            <a:chOff x="5034525" y="3415075"/>
            <a:chExt cx="375225" cy="248350"/>
          </a:xfrm>
        </p:grpSpPr>
        <p:sp>
          <p:nvSpPr>
            <p:cNvPr id="27" name="Google Shape;873;p51">
              <a:extLst>
                <a:ext uri="{FF2B5EF4-FFF2-40B4-BE49-F238E27FC236}">
                  <a16:creationId xmlns:a16="http://schemas.microsoft.com/office/drawing/2014/main" id="{F19C5935-7203-BF4B-8EDC-24714DACDE3C}"/>
                </a:ext>
              </a:extLst>
            </p:cNvPr>
            <p:cNvSpPr/>
            <p:nvPr/>
          </p:nvSpPr>
          <p:spPr>
            <a:xfrm>
              <a:off x="5294775" y="3415075"/>
              <a:ext cx="114975" cy="174250"/>
            </a:xfrm>
            <a:custGeom>
              <a:avLst/>
              <a:gdLst/>
              <a:ahLst/>
              <a:cxnLst/>
              <a:rect l="l" t="t" r="r" b="b"/>
              <a:pathLst>
                <a:path w="4599" h="6970" extrusionOk="0">
                  <a:moveTo>
                    <a:pt x="2298" y="445"/>
                  </a:moveTo>
                  <a:cubicBezTo>
                    <a:pt x="3067" y="445"/>
                    <a:pt x="3707" y="1005"/>
                    <a:pt x="3832" y="1739"/>
                  </a:cubicBezTo>
                  <a:lnTo>
                    <a:pt x="3641" y="1548"/>
                  </a:lnTo>
                  <a:cubicBezTo>
                    <a:pt x="3599" y="1506"/>
                    <a:pt x="3542" y="1483"/>
                    <a:pt x="3484" y="1483"/>
                  </a:cubicBezTo>
                  <a:cubicBezTo>
                    <a:pt x="3455" y="1483"/>
                    <a:pt x="3427" y="1488"/>
                    <a:pt x="3400" y="1499"/>
                  </a:cubicBezTo>
                  <a:cubicBezTo>
                    <a:pt x="3395" y="1501"/>
                    <a:pt x="2832" y="1730"/>
                    <a:pt x="2298" y="1730"/>
                  </a:cubicBezTo>
                  <a:cubicBezTo>
                    <a:pt x="1765" y="1730"/>
                    <a:pt x="1202" y="1501"/>
                    <a:pt x="1197" y="1499"/>
                  </a:cubicBezTo>
                  <a:cubicBezTo>
                    <a:pt x="1169" y="1488"/>
                    <a:pt x="1140" y="1482"/>
                    <a:pt x="1112" y="1482"/>
                  </a:cubicBezTo>
                  <a:cubicBezTo>
                    <a:pt x="1054" y="1482"/>
                    <a:pt x="997" y="1505"/>
                    <a:pt x="955" y="1548"/>
                  </a:cubicBezTo>
                  <a:lnTo>
                    <a:pt x="764" y="1739"/>
                  </a:lnTo>
                  <a:cubicBezTo>
                    <a:pt x="890" y="1005"/>
                    <a:pt x="1529" y="445"/>
                    <a:pt x="2298" y="445"/>
                  </a:cubicBezTo>
                  <a:close/>
                  <a:moveTo>
                    <a:pt x="3428" y="1963"/>
                  </a:moveTo>
                  <a:lnTo>
                    <a:pt x="3855" y="2390"/>
                  </a:lnTo>
                  <a:lnTo>
                    <a:pt x="3855" y="2892"/>
                  </a:lnTo>
                  <a:cubicBezTo>
                    <a:pt x="3855" y="3449"/>
                    <a:pt x="3562" y="3938"/>
                    <a:pt x="3120" y="4213"/>
                  </a:cubicBezTo>
                  <a:cubicBezTo>
                    <a:pt x="3089" y="4223"/>
                    <a:pt x="3061" y="4240"/>
                    <a:pt x="3037" y="4261"/>
                  </a:cubicBezTo>
                  <a:cubicBezTo>
                    <a:pt x="2817" y="4381"/>
                    <a:pt x="2565" y="4448"/>
                    <a:pt x="2299" y="4448"/>
                  </a:cubicBezTo>
                  <a:cubicBezTo>
                    <a:pt x="2031" y="4448"/>
                    <a:pt x="1779" y="4381"/>
                    <a:pt x="1559" y="4261"/>
                  </a:cubicBezTo>
                  <a:cubicBezTo>
                    <a:pt x="1536" y="4240"/>
                    <a:pt x="1508" y="4223"/>
                    <a:pt x="1476" y="4213"/>
                  </a:cubicBezTo>
                  <a:cubicBezTo>
                    <a:pt x="1036" y="3938"/>
                    <a:pt x="741" y="3449"/>
                    <a:pt x="741" y="2892"/>
                  </a:cubicBezTo>
                  <a:lnTo>
                    <a:pt x="741" y="2390"/>
                  </a:lnTo>
                  <a:lnTo>
                    <a:pt x="1169" y="1963"/>
                  </a:lnTo>
                  <a:cubicBezTo>
                    <a:pt x="1390" y="2041"/>
                    <a:pt x="1844" y="2174"/>
                    <a:pt x="2298" y="2174"/>
                  </a:cubicBezTo>
                  <a:cubicBezTo>
                    <a:pt x="2753" y="2174"/>
                    <a:pt x="3205" y="2041"/>
                    <a:pt x="3428" y="1963"/>
                  </a:cubicBezTo>
                  <a:close/>
                  <a:moveTo>
                    <a:pt x="2965" y="4779"/>
                  </a:moveTo>
                  <a:lnTo>
                    <a:pt x="2965" y="4875"/>
                  </a:lnTo>
                  <a:lnTo>
                    <a:pt x="2683" y="5157"/>
                  </a:lnTo>
                  <a:lnTo>
                    <a:pt x="2368" y="5053"/>
                  </a:lnTo>
                  <a:cubicBezTo>
                    <a:pt x="2367" y="5053"/>
                    <a:pt x="2365" y="5053"/>
                    <a:pt x="2364" y="5051"/>
                  </a:cubicBezTo>
                  <a:cubicBezTo>
                    <a:pt x="2360" y="5050"/>
                    <a:pt x="2356" y="5049"/>
                    <a:pt x="2352" y="5048"/>
                  </a:cubicBezTo>
                  <a:cubicBezTo>
                    <a:pt x="2348" y="5047"/>
                    <a:pt x="2345" y="5046"/>
                    <a:pt x="2342" y="5046"/>
                  </a:cubicBezTo>
                  <a:cubicBezTo>
                    <a:pt x="2338" y="5045"/>
                    <a:pt x="2334" y="5044"/>
                    <a:pt x="2330" y="5044"/>
                  </a:cubicBezTo>
                  <a:cubicBezTo>
                    <a:pt x="2327" y="5043"/>
                    <a:pt x="2324" y="5043"/>
                    <a:pt x="2320" y="5042"/>
                  </a:cubicBezTo>
                  <a:lnTo>
                    <a:pt x="2309" y="5042"/>
                  </a:lnTo>
                  <a:cubicBezTo>
                    <a:pt x="2305" y="5042"/>
                    <a:pt x="2302" y="5041"/>
                    <a:pt x="2298" y="5041"/>
                  </a:cubicBezTo>
                  <a:cubicBezTo>
                    <a:pt x="2295" y="5041"/>
                    <a:pt x="2290" y="5041"/>
                    <a:pt x="2287" y="5042"/>
                  </a:cubicBezTo>
                  <a:lnTo>
                    <a:pt x="2276" y="5042"/>
                  </a:lnTo>
                  <a:cubicBezTo>
                    <a:pt x="2273" y="5043"/>
                    <a:pt x="2270" y="5043"/>
                    <a:pt x="2266" y="5044"/>
                  </a:cubicBezTo>
                  <a:cubicBezTo>
                    <a:pt x="2262" y="5044"/>
                    <a:pt x="2258" y="5045"/>
                    <a:pt x="2254" y="5046"/>
                  </a:cubicBezTo>
                  <a:cubicBezTo>
                    <a:pt x="2251" y="5046"/>
                    <a:pt x="2248" y="5047"/>
                    <a:pt x="2245" y="5048"/>
                  </a:cubicBezTo>
                  <a:cubicBezTo>
                    <a:pt x="2241" y="5049"/>
                    <a:pt x="2236" y="5050"/>
                    <a:pt x="2232" y="5051"/>
                  </a:cubicBezTo>
                  <a:cubicBezTo>
                    <a:pt x="2231" y="5053"/>
                    <a:pt x="2229" y="5053"/>
                    <a:pt x="2228" y="5053"/>
                  </a:cubicBezTo>
                  <a:lnTo>
                    <a:pt x="1913" y="5157"/>
                  </a:lnTo>
                  <a:lnTo>
                    <a:pt x="1631" y="4875"/>
                  </a:lnTo>
                  <a:lnTo>
                    <a:pt x="1631" y="4779"/>
                  </a:lnTo>
                  <a:cubicBezTo>
                    <a:pt x="1839" y="4852"/>
                    <a:pt x="2064" y="4893"/>
                    <a:pt x="2298" y="4893"/>
                  </a:cubicBezTo>
                  <a:cubicBezTo>
                    <a:pt x="2532" y="4893"/>
                    <a:pt x="2757" y="4852"/>
                    <a:pt x="2965" y="4779"/>
                  </a:cubicBezTo>
                  <a:close/>
                  <a:moveTo>
                    <a:pt x="1317" y="5189"/>
                  </a:moveTo>
                  <a:lnTo>
                    <a:pt x="1696" y="5570"/>
                  </a:lnTo>
                  <a:cubicBezTo>
                    <a:pt x="1696" y="5570"/>
                    <a:pt x="1697" y="5570"/>
                    <a:pt x="1697" y="5571"/>
                  </a:cubicBezTo>
                  <a:cubicBezTo>
                    <a:pt x="1698" y="5572"/>
                    <a:pt x="1700" y="5573"/>
                    <a:pt x="1701" y="5574"/>
                  </a:cubicBezTo>
                  <a:cubicBezTo>
                    <a:pt x="1708" y="5580"/>
                    <a:pt x="1715" y="5585"/>
                    <a:pt x="1721" y="5591"/>
                  </a:cubicBezTo>
                  <a:cubicBezTo>
                    <a:pt x="1723" y="5593"/>
                    <a:pt x="1725" y="5594"/>
                    <a:pt x="1726" y="5595"/>
                  </a:cubicBezTo>
                  <a:cubicBezTo>
                    <a:pt x="1736" y="5601"/>
                    <a:pt x="1744" y="5606"/>
                    <a:pt x="1753" y="5610"/>
                  </a:cubicBezTo>
                  <a:cubicBezTo>
                    <a:pt x="1754" y="5611"/>
                    <a:pt x="1755" y="5611"/>
                    <a:pt x="1756" y="5612"/>
                  </a:cubicBezTo>
                  <a:cubicBezTo>
                    <a:pt x="1765" y="5617"/>
                    <a:pt x="1774" y="5620"/>
                    <a:pt x="1782" y="5623"/>
                  </a:cubicBezTo>
                  <a:lnTo>
                    <a:pt x="1786" y="5625"/>
                  </a:lnTo>
                  <a:cubicBezTo>
                    <a:pt x="1797" y="5627"/>
                    <a:pt x="1806" y="5630"/>
                    <a:pt x="1816" y="5631"/>
                  </a:cubicBezTo>
                  <a:cubicBezTo>
                    <a:pt x="1819" y="5632"/>
                    <a:pt x="1821" y="5632"/>
                    <a:pt x="1823" y="5632"/>
                  </a:cubicBezTo>
                  <a:cubicBezTo>
                    <a:pt x="1832" y="5633"/>
                    <a:pt x="1841" y="5634"/>
                    <a:pt x="1852" y="5634"/>
                  </a:cubicBezTo>
                  <a:lnTo>
                    <a:pt x="1855" y="5634"/>
                  </a:lnTo>
                  <a:cubicBezTo>
                    <a:pt x="1865" y="5634"/>
                    <a:pt x="1875" y="5633"/>
                    <a:pt x="1885" y="5632"/>
                  </a:cubicBezTo>
                  <a:cubicBezTo>
                    <a:pt x="1887" y="5632"/>
                    <a:pt x="1889" y="5631"/>
                    <a:pt x="1891" y="5631"/>
                  </a:cubicBezTo>
                  <a:cubicBezTo>
                    <a:pt x="1902" y="5629"/>
                    <a:pt x="1912" y="5627"/>
                    <a:pt x="1922" y="5624"/>
                  </a:cubicBezTo>
                  <a:cubicBezTo>
                    <a:pt x="1922" y="5624"/>
                    <a:pt x="1923" y="5624"/>
                    <a:pt x="1924" y="5623"/>
                  </a:cubicBezTo>
                  <a:lnTo>
                    <a:pt x="2299" y="5498"/>
                  </a:lnTo>
                  <a:lnTo>
                    <a:pt x="2673" y="5623"/>
                  </a:lnTo>
                  <a:cubicBezTo>
                    <a:pt x="2673" y="5623"/>
                    <a:pt x="2674" y="5624"/>
                    <a:pt x="2675" y="5624"/>
                  </a:cubicBezTo>
                  <a:cubicBezTo>
                    <a:pt x="2685" y="5627"/>
                    <a:pt x="2696" y="5629"/>
                    <a:pt x="2706" y="5631"/>
                  </a:cubicBezTo>
                  <a:cubicBezTo>
                    <a:pt x="2708" y="5632"/>
                    <a:pt x="2710" y="5632"/>
                    <a:pt x="2712" y="5632"/>
                  </a:cubicBezTo>
                  <a:cubicBezTo>
                    <a:pt x="2722" y="5633"/>
                    <a:pt x="2732" y="5634"/>
                    <a:pt x="2741" y="5634"/>
                  </a:cubicBezTo>
                  <a:lnTo>
                    <a:pt x="2746" y="5634"/>
                  </a:lnTo>
                  <a:cubicBezTo>
                    <a:pt x="2755" y="5634"/>
                    <a:pt x="2764" y="5633"/>
                    <a:pt x="2774" y="5632"/>
                  </a:cubicBezTo>
                  <a:cubicBezTo>
                    <a:pt x="2777" y="5632"/>
                    <a:pt x="2779" y="5632"/>
                    <a:pt x="2781" y="5631"/>
                  </a:cubicBezTo>
                  <a:cubicBezTo>
                    <a:pt x="2791" y="5630"/>
                    <a:pt x="2801" y="5627"/>
                    <a:pt x="2810" y="5625"/>
                  </a:cubicBezTo>
                  <a:cubicBezTo>
                    <a:pt x="2812" y="5624"/>
                    <a:pt x="2813" y="5624"/>
                    <a:pt x="2814" y="5623"/>
                  </a:cubicBezTo>
                  <a:cubicBezTo>
                    <a:pt x="2823" y="5620"/>
                    <a:pt x="2833" y="5617"/>
                    <a:pt x="2841" y="5612"/>
                  </a:cubicBezTo>
                  <a:cubicBezTo>
                    <a:pt x="2842" y="5611"/>
                    <a:pt x="2843" y="5611"/>
                    <a:pt x="2844" y="5610"/>
                  </a:cubicBezTo>
                  <a:cubicBezTo>
                    <a:pt x="2853" y="5606"/>
                    <a:pt x="2862" y="5601"/>
                    <a:pt x="2870" y="5595"/>
                  </a:cubicBezTo>
                  <a:cubicBezTo>
                    <a:pt x="2872" y="5594"/>
                    <a:pt x="2874" y="5593"/>
                    <a:pt x="2875" y="5591"/>
                  </a:cubicBezTo>
                  <a:cubicBezTo>
                    <a:pt x="2882" y="5585"/>
                    <a:pt x="2890" y="5580"/>
                    <a:pt x="2896" y="5574"/>
                  </a:cubicBezTo>
                  <a:cubicBezTo>
                    <a:pt x="2897" y="5573"/>
                    <a:pt x="2898" y="5572"/>
                    <a:pt x="2900" y="5571"/>
                  </a:cubicBezTo>
                  <a:cubicBezTo>
                    <a:pt x="2900" y="5570"/>
                    <a:pt x="2900" y="5570"/>
                    <a:pt x="2901" y="5570"/>
                  </a:cubicBezTo>
                  <a:lnTo>
                    <a:pt x="3281" y="5190"/>
                  </a:lnTo>
                  <a:lnTo>
                    <a:pt x="3784" y="5190"/>
                  </a:lnTo>
                  <a:cubicBezTo>
                    <a:pt x="3980" y="5190"/>
                    <a:pt x="4141" y="5344"/>
                    <a:pt x="4154" y="5537"/>
                  </a:cubicBezTo>
                  <a:cubicBezTo>
                    <a:pt x="4153" y="5545"/>
                    <a:pt x="4153" y="5552"/>
                    <a:pt x="4153" y="5561"/>
                  </a:cubicBezTo>
                  <a:lnTo>
                    <a:pt x="4151" y="5561"/>
                  </a:lnTo>
                  <a:lnTo>
                    <a:pt x="4151" y="6524"/>
                  </a:lnTo>
                  <a:lnTo>
                    <a:pt x="445" y="6524"/>
                  </a:lnTo>
                  <a:lnTo>
                    <a:pt x="445" y="5561"/>
                  </a:lnTo>
                  <a:cubicBezTo>
                    <a:pt x="445" y="5356"/>
                    <a:pt x="611" y="5189"/>
                    <a:pt x="815" y="5189"/>
                  </a:cubicBezTo>
                  <a:close/>
                  <a:moveTo>
                    <a:pt x="2298" y="0"/>
                  </a:moveTo>
                  <a:cubicBezTo>
                    <a:pt x="1194" y="0"/>
                    <a:pt x="297" y="898"/>
                    <a:pt x="297" y="2002"/>
                  </a:cubicBezTo>
                  <a:lnTo>
                    <a:pt x="297" y="2892"/>
                  </a:lnTo>
                  <a:cubicBezTo>
                    <a:pt x="297" y="3584"/>
                    <a:pt x="650" y="4195"/>
                    <a:pt x="1186" y="4555"/>
                  </a:cubicBezTo>
                  <a:lnTo>
                    <a:pt x="1186" y="4745"/>
                  </a:lnTo>
                  <a:lnTo>
                    <a:pt x="815" y="4745"/>
                  </a:lnTo>
                  <a:cubicBezTo>
                    <a:pt x="365" y="4745"/>
                    <a:pt x="0" y="5111"/>
                    <a:pt x="0" y="5561"/>
                  </a:cubicBezTo>
                  <a:lnTo>
                    <a:pt x="0" y="6747"/>
                  </a:lnTo>
                  <a:cubicBezTo>
                    <a:pt x="0" y="6870"/>
                    <a:pt x="100" y="6970"/>
                    <a:pt x="222" y="6970"/>
                  </a:cubicBezTo>
                  <a:lnTo>
                    <a:pt x="4374" y="6970"/>
                  </a:lnTo>
                  <a:cubicBezTo>
                    <a:pt x="4497" y="6970"/>
                    <a:pt x="4596" y="6870"/>
                    <a:pt x="4596" y="6747"/>
                  </a:cubicBezTo>
                  <a:lnTo>
                    <a:pt x="4596" y="5592"/>
                  </a:lnTo>
                  <a:cubicBezTo>
                    <a:pt x="4598" y="5581"/>
                    <a:pt x="4598" y="5571"/>
                    <a:pt x="4598" y="5561"/>
                  </a:cubicBezTo>
                  <a:cubicBezTo>
                    <a:pt x="4598" y="5111"/>
                    <a:pt x="4233" y="4745"/>
                    <a:pt x="3783" y="4745"/>
                  </a:cubicBezTo>
                  <a:lnTo>
                    <a:pt x="3410" y="4745"/>
                  </a:lnTo>
                  <a:lnTo>
                    <a:pt x="3410" y="4555"/>
                  </a:lnTo>
                  <a:cubicBezTo>
                    <a:pt x="3946" y="4195"/>
                    <a:pt x="4300" y="3583"/>
                    <a:pt x="4300" y="2892"/>
                  </a:cubicBezTo>
                  <a:lnTo>
                    <a:pt x="4300" y="2002"/>
                  </a:lnTo>
                  <a:cubicBezTo>
                    <a:pt x="4300" y="898"/>
                    <a:pt x="3402" y="0"/>
                    <a:pt x="2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4;p51">
              <a:extLst>
                <a:ext uri="{FF2B5EF4-FFF2-40B4-BE49-F238E27FC236}">
                  <a16:creationId xmlns:a16="http://schemas.microsoft.com/office/drawing/2014/main" id="{E13D913E-320C-A823-459F-4EECDBE0FF97}"/>
                </a:ext>
              </a:extLst>
            </p:cNvPr>
            <p:cNvSpPr/>
            <p:nvPr/>
          </p:nvSpPr>
          <p:spPr>
            <a:xfrm>
              <a:off x="5034525" y="3415075"/>
              <a:ext cx="115700" cy="174225"/>
            </a:xfrm>
            <a:custGeom>
              <a:avLst/>
              <a:gdLst/>
              <a:ahLst/>
              <a:cxnLst/>
              <a:rect l="l" t="t" r="r" b="b"/>
              <a:pathLst>
                <a:path w="4628" h="6969" extrusionOk="0">
                  <a:moveTo>
                    <a:pt x="3650" y="1183"/>
                  </a:moveTo>
                  <a:cubicBezTo>
                    <a:pt x="3790" y="1408"/>
                    <a:pt x="3874" y="1671"/>
                    <a:pt x="3882" y="1953"/>
                  </a:cubicBezTo>
                  <a:lnTo>
                    <a:pt x="2901" y="1511"/>
                  </a:lnTo>
                  <a:lnTo>
                    <a:pt x="3650" y="1183"/>
                  </a:lnTo>
                  <a:close/>
                  <a:moveTo>
                    <a:pt x="2327" y="445"/>
                  </a:moveTo>
                  <a:cubicBezTo>
                    <a:pt x="2718" y="445"/>
                    <a:pt x="3076" y="590"/>
                    <a:pt x="3349" y="830"/>
                  </a:cubicBezTo>
                  <a:lnTo>
                    <a:pt x="771" y="1959"/>
                  </a:lnTo>
                  <a:cubicBezTo>
                    <a:pt x="795" y="1120"/>
                    <a:pt x="1483" y="445"/>
                    <a:pt x="2327" y="445"/>
                  </a:cubicBezTo>
                  <a:close/>
                  <a:moveTo>
                    <a:pt x="2353" y="1751"/>
                  </a:moveTo>
                  <a:lnTo>
                    <a:pt x="3884" y="2442"/>
                  </a:lnTo>
                  <a:lnTo>
                    <a:pt x="3884" y="2892"/>
                  </a:lnTo>
                  <a:cubicBezTo>
                    <a:pt x="3884" y="3750"/>
                    <a:pt x="3186" y="4448"/>
                    <a:pt x="2327" y="4448"/>
                  </a:cubicBezTo>
                  <a:cubicBezTo>
                    <a:pt x="1469" y="4448"/>
                    <a:pt x="770" y="3750"/>
                    <a:pt x="770" y="2892"/>
                  </a:cubicBezTo>
                  <a:lnTo>
                    <a:pt x="770" y="2444"/>
                  </a:lnTo>
                  <a:lnTo>
                    <a:pt x="2353" y="1751"/>
                  </a:lnTo>
                  <a:close/>
                  <a:moveTo>
                    <a:pt x="3885" y="4146"/>
                  </a:moveTo>
                  <a:lnTo>
                    <a:pt x="3886" y="4749"/>
                  </a:lnTo>
                  <a:cubicBezTo>
                    <a:pt x="3862" y="4747"/>
                    <a:pt x="3838" y="4745"/>
                    <a:pt x="3813" y="4745"/>
                  </a:cubicBezTo>
                  <a:lnTo>
                    <a:pt x="3143" y="4745"/>
                  </a:lnTo>
                  <a:lnTo>
                    <a:pt x="3143" y="4719"/>
                  </a:lnTo>
                  <a:cubicBezTo>
                    <a:pt x="3433" y="4588"/>
                    <a:pt x="3687" y="4391"/>
                    <a:pt x="3885" y="4146"/>
                  </a:cubicBezTo>
                  <a:close/>
                  <a:moveTo>
                    <a:pt x="754" y="4128"/>
                  </a:moveTo>
                  <a:cubicBezTo>
                    <a:pt x="954" y="4381"/>
                    <a:pt x="1213" y="4585"/>
                    <a:pt x="1512" y="4719"/>
                  </a:cubicBezTo>
                  <a:lnTo>
                    <a:pt x="1512" y="4745"/>
                  </a:lnTo>
                  <a:lnTo>
                    <a:pt x="844" y="4745"/>
                  </a:lnTo>
                  <a:cubicBezTo>
                    <a:pt x="811" y="4745"/>
                    <a:pt x="778" y="4747"/>
                    <a:pt x="746" y="4751"/>
                  </a:cubicBezTo>
                  <a:lnTo>
                    <a:pt x="754" y="4128"/>
                  </a:lnTo>
                  <a:close/>
                  <a:moveTo>
                    <a:pt x="2698" y="4859"/>
                  </a:moveTo>
                  <a:lnTo>
                    <a:pt x="2698" y="4967"/>
                  </a:lnTo>
                  <a:cubicBezTo>
                    <a:pt x="2698" y="5069"/>
                    <a:pt x="2766" y="5154"/>
                    <a:pt x="2859" y="5181"/>
                  </a:cubicBezTo>
                  <a:lnTo>
                    <a:pt x="2328" y="5579"/>
                  </a:lnTo>
                  <a:lnTo>
                    <a:pt x="1796" y="5181"/>
                  </a:lnTo>
                  <a:cubicBezTo>
                    <a:pt x="1888" y="5153"/>
                    <a:pt x="1957" y="5068"/>
                    <a:pt x="1957" y="4967"/>
                  </a:cubicBezTo>
                  <a:lnTo>
                    <a:pt x="1957" y="4859"/>
                  </a:lnTo>
                  <a:cubicBezTo>
                    <a:pt x="2077" y="4880"/>
                    <a:pt x="2201" y="4893"/>
                    <a:pt x="2327" y="4893"/>
                  </a:cubicBezTo>
                  <a:cubicBezTo>
                    <a:pt x="2454" y="4893"/>
                    <a:pt x="2578" y="4880"/>
                    <a:pt x="2698" y="4859"/>
                  </a:cubicBezTo>
                  <a:close/>
                  <a:moveTo>
                    <a:pt x="3812" y="5189"/>
                  </a:moveTo>
                  <a:cubicBezTo>
                    <a:pt x="4017" y="5189"/>
                    <a:pt x="4183" y="5356"/>
                    <a:pt x="4183" y="5561"/>
                  </a:cubicBezTo>
                  <a:lnTo>
                    <a:pt x="4181" y="6524"/>
                  </a:lnTo>
                  <a:lnTo>
                    <a:pt x="4181" y="6525"/>
                  </a:lnTo>
                  <a:lnTo>
                    <a:pt x="446" y="6525"/>
                  </a:lnTo>
                  <a:lnTo>
                    <a:pt x="446" y="5561"/>
                  </a:lnTo>
                  <a:cubicBezTo>
                    <a:pt x="446" y="5363"/>
                    <a:pt x="632" y="5189"/>
                    <a:pt x="844" y="5189"/>
                  </a:cubicBezTo>
                  <a:lnTo>
                    <a:pt x="1067" y="5189"/>
                  </a:lnTo>
                  <a:lnTo>
                    <a:pt x="2185" y="6027"/>
                  </a:lnTo>
                  <a:cubicBezTo>
                    <a:pt x="2207" y="6046"/>
                    <a:pt x="2232" y="6059"/>
                    <a:pt x="2259" y="6068"/>
                  </a:cubicBezTo>
                  <a:cubicBezTo>
                    <a:pt x="2260" y="6069"/>
                    <a:pt x="2261" y="6069"/>
                    <a:pt x="2262" y="6069"/>
                  </a:cubicBezTo>
                  <a:cubicBezTo>
                    <a:pt x="2271" y="6072"/>
                    <a:pt x="2280" y="6074"/>
                    <a:pt x="2290" y="6076"/>
                  </a:cubicBezTo>
                  <a:cubicBezTo>
                    <a:pt x="2292" y="6076"/>
                    <a:pt x="2294" y="6077"/>
                    <a:pt x="2297" y="6077"/>
                  </a:cubicBezTo>
                  <a:cubicBezTo>
                    <a:pt x="2307" y="6078"/>
                    <a:pt x="2318" y="6079"/>
                    <a:pt x="2328" y="6079"/>
                  </a:cubicBezTo>
                  <a:cubicBezTo>
                    <a:pt x="2338" y="6079"/>
                    <a:pt x="2349" y="6078"/>
                    <a:pt x="2359" y="6077"/>
                  </a:cubicBezTo>
                  <a:cubicBezTo>
                    <a:pt x="2362" y="6077"/>
                    <a:pt x="2364" y="6076"/>
                    <a:pt x="2366" y="6076"/>
                  </a:cubicBezTo>
                  <a:cubicBezTo>
                    <a:pt x="2376" y="6074"/>
                    <a:pt x="2385" y="6072"/>
                    <a:pt x="2394" y="6069"/>
                  </a:cubicBezTo>
                  <a:cubicBezTo>
                    <a:pt x="2395" y="6069"/>
                    <a:pt x="2396" y="6069"/>
                    <a:pt x="2398" y="6068"/>
                  </a:cubicBezTo>
                  <a:cubicBezTo>
                    <a:pt x="2423" y="6059"/>
                    <a:pt x="2448" y="6046"/>
                    <a:pt x="2470" y="6027"/>
                  </a:cubicBezTo>
                  <a:lnTo>
                    <a:pt x="3589" y="5189"/>
                  </a:lnTo>
                  <a:close/>
                  <a:moveTo>
                    <a:pt x="2327" y="0"/>
                  </a:moveTo>
                  <a:cubicBezTo>
                    <a:pt x="1223" y="0"/>
                    <a:pt x="325" y="898"/>
                    <a:pt x="325" y="2001"/>
                  </a:cubicBezTo>
                  <a:lnTo>
                    <a:pt x="325" y="2891"/>
                  </a:lnTo>
                  <a:lnTo>
                    <a:pt x="299" y="4944"/>
                  </a:lnTo>
                  <a:cubicBezTo>
                    <a:pt x="118" y="5095"/>
                    <a:pt x="0" y="5317"/>
                    <a:pt x="0" y="5561"/>
                  </a:cubicBezTo>
                  <a:lnTo>
                    <a:pt x="0" y="6747"/>
                  </a:lnTo>
                  <a:cubicBezTo>
                    <a:pt x="0" y="6869"/>
                    <a:pt x="100" y="6969"/>
                    <a:pt x="223" y="6969"/>
                  </a:cubicBezTo>
                  <a:lnTo>
                    <a:pt x="4403" y="6969"/>
                  </a:lnTo>
                  <a:cubicBezTo>
                    <a:pt x="4415" y="6969"/>
                    <a:pt x="4428" y="6968"/>
                    <a:pt x="4439" y="6965"/>
                  </a:cubicBezTo>
                  <a:cubicBezTo>
                    <a:pt x="4442" y="6965"/>
                    <a:pt x="4445" y="6965"/>
                    <a:pt x="4447" y="6964"/>
                  </a:cubicBezTo>
                  <a:cubicBezTo>
                    <a:pt x="4453" y="6963"/>
                    <a:pt x="4457" y="6962"/>
                    <a:pt x="4461" y="6961"/>
                  </a:cubicBezTo>
                  <a:cubicBezTo>
                    <a:pt x="4464" y="6960"/>
                    <a:pt x="4466" y="6959"/>
                    <a:pt x="4469" y="6959"/>
                  </a:cubicBezTo>
                  <a:cubicBezTo>
                    <a:pt x="4475" y="6957"/>
                    <a:pt x="4482" y="6954"/>
                    <a:pt x="4487" y="6952"/>
                  </a:cubicBezTo>
                  <a:lnTo>
                    <a:pt x="4489" y="6952"/>
                  </a:lnTo>
                  <a:cubicBezTo>
                    <a:pt x="4495" y="6949"/>
                    <a:pt x="4501" y="6946"/>
                    <a:pt x="4507" y="6943"/>
                  </a:cubicBezTo>
                  <a:lnTo>
                    <a:pt x="4508" y="6943"/>
                  </a:lnTo>
                  <a:cubicBezTo>
                    <a:pt x="4515" y="6938"/>
                    <a:pt x="4521" y="6935"/>
                    <a:pt x="4526" y="6931"/>
                  </a:cubicBezTo>
                  <a:lnTo>
                    <a:pt x="4527" y="6931"/>
                  </a:lnTo>
                  <a:cubicBezTo>
                    <a:pt x="4532" y="6927"/>
                    <a:pt x="4538" y="6924"/>
                    <a:pt x="4543" y="6920"/>
                  </a:cubicBezTo>
                  <a:cubicBezTo>
                    <a:pt x="4544" y="6919"/>
                    <a:pt x="4544" y="6919"/>
                    <a:pt x="4545" y="6919"/>
                  </a:cubicBezTo>
                  <a:cubicBezTo>
                    <a:pt x="4549" y="6915"/>
                    <a:pt x="4553" y="6911"/>
                    <a:pt x="4558" y="6906"/>
                  </a:cubicBezTo>
                  <a:cubicBezTo>
                    <a:pt x="4558" y="6905"/>
                    <a:pt x="4559" y="6904"/>
                    <a:pt x="4560" y="6904"/>
                  </a:cubicBezTo>
                  <a:cubicBezTo>
                    <a:pt x="4564" y="6900"/>
                    <a:pt x="4569" y="6895"/>
                    <a:pt x="4573" y="6891"/>
                  </a:cubicBezTo>
                  <a:cubicBezTo>
                    <a:pt x="4573" y="6890"/>
                    <a:pt x="4574" y="6889"/>
                    <a:pt x="4575" y="6889"/>
                  </a:cubicBezTo>
                  <a:cubicBezTo>
                    <a:pt x="4578" y="6885"/>
                    <a:pt x="4581" y="6879"/>
                    <a:pt x="4584" y="6875"/>
                  </a:cubicBezTo>
                  <a:cubicBezTo>
                    <a:pt x="4585" y="6874"/>
                    <a:pt x="4586" y="6872"/>
                    <a:pt x="4587" y="6871"/>
                  </a:cubicBezTo>
                  <a:cubicBezTo>
                    <a:pt x="4590" y="6867"/>
                    <a:pt x="4592" y="6863"/>
                    <a:pt x="4596" y="6858"/>
                  </a:cubicBezTo>
                  <a:cubicBezTo>
                    <a:pt x="4597" y="6857"/>
                    <a:pt x="4598" y="6855"/>
                    <a:pt x="4599" y="6853"/>
                  </a:cubicBezTo>
                  <a:cubicBezTo>
                    <a:pt x="4601" y="6849"/>
                    <a:pt x="4603" y="6844"/>
                    <a:pt x="4605" y="6840"/>
                  </a:cubicBezTo>
                  <a:cubicBezTo>
                    <a:pt x="4606" y="6838"/>
                    <a:pt x="4607" y="6836"/>
                    <a:pt x="4608" y="6834"/>
                  </a:cubicBezTo>
                  <a:cubicBezTo>
                    <a:pt x="4609" y="6830"/>
                    <a:pt x="4610" y="6825"/>
                    <a:pt x="4612" y="6821"/>
                  </a:cubicBezTo>
                  <a:cubicBezTo>
                    <a:pt x="4613" y="6818"/>
                    <a:pt x="4614" y="6816"/>
                    <a:pt x="4615" y="6813"/>
                  </a:cubicBezTo>
                  <a:cubicBezTo>
                    <a:pt x="4616" y="6809"/>
                    <a:pt x="4617" y="6805"/>
                    <a:pt x="4618" y="6802"/>
                  </a:cubicBezTo>
                  <a:cubicBezTo>
                    <a:pt x="4619" y="6799"/>
                    <a:pt x="4620" y="6795"/>
                    <a:pt x="4620" y="6792"/>
                  </a:cubicBezTo>
                  <a:cubicBezTo>
                    <a:pt x="4622" y="6788"/>
                    <a:pt x="4623" y="6784"/>
                    <a:pt x="4623" y="6780"/>
                  </a:cubicBezTo>
                  <a:cubicBezTo>
                    <a:pt x="4624" y="6777"/>
                    <a:pt x="4624" y="6774"/>
                    <a:pt x="4625" y="6769"/>
                  </a:cubicBezTo>
                  <a:cubicBezTo>
                    <a:pt x="4625" y="6766"/>
                    <a:pt x="4625" y="6762"/>
                    <a:pt x="4625" y="6759"/>
                  </a:cubicBezTo>
                  <a:cubicBezTo>
                    <a:pt x="4625" y="6755"/>
                    <a:pt x="4626" y="6751"/>
                    <a:pt x="4626" y="6748"/>
                  </a:cubicBezTo>
                  <a:lnTo>
                    <a:pt x="4628" y="5561"/>
                  </a:lnTo>
                  <a:cubicBezTo>
                    <a:pt x="4628" y="5308"/>
                    <a:pt x="4513" y="5082"/>
                    <a:pt x="4331" y="4931"/>
                  </a:cubicBezTo>
                  <a:lnTo>
                    <a:pt x="4329" y="2891"/>
                  </a:lnTo>
                  <a:lnTo>
                    <a:pt x="4329" y="2001"/>
                  </a:lnTo>
                  <a:cubicBezTo>
                    <a:pt x="4329" y="1545"/>
                    <a:pt x="4175" y="1124"/>
                    <a:pt x="3916" y="787"/>
                  </a:cubicBezTo>
                  <a:cubicBezTo>
                    <a:pt x="3908" y="774"/>
                    <a:pt x="3899" y="761"/>
                    <a:pt x="3888" y="751"/>
                  </a:cubicBezTo>
                  <a:cubicBezTo>
                    <a:pt x="3520" y="294"/>
                    <a:pt x="2957" y="0"/>
                    <a:pt x="2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75;p51">
              <a:extLst>
                <a:ext uri="{FF2B5EF4-FFF2-40B4-BE49-F238E27FC236}">
                  <a16:creationId xmlns:a16="http://schemas.microsoft.com/office/drawing/2014/main" id="{74FF4890-E25E-3521-D2A7-F485B39AF5AD}"/>
                </a:ext>
              </a:extLst>
            </p:cNvPr>
            <p:cNvSpPr/>
            <p:nvPr/>
          </p:nvSpPr>
          <p:spPr>
            <a:xfrm>
              <a:off x="5139050" y="3415225"/>
              <a:ext cx="174275" cy="248200"/>
            </a:xfrm>
            <a:custGeom>
              <a:avLst/>
              <a:gdLst/>
              <a:ahLst/>
              <a:cxnLst/>
              <a:rect l="l" t="t" r="r" b="b"/>
              <a:pathLst>
                <a:path w="6971" h="9928" extrusionOk="0">
                  <a:moveTo>
                    <a:pt x="5015" y="2560"/>
                  </a:moveTo>
                  <a:cubicBezTo>
                    <a:pt x="5092" y="2560"/>
                    <a:pt x="5160" y="2574"/>
                    <a:pt x="5219" y="2604"/>
                  </a:cubicBezTo>
                  <a:cubicBezTo>
                    <a:pt x="5388" y="2689"/>
                    <a:pt x="5524" y="2924"/>
                    <a:pt x="5636" y="3322"/>
                  </a:cubicBezTo>
                  <a:lnTo>
                    <a:pt x="5636" y="4375"/>
                  </a:lnTo>
                  <a:cubicBezTo>
                    <a:pt x="5636" y="5560"/>
                    <a:pt x="4672" y="6525"/>
                    <a:pt x="3486" y="6525"/>
                  </a:cubicBezTo>
                  <a:cubicBezTo>
                    <a:pt x="2301" y="6525"/>
                    <a:pt x="1336" y="5560"/>
                    <a:pt x="1336" y="4375"/>
                  </a:cubicBezTo>
                  <a:lnTo>
                    <a:pt x="1336" y="3151"/>
                  </a:lnTo>
                  <a:cubicBezTo>
                    <a:pt x="1643" y="3227"/>
                    <a:pt x="1933" y="3258"/>
                    <a:pt x="2207" y="3258"/>
                  </a:cubicBezTo>
                  <a:cubicBezTo>
                    <a:pt x="2979" y="3258"/>
                    <a:pt x="3625" y="3010"/>
                    <a:pt x="4149" y="2808"/>
                  </a:cubicBezTo>
                  <a:cubicBezTo>
                    <a:pt x="4498" y="2674"/>
                    <a:pt x="4791" y="2560"/>
                    <a:pt x="5015" y="2560"/>
                  </a:cubicBezTo>
                  <a:close/>
                  <a:moveTo>
                    <a:pt x="2374" y="6719"/>
                  </a:moveTo>
                  <a:cubicBezTo>
                    <a:pt x="2648" y="6850"/>
                    <a:pt x="2948" y="6932"/>
                    <a:pt x="3264" y="6959"/>
                  </a:cubicBezTo>
                  <a:lnTo>
                    <a:pt x="3264" y="7183"/>
                  </a:lnTo>
                  <a:lnTo>
                    <a:pt x="2755" y="7387"/>
                  </a:lnTo>
                  <a:lnTo>
                    <a:pt x="2374" y="7196"/>
                  </a:lnTo>
                  <a:lnTo>
                    <a:pt x="2374" y="6719"/>
                  </a:lnTo>
                  <a:close/>
                  <a:moveTo>
                    <a:pt x="4598" y="6719"/>
                  </a:moveTo>
                  <a:lnTo>
                    <a:pt x="4598" y="7196"/>
                  </a:lnTo>
                  <a:lnTo>
                    <a:pt x="4218" y="7387"/>
                  </a:lnTo>
                  <a:lnTo>
                    <a:pt x="3709" y="7183"/>
                  </a:lnTo>
                  <a:lnTo>
                    <a:pt x="3709" y="6959"/>
                  </a:lnTo>
                  <a:cubicBezTo>
                    <a:pt x="4025" y="6932"/>
                    <a:pt x="4324" y="6849"/>
                    <a:pt x="4598" y="6719"/>
                  </a:cubicBezTo>
                  <a:close/>
                  <a:moveTo>
                    <a:pt x="5562" y="7556"/>
                  </a:moveTo>
                  <a:cubicBezTo>
                    <a:pt x="6094" y="7556"/>
                    <a:pt x="6527" y="7988"/>
                    <a:pt x="6527" y="8520"/>
                  </a:cubicBezTo>
                  <a:lnTo>
                    <a:pt x="6527" y="9483"/>
                  </a:lnTo>
                  <a:lnTo>
                    <a:pt x="6526" y="9484"/>
                  </a:lnTo>
                  <a:lnTo>
                    <a:pt x="447" y="9484"/>
                  </a:lnTo>
                  <a:lnTo>
                    <a:pt x="447" y="8529"/>
                  </a:lnTo>
                  <a:cubicBezTo>
                    <a:pt x="447" y="8528"/>
                    <a:pt x="446" y="8526"/>
                    <a:pt x="446" y="8525"/>
                  </a:cubicBezTo>
                  <a:cubicBezTo>
                    <a:pt x="446" y="8523"/>
                    <a:pt x="447" y="8522"/>
                    <a:pt x="447" y="8520"/>
                  </a:cubicBezTo>
                  <a:cubicBezTo>
                    <a:pt x="447" y="7988"/>
                    <a:pt x="879" y="7556"/>
                    <a:pt x="1410" y="7556"/>
                  </a:cubicBezTo>
                  <a:lnTo>
                    <a:pt x="2099" y="7556"/>
                  </a:lnTo>
                  <a:lnTo>
                    <a:pt x="2646" y="7829"/>
                  </a:lnTo>
                  <a:cubicBezTo>
                    <a:pt x="2646" y="7829"/>
                    <a:pt x="2647" y="7829"/>
                    <a:pt x="2648" y="7830"/>
                  </a:cubicBezTo>
                  <a:cubicBezTo>
                    <a:pt x="2651" y="7831"/>
                    <a:pt x="2653" y="7832"/>
                    <a:pt x="2656" y="7833"/>
                  </a:cubicBezTo>
                  <a:cubicBezTo>
                    <a:pt x="2662" y="7837"/>
                    <a:pt x="2670" y="7839"/>
                    <a:pt x="2676" y="7842"/>
                  </a:cubicBezTo>
                  <a:cubicBezTo>
                    <a:pt x="2679" y="7842"/>
                    <a:pt x="2682" y="7843"/>
                    <a:pt x="2685" y="7844"/>
                  </a:cubicBezTo>
                  <a:cubicBezTo>
                    <a:pt x="2692" y="7846"/>
                    <a:pt x="2700" y="7848"/>
                    <a:pt x="2707" y="7849"/>
                  </a:cubicBezTo>
                  <a:cubicBezTo>
                    <a:pt x="2709" y="7849"/>
                    <a:pt x="2712" y="7850"/>
                    <a:pt x="2715" y="7850"/>
                  </a:cubicBezTo>
                  <a:cubicBezTo>
                    <a:pt x="2725" y="7852"/>
                    <a:pt x="2735" y="7852"/>
                    <a:pt x="2744" y="7852"/>
                  </a:cubicBezTo>
                  <a:lnTo>
                    <a:pt x="2745" y="7852"/>
                  </a:lnTo>
                  <a:cubicBezTo>
                    <a:pt x="2754" y="7852"/>
                    <a:pt x="2763" y="7852"/>
                    <a:pt x="2772" y="7851"/>
                  </a:cubicBezTo>
                  <a:cubicBezTo>
                    <a:pt x="2774" y="7850"/>
                    <a:pt x="2776" y="7850"/>
                    <a:pt x="2779" y="7850"/>
                  </a:cubicBezTo>
                  <a:cubicBezTo>
                    <a:pt x="2787" y="7849"/>
                    <a:pt x="2794" y="7847"/>
                    <a:pt x="2802" y="7845"/>
                  </a:cubicBezTo>
                  <a:lnTo>
                    <a:pt x="2805" y="7844"/>
                  </a:lnTo>
                  <a:cubicBezTo>
                    <a:pt x="2813" y="7842"/>
                    <a:pt x="2820" y="7840"/>
                    <a:pt x="2827" y="7837"/>
                  </a:cubicBezTo>
                  <a:lnTo>
                    <a:pt x="3487" y="7573"/>
                  </a:lnTo>
                  <a:lnTo>
                    <a:pt x="4145" y="7837"/>
                  </a:lnTo>
                  <a:cubicBezTo>
                    <a:pt x="4152" y="7840"/>
                    <a:pt x="4160" y="7842"/>
                    <a:pt x="4167" y="7844"/>
                  </a:cubicBezTo>
                  <a:cubicBezTo>
                    <a:pt x="4168" y="7844"/>
                    <a:pt x="4169" y="7844"/>
                    <a:pt x="4170" y="7845"/>
                  </a:cubicBezTo>
                  <a:cubicBezTo>
                    <a:pt x="4178" y="7847"/>
                    <a:pt x="4187" y="7848"/>
                    <a:pt x="4195" y="7850"/>
                  </a:cubicBezTo>
                  <a:lnTo>
                    <a:pt x="4201" y="7850"/>
                  </a:lnTo>
                  <a:cubicBezTo>
                    <a:pt x="4209" y="7852"/>
                    <a:pt x="4219" y="7852"/>
                    <a:pt x="4228" y="7852"/>
                  </a:cubicBezTo>
                  <a:cubicBezTo>
                    <a:pt x="4238" y="7852"/>
                    <a:pt x="4248" y="7851"/>
                    <a:pt x="4258" y="7850"/>
                  </a:cubicBezTo>
                  <a:cubicBezTo>
                    <a:pt x="4261" y="7850"/>
                    <a:pt x="4263" y="7849"/>
                    <a:pt x="4266" y="7849"/>
                  </a:cubicBezTo>
                  <a:cubicBezTo>
                    <a:pt x="4274" y="7848"/>
                    <a:pt x="4281" y="7846"/>
                    <a:pt x="4287" y="7844"/>
                  </a:cubicBezTo>
                  <a:cubicBezTo>
                    <a:pt x="4290" y="7843"/>
                    <a:pt x="4293" y="7842"/>
                    <a:pt x="4296" y="7841"/>
                  </a:cubicBezTo>
                  <a:cubicBezTo>
                    <a:pt x="4304" y="7839"/>
                    <a:pt x="4310" y="7837"/>
                    <a:pt x="4317" y="7833"/>
                  </a:cubicBezTo>
                  <a:cubicBezTo>
                    <a:pt x="4319" y="7832"/>
                    <a:pt x="4322" y="7831"/>
                    <a:pt x="4324" y="7830"/>
                  </a:cubicBezTo>
                  <a:cubicBezTo>
                    <a:pt x="4325" y="7829"/>
                    <a:pt x="4326" y="7829"/>
                    <a:pt x="4328" y="7828"/>
                  </a:cubicBezTo>
                  <a:lnTo>
                    <a:pt x="4874" y="7556"/>
                  </a:lnTo>
                  <a:close/>
                  <a:moveTo>
                    <a:pt x="3337" y="0"/>
                  </a:moveTo>
                  <a:cubicBezTo>
                    <a:pt x="2643" y="0"/>
                    <a:pt x="1981" y="260"/>
                    <a:pt x="1472" y="731"/>
                  </a:cubicBezTo>
                  <a:cubicBezTo>
                    <a:pt x="1430" y="772"/>
                    <a:pt x="1404" y="827"/>
                    <a:pt x="1402" y="886"/>
                  </a:cubicBezTo>
                  <a:cubicBezTo>
                    <a:pt x="1400" y="945"/>
                    <a:pt x="1420" y="1002"/>
                    <a:pt x="1461" y="1045"/>
                  </a:cubicBezTo>
                  <a:cubicBezTo>
                    <a:pt x="1503" y="1091"/>
                    <a:pt x="1562" y="1117"/>
                    <a:pt x="1625" y="1117"/>
                  </a:cubicBezTo>
                  <a:cubicBezTo>
                    <a:pt x="1681" y="1117"/>
                    <a:pt x="1733" y="1095"/>
                    <a:pt x="1775" y="1057"/>
                  </a:cubicBezTo>
                  <a:cubicBezTo>
                    <a:pt x="2202" y="662"/>
                    <a:pt x="2757" y="444"/>
                    <a:pt x="3337" y="444"/>
                  </a:cubicBezTo>
                  <a:lnTo>
                    <a:pt x="3338" y="444"/>
                  </a:lnTo>
                  <a:cubicBezTo>
                    <a:pt x="3610" y="444"/>
                    <a:pt x="3877" y="492"/>
                    <a:pt x="4130" y="584"/>
                  </a:cubicBezTo>
                  <a:cubicBezTo>
                    <a:pt x="4373" y="674"/>
                    <a:pt x="4599" y="804"/>
                    <a:pt x="4801" y="971"/>
                  </a:cubicBezTo>
                  <a:cubicBezTo>
                    <a:pt x="5001" y="1137"/>
                    <a:pt x="5170" y="1332"/>
                    <a:pt x="5304" y="1553"/>
                  </a:cubicBezTo>
                  <a:cubicBezTo>
                    <a:pt x="5441" y="1779"/>
                    <a:pt x="5538" y="2024"/>
                    <a:pt x="5590" y="2282"/>
                  </a:cubicBezTo>
                  <a:cubicBezTo>
                    <a:pt x="5592" y="2298"/>
                    <a:pt x="5596" y="2312"/>
                    <a:pt x="5598" y="2328"/>
                  </a:cubicBezTo>
                  <a:cubicBezTo>
                    <a:pt x="5543" y="2279"/>
                    <a:pt x="5484" y="2238"/>
                    <a:pt x="5420" y="2206"/>
                  </a:cubicBezTo>
                  <a:cubicBezTo>
                    <a:pt x="5293" y="2141"/>
                    <a:pt x="5160" y="2114"/>
                    <a:pt x="5020" y="2114"/>
                  </a:cubicBezTo>
                  <a:cubicBezTo>
                    <a:pt x="4709" y="2114"/>
                    <a:pt x="4367" y="2246"/>
                    <a:pt x="3988" y="2392"/>
                  </a:cubicBezTo>
                  <a:cubicBezTo>
                    <a:pt x="3482" y="2588"/>
                    <a:pt x="2897" y="2813"/>
                    <a:pt x="2208" y="2813"/>
                  </a:cubicBezTo>
                  <a:cubicBezTo>
                    <a:pt x="1899" y="2813"/>
                    <a:pt x="1570" y="2768"/>
                    <a:pt x="1217" y="2655"/>
                  </a:cubicBezTo>
                  <a:cubicBezTo>
                    <a:pt x="1195" y="2643"/>
                    <a:pt x="1171" y="2635"/>
                    <a:pt x="1147" y="2632"/>
                  </a:cubicBezTo>
                  <a:cubicBezTo>
                    <a:pt x="1112" y="2619"/>
                    <a:pt x="1078" y="2607"/>
                    <a:pt x="1044" y="2594"/>
                  </a:cubicBezTo>
                  <a:cubicBezTo>
                    <a:pt x="1064" y="2281"/>
                    <a:pt x="1146" y="1982"/>
                    <a:pt x="1289" y="1701"/>
                  </a:cubicBezTo>
                  <a:cubicBezTo>
                    <a:pt x="1344" y="1592"/>
                    <a:pt x="1300" y="1458"/>
                    <a:pt x="1191" y="1402"/>
                  </a:cubicBezTo>
                  <a:cubicBezTo>
                    <a:pt x="1159" y="1385"/>
                    <a:pt x="1126" y="1377"/>
                    <a:pt x="1091" y="1377"/>
                  </a:cubicBezTo>
                  <a:cubicBezTo>
                    <a:pt x="1006" y="1377"/>
                    <a:pt x="930" y="1424"/>
                    <a:pt x="892" y="1500"/>
                  </a:cubicBezTo>
                  <a:cubicBezTo>
                    <a:pt x="796" y="1687"/>
                    <a:pt x="721" y="1887"/>
                    <a:pt x="672" y="2094"/>
                  </a:cubicBezTo>
                  <a:cubicBezTo>
                    <a:pt x="621" y="2304"/>
                    <a:pt x="595" y="2522"/>
                    <a:pt x="595" y="2741"/>
                  </a:cubicBezTo>
                  <a:cubicBezTo>
                    <a:pt x="595" y="2749"/>
                    <a:pt x="595" y="2757"/>
                    <a:pt x="596" y="2766"/>
                  </a:cubicBezTo>
                  <a:cubicBezTo>
                    <a:pt x="596" y="2767"/>
                    <a:pt x="596" y="2769"/>
                    <a:pt x="596" y="2771"/>
                  </a:cubicBezTo>
                  <a:cubicBezTo>
                    <a:pt x="597" y="2776"/>
                    <a:pt x="598" y="2781"/>
                    <a:pt x="599" y="2786"/>
                  </a:cubicBezTo>
                  <a:cubicBezTo>
                    <a:pt x="599" y="2790"/>
                    <a:pt x="600" y="2795"/>
                    <a:pt x="601" y="2798"/>
                  </a:cubicBezTo>
                  <a:cubicBezTo>
                    <a:pt x="602" y="2801"/>
                    <a:pt x="603" y="2804"/>
                    <a:pt x="604" y="2807"/>
                  </a:cubicBezTo>
                  <a:cubicBezTo>
                    <a:pt x="605" y="2811"/>
                    <a:pt x="606" y="2815"/>
                    <a:pt x="608" y="2819"/>
                  </a:cubicBezTo>
                  <a:cubicBezTo>
                    <a:pt x="610" y="2823"/>
                    <a:pt x="611" y="2825"/>
                    <a:pt x="612" y="2828"/>
                  </a:cubicBezTo>
                  <a:cubicBezTo>
                    <a:pt x="613" y="2831"/>
                    <a:pt x="615" y="2835"/>
                    <a:pt x="617" y="2839"/>
                  </a:cubicBezTo>
                  <a:cubicBezTo>
                    <a:pt x="618" y="2841"/>
                    <a:pt x="619" y="2844"/>
                    <a:pt x="621" y="2847"/>
                  </a:cubicBezTo>
                  <a:cubicBezTo>
                    <a:pt x="622" y="2851"/>
                    <a:pt x="624" y="2853"/>
                    <a:pt x="625" y="2856"/>
                  </a:cubicBezTo>
                  <a:cubicBezTo>
                    <a:pt x="627" y="2859"/>
                    <a:pt x="629" y="2863"/>
                    <a:pt x="631" y="2866"/>
                  </a:cubicBezTo>
                  <a:cubicBezTo>
                    <a:pt x="633" y="2868"/>
                    <a:pt x="634" y="2870"/>
                    <a:pt x="635" y="2872"/>
                  </a:cubicBezTo>
                  <a:cubicBezTo>
                    <a:pt x="639" y="2876"/>
                    <a:pt x="642" y="2880"/>
                    <a:pt x="645" y="2884"/>
                  </a:cubicBezTo>
                  <a:cubicBezTo>
                    <a:pt x="646" y="2885"/>
                    <a:pt x="647" y="2886"/>
                    <a:pt x="648" y="2888"/>
                  </a:cubicBezTo>
                  <a:cubicBezTo>
                    <a:pt x="651" y="2892"/>
                    <a:pt x="655" y="2896"/>
                    <a:pt x="659" y="2899"/>
                  </a:cubicBezTo>
                  <a:cubicBezTo>
                    <a:pt x="660" y="2900"/>
                    <a:pt x="660" y="2901"/>
                    <a:pt x="661" y="2902"/>
                  </a:cubicBezTo>
                  <a:cubicBezTo>
                    <a:pt x="665" y="2907"/>
                    <a:pt x="670" y="2911"/>
                    <a:pt x="675" y="2914"/>
                  </a:cubicBezTo>
                  <a:cubicBezTo>
                    <a:pt x="676" y="2915"/>
                    <a:pt x="677" y="2916"/>
                    <a:pt x="678" y="2917"/>
                  </a:cubicBezTo>
                  <a:cubicBezTo>
                    <a:pt x="682" y="2920"/>
                    <a:pt x="687" y="2924"/>
                    <a:pt x="691" y="2927"/>
                  </a:cubicBezTo>
                  <a:cubicBezTo>
                    <a:pt x="695" y="2929"/>
                    <a:pt x="697" y="2930"/>
                    <a:pt x="700" y="2932"/>
                  </a:cubicBezTo>
                  <a:cubicBezTo>
                    <a:pt x="703" y="2935"/>
                    <a:pt x="706" y="2937"/>
                    <a:pt x="710" y="2939"/>
                  </a:cubicBezTo>
                  <a:cubicBezTo>
                    <a:pt x="716" y="2942"/>
                    <a:pt x="724" y="2945"/>
                    <a:pt x="731" y="2948"/>
                  </a:cubicBezTo>
                  <a:cubicBezTo>
                    <a:pt x="785" y="2971"/>
                    <a:pt x="838" y="2992"/>
                    <a:pt x="890" y="3011"/>
                  </a:cubicBezTo>
                  <a:lnTo>
                    <a:pt x="890" y="4374"/>
                  </a:lnTo>
                  <a:cubicBezTo>
                    <a:pt x="890" y="5221"/>
                    <a:pt x="1299" y="5974"/>
                    <a:pt x="1928" y="6448"/>
                  </a:cubicBezTo>
                  <a:lnTo>
                    <a:pt x="1928" y="7111"/>
                  </a:lnTo>
                  <a:lnTo>
                    <a:pt x="1410" y="7111"/>
                  </a:lnTo>
                  <a:cubicBezTo>
                    <a:pt x="633" y="7111"/>
                    <a:pt x="1" y="7743"/>
                    <a:pt x="1" y="8520"/>
                  </a:cubicBezTo>
                  <a:cubicBezTo>
                    <a:pt x="1" y="8521"/>
                    <a:pt x="1" y="8523"/>
                    <a:pt x="1" y="8524"/>
                  </a:cubicBezTo>
                  <a:cubicBezTo>
                    <a:pt x="1" y="8526"/>
                    <a:pt x="1" y="8527"/>
                    <a:pt x="1" y="8529"/>
                  </a:cubicBezTo>
                  <a:lnTo>
                    <a:pt x="1" y="9706"/>
                  </a:lnTo>
                  <a:cubicBezTo>
                    <a:pt x="1" y="9828"/>
                    <a:pt x="100" y="9928"/>
                    <a:pt x="224" y="9928"/>
                  </a:cubicBezTo>
                  <a:lnTo>
                    <a:pt x="6747" y="9928"/>
                  </a:lnTo>
                  <a:cubicBezTo>
                    <a:pt x="6871" y="9928"/>
                    <a:pt x="6970" y="9828"/>
                    <a:pt x="6970" y="9706"/>
                  </a:cubicBezTo>
                  <a:lnTo>
                    <a:pt x="6970" y="8520"/>
                  </a:lnTo>
                  <a:cubicBezTo>
                    <a:pt x="6970" y="7743"/>
                    <a:pt x="6338" y="7111"/>
                    <a:pt x="5561" y="7111"/>
                  </a:cubicBezTo>
                  <a:lnTo>
                    <a:pt x="5043" y="7111"/>
                  </a:lnTo>
                  <a:lnTo>
                    <a:pt x="5043" y="6449"/>
                  </a:lnTo>
                  <a:cubicBezTo>
                    <a:pt x="5673" y="5976"/>
                    <a:pt x="6081" y="5222"/>
                    <a:pt x="6081" y="4375"/>
                  </a:cubicBezTo>
                  <a:lnTo>
                    <a:pt x="6081" y="2743"/>
                  </a:lnTo>
                  <a:cubicBezTo>
                    <a:pt x="6081" y="2558"/>
                    <a:pt x="6062" y="2374"/>
                    <a:pt x="6026" y="2194"/>
                  </a:cubicBezTo>
                  <a:cubicBezTo>
                    <a:pt x="5964" y="1885"/>
                    <a:pt x="5849" y="1593"/>
                    <a:pt x="5685" y="1322"/>
                  </a:cubicBezTo>
                  <a:cubicBezTo>
                    <a:pt x="5525" y="1059"/>
                    <a:pt x="5323" y="825"/>
                    <a:pt x="5084" y="628"/>
                  </a:cubicBezTo>
                  <a:cubicBezTo>
                    <a:pt x="4844" y="429"/>
                    <a:pt x="4573" y="274"/>
                    <a:pt x="4282" y="166"/>
                  </a:cubicBezTo>
                  <a:cubicBezTo>
                    <a:pt x="3980" y="56"/>
                    <a:pt x="3662" y="0"/>
                    <a:pt x="3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759;p51">
            <a:extLst>
              <a:ext uri="{FF2B5EF4-FFF2-40B4-BE49-F238E27FC236}">
                <a16:creationId xmlns:a16="http://schemas.microsoft.com/office/drawing/2014/main" id="{F006E0D0-21D2-A99C-47D3-536228195A21}"/>
              </a:ext>
            </a:extLst>
          </p:cNvPr>
          <p:cNvGrpSpPr/>
          <p:nvPr/>
        </p:nvGrpSpPr>
        <p:grpSpPr>
          <a:xfrm>
            <a:off x="6813750" y="2192034"/>
            <a:ext cx="338100" cy="374400"/>
            <a:chOff x="3826325" y="2630150"/>
            <a:chExt cx="338100" cy="374400"/>
          </a:xfrm>
        </p:grpSpPr>
        <p:sp>
          <p:nvSpPr>
            <p:cNvPr id="31" name="Google Shape;760;p51">
              <a:extLst>
                <a:ext uri="{FF2B5EF4-FFF2-40B4-BE49-F238E27FC236}">
                  <a16:creationId xmlns:a16="http://schemas.microsoft.com/office/drawing/2014/main" id="{C64BD5F2-F9D0-81AF-26F3-199297248811}"/>
                </a:ext>
              </a:extLst>
            </p:cNvPr>
            <p:cNvSpPr/>
            <p:nvPr/>
          </p:nvSpPr>
          <p:spPr>
            <a:xfrm>
              <a:off x="4063575" y="2850525"/>
              <a:ext cx="100850" cy="154025"/>
            </a:xfrm>
            <a:custGeom>
              <a:avLst/>
              <a:gdLst/>
              <a:ahLst/>
              <a:cxnLst/>
              <a:rect l="l" t="t" r="r" b="b"/>
              <a:pathLst>
                <a:path w="4034" h="6161" extrusionOk="0">
                  <a:moveTo>
                    <a:pt x="2392" y="445"/>
                  </a:moveTo>
                  <a:cubicBezTo>
                    <a:pt x="2727" y="445"/>
                    <a:pt x="2982" y="558"/>
                    <a:pt x="3171" y="790"/>
                  </a:cubicBezTo>
                  <a:cubicBezTo>
                    <a:pt x="3395" y="1066"/>
                    <a:pt x="3522" y="1507"/>
                    <a:pt x="3552" y="2101"/>
                  </a:cubicBezTo>
                  <a:cubicBezTo>
                    <a:pt x="3540" y="2098"/>
                    <a:pt x="3529" y="2094"/>
                    <a:pt x="3516" y="2093"/>
                  </a:cubicBezTo>
                  <a:lnTo>
                    <a:pt x="1160" y="1570"/>
                  </a:lnTo>
                  <a:cubicBezTo>
                    <a:pt x="1145" y="1566"/>
                    <a:pt x="1128" y="1565"/>
                    <a:pt x="1113" y="1565"/>
                  </a:cubicBezTo>
                  <a:cubicBezTo>
                    <a:pt x="1076" y="1565"/>
                    <a:pt x="1041" y="1573"/>
                    <a:pt x="1009" y="1590"/>
                  </a:cubicBezTo>
                  <a:lnTo>
                    <a:pt x="726" y="1739"/>
                  </a:lnTo>
                  <a:cubicBezTo>
                    <a:pt x="723" y="1173"/>
                    <a:pt x="848" y="917"/>
                    <a:pt x="914" y="822"/>
                  </a:cubicBezTo>
                  <a:lnTo>
                    <a:pt x="914" y="823"/>
                  </a:lnTo>
                  <a:lnTo>
                    <a:pt x="1113" y="822"/>
                  </a:lnTo>
                  <a:cubicBezTo>
                    <a:pt x="1152" y="822"/>
                    <a:pt x="1192" y="812"/>
                    <a:pt x="1227" y="791"/>
                  </a:cubicBezTo>
                  <a:cubicBezTo>
                    <a:pt x="1232" y="788"/>
                    <a:pt x="1815" y="445"/>
                    <a:pt x="2392" y="445"/>
                  </a:cubicBezTo>
                  <a:close/>
                  <a:moveTo>
                    <a:pt x="1144" y="2022"/>
                  </a:moveTo>
                  <a:lnTo>
                    <a:pt x="3262" y="2493"/>
                  </a:lnTo>
                  <a:lnTo>
                    <a:pt x="3262" y="2973"/>
                  </a:lnTo>
                  <a:cubicBezTo>
                    <a:pt x="3262" y="3668"/>
                    <a:pt x="2697" y="4233"/>
                    <a:pt x="2002" y="4233"/>
                  </a:cubicBezTo>
                  <a:cubicBezTo>
                    <a:pt x="1307" y="4233"/>
                    <a:pt x="742" y="3668"/>
                    <a:pt x="742" y="2973"/>
                  </a:cubicBezTo>
                  <a:lnTo>
                    <a:pt x="742" y="2972"/>
                  </a:lnTo>
                  <a:lnTo>
                    <a:pt x="742" y="2233"/>
                  </a:lnTo>
                  <a:lnTo>
                    <a:pt x="1144" y="2022"/>
                  </a:lnTo>
                  <a:close/>
                  <a:moveTo>
                    <a:pt x="2372" y="4637"/>
                  </a:moveTo>
                  <a:lnTo>
                    <a:pt x="2372" y="4753"/>
                  </a:lnTo>
                  <a:cubicBezTo>
                    <a:pt x="2372" y="4957"/>
                    <a:pt x="2207" y="5123"/>
                    <a:pt x="2002" y="5123"/>
                  </a:cubicBezTo>
                  <a:cubicBezTo>
                    <a:pt x="1798" y="5123"/>
                    <a:pt x="1631" y="4957"/>
                    <a:pt x="1631" y="4753"/>
                  </a:cubicBezTo>
                  <a:lnTo>
                    <a:pt x="1631" y="4637"/>
                  </a:lnTo>
                  <a:cubicBezTo>
                    <a:pt x="1750" y="4664"/>
                    <a:pt x="1875" y="4678"/>
                    <a:pt x="2002" y="4678"/>
                  </a:cubicBezTo>
                  <a:cubicBezTo>
                    <a:pt x="2129" y="4678"/>
                    <a:pt x="2253" y="4664"/>
                    <a:pt x="2372" y="4637"/>
                  </a:cubicBezTo>
                  <a:close/>
                  <a:moveTo>
                    <a:pt x="3217" y="4975"/>
                  </a:moveTo>
                  <a:cubicBezTo>
                    <a:pt x="3423" y="4975"/>
                    <a:pt x="3589" y="5142"/>
                    <a:pt x="3589" y="5346"/>
                  </a:cubicBezTo>
                  <a:lnTo>
                    <a:pt x="3589" y="5716"/>
                  </a:lnTo>
                  <a:lnTo>
                    <a:pt x="445" y="5716"/>
                  </a:lnTo>
                  <a:lnTo>
                    <a:pt x="445" y="5346"/>
                  </a:lnTo>
                  <a:cubicBezTo>
                    <a:pt x="445" y="5141"/>
                    <a:pt x="611" y="4975"/>
                    <a:pt x="816" y="4975"/>
                  </a:cubicBezTo>
                  <a:lnTo>
                    <a:pt x="1217" y="4975"/>
                  </a:lnTo>
                  <a:cubicBezTo>
                    <a:pt x="1315" y="5317"/>
                    <a:pt x="1629" y="5568"/>
                    <a:pt x="2002" y="5568"/>
                  </a:cubicBezTo>
                  <a:cubicBezTo>
                    <a:pt x="2375" y="5568"/>
                    <a:pt x="2690" y="5317"/>
                    <a:pt x="2786" y="4975"/>
                  </a:cubicBezTo>
                  <a:close/>
                  <a:moveTo>
                    <a:pt x="2392" y="0"/>
                  </a:moveTo>
                  <a:cubicBezTo>
                    <a:pt x="1798" y="0"/>
                    <a:pt x="1231" y="281"/>
                    <a:pt x="1054" y="378"/>
                  </a:cubicBezTo>
                  <a:lnTo>
                    <a:pt x="815" y="379"/>
                  </a:lnTo>
                  <a:cubicBezTo>
                    <a:pt x="771" y="379"/>
                    <a:pt x="727" y="392"/>
                    <a:pt x="690" y="417"/>
                  </a:cubicBezTo>
                  <a:cubicBezTo>
                    <a:pt x="606" y="474"/>
                    <a:pt x="194" y="825"/>
                    <a:pt x="297" y="2106"/>
                  </a:cubicBezTo>
                  <a:lnTo>
                    <a:pt x="297" y="2973"/>
                  </a:lnTo>
                  <a:lnTo>
                    <a:pt x="297" y="2976"/>
                  </a:lnTo>
                  <a:cubicBezTo>
                    <a:pt x="298" y="3620"/>
                    <a:pt x="658" y="4181"/>
                    <a:pt x="1186" y="4470"/>
                  </a:cubicBezTo>
                  <a:lnTo>
                    <a:pt x="1186" y="4530"/>
                  </a:lnTo>
                  <a:lnTo>
                    <a:pt x="815" y="4530"/>
                  </a:lnTo>
                  <a:cubicBezTo>
                    <a:pt x="366" y="4530"/>
                    <a:pt x="0" y="4896"/>
                    <a:pt x="0" y="5345"/>
                  </a:cubicBezTo>
                  <a:lnTo>
                    <a:pt x="0" y="5939"/>
                  </a:lnTo>
                  <a:cubicBezTo>
                    <a:pt x="0" y="6061"/>
                    <a:pt x="100" y="6161"/>
                    <a:pt x="222" y="6161"/>
                  </a:cubicBezTo>
                  <a:lnTo>
                    <a:pt x="3811" y="6161"/>
                  </a:lnTo>
                  <a:cubicBezTo>
                    <a:pt x="3934" y="6161"/>
                    <a:pt x="4033" y="6061"/>
                    <a:pt x="4033" y="5939"/>
                  </a:cubicBezTo>
                  <a:lnTo>
                    <a:pt x="4033" y="5346"/>
                  </a:lnTo>
                  <a:cubicBezTo>
                    <a:pt x="4033" y="4896"/>
                    <a:pt x="3667" y="4530"/>
                    <a:pt x="3217" y="4530"/>
                  </a:cubicBezTo>
                  <a:lnTo>
                    <a:pt x="2817" y="4530"/>
                  </a:lnTo>
                  <a:lnTo>
                    <a:pt x="2817" y="4470"/>
                  </a:lnTo>
                  <a:cubicBezTo>
                    <a:pt x="3347" y="4181"/>
                    <a:pt x="3707" y="3618"/>
                    <a:pt x="3707" y="2973"/>
                  </a:cubicBezTo>
                  <a:lnTo>
                    <a:pt x="3707" y="2591"/>
                  </a:lnTo>
                  <a:lnTo>
                    <a:pt x="3733" y="2597"/>
                  </a:lnTo>
                  <a:cubicBezTo>
                    <a:pt x="3749" y="2600"/>
                    <a:pt x="3765" y="2603"/>
                    <a:pt x="3781" y="2603"/>
                  </a:cubicBezTo>
                  <a:cubicBezTo>
                    <a:pt x="3831" y="2603"/>
                    <a:pt x="3881" y="2585"/>
                    <a:pt x="3920" y="2553"/>
                  </a:cubicBezTo>
                  <a:cubicBezTo>
                    <a:pt x="3973" y="2511"/>
                    <a:pt x="4003" y="2447"/>
                    <a:pt x="4003" y="2380"/>
                  </a:cubicBezTo>
                  <a:cubicBezTo>
                    <a:pt x="4003" y="1538"/>
                    <a:pt x="3840" y="908"/>
                    <a:pt x="3516" y="510"/>
                  </a:cubicBezTo>
                  <a:cubicBezTo>
                    <a:pt x="3245" y="176"/>
                    <a:pt x="2857" y="0"/>
                    <a:pt x="23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761;p51">
              <a:extLst>
                <a:ext uri="{FF2B5EF4-FFF2-40B4-BE49-F238E27FC236}">
                  <a16:creationId xmlns:a16="http://schemas.microsoft.com/office/drawing/2014/main" id="{D14338BF-1569-D052-144C-DAF22B3518BD}"/>
                </a:ext>
              </a:extLst>
            </p:cNvPr>
            <p:cNvSpPr/>
            <p:nvPr/>
          </p:nvSpPr>
          <p:spPr>
            <a:xfrm>
              <a:off x="3826325" y="2859950"/>
              <a:ext cx="100125" cy="144600"/>
            </a:xfrm>
            <a:custGeom>
              <a:avLst/>
              <a:gdLst/>
              <a:ahLst/>
              <a:cxnLst/>
              <a:rect l="l" t="t" r="r" b="b"/>
              <a:pathLst>
                <a:path w="4005" h="5784" extrusionOk="0">
                  <a:moveTo>
                    <a:pt x="2002" y="446"/>
                  </a:moveTo>
                  <a:cubicBezTo>
                    <a:pt x="2522" y="446"/>
                    <a:pt x="2970" y="763"/>
                    <a:pt x="3161" y="1214"/>
                  </a:cubicBezTo>
                  <a:cubicBezTo>
                    <a:pt x="3130" y="1196"/>
                    <a:pt x="3094" y="1188"/>
                    <a:pt x="3058" y="1188"/>
                  </a:cubicBezTo>
                  <a:cubicBezTo>
                    <a:pt x="3023" y="1188"/>
                    <a:pt x="2987" y="1196"/>
                    <a:pt x="2954" y="1214"/>
                  </a:cubicBezTo>
                  <a:cubicBezTo>
                    <a:pt x="2949" y="1217"/>
                    <a:pt x="2442" y="1484"/>
                    <a:pt x="2002" y="1484"/>
                  </a:cubicBezTo>
                  <a:cubicBezTo>
                    <a:pt x="1563" y="1484"/>
                    <a:pt x="1076" y="1218"/>
                    <a:pt x="1072" y="1216"/>
                  </a:cubicBezTo>
                  <a:cubicBezTo>
                    <a:pt x="1038" y="1197"/>
                    <a:pt x="1001" y="1188"/>
                    <a:pt x="964" y="1188"/>
                  </a:cubicBezTo>
                  <a:cubicBezTo>
                    <a:pt x="919" y="1188"/>
                    <a:pt x="874" y="1202"/>
                    <a:pt x="836" y="1228"/>
                  </a:cubicBezTo>
                  <a:cubicBezTo>
                    <a:pt x="1025" y="770"/>
                    <a:pt x="1477" y="446"/>
                    <a:pt x="2002" y="446"/>
                  </a:cubicBezTo>
                  <a:close/>
                  <a:moveTo>
                    <a:pt x="2986" y="1691"/>
                  </a:moveTo>
                  <a:lnTo>
                    <a:pt x="3263" y="2073"/>
                  </a:lnTo>
                  <a:lnTo>
                    <a:pt x="3263" y="2596"/>
                  </a:lnTo>
                  <a:cubicBezTo>
                    <a:pt x="3263" y="3291"/>
                    <a:pt x="2697" y="3856"/>
                    <a:pt x="2002" y="3856"/>
                  </a:cubicBezTo>
                  <a:cubicBezTo>
                    <a:pt x="1308" y="3856"/>
                    <a:pt x="742" y="3291"/>
                    <a:pt x="742" y="2596"/>
                  </a:cubicBezTo>
                  <a:lnTo>
                    <a:pt x="742" y="2595"/>
                  </a:lnTo>
                  <a:lnTo>
                    <a:pt x="742" y="2074"/>
                  </a:lnTo>
                  <a:lnTo>
                    <a:pt x="1032" y="1691"/>
                  </a:lnTo>
                  <a:cubicBezTo>
                    <a:pt x="1246" y="1787"/>
                    <a:pt x="1627" y="1929"/>
                    <a:pt x="2002" y="1929"/>
                  </a:cubicBezTo>
                  <a:cubicBezTo>
                    <a:pt x="2378" y="1929"/>
                    <a:pt x="2767" y="1786"/>
                    <a:pt x="2986" y="1691"/>
                  </a:cubicBezTo>
                  <a:close/>
                  <a:moveTo>
                    <a:pt x="2372" y="4260"/>
                  </a:moveTo>
                  <a:lnTo>
                    <a:pt x="2372" y="4376"/>
                  </a:lnTo>
                  <a:cubicBezTo>
                    <a:pt x="2372" y="4580"/>
                    <a:pt x="2207" y="4746"/>
                    <a:pt x="2002" y="4746"/>
                  </a:cubicBezTo>
                  <a:cubicBezTo>
                    <a:pt x="1798" y="4746"/>
                    <a:pt x="1631" y="4580"/>
                    <a:pt x="1631" y="4376"/>
                  </a:cubicBezTo>
                  <a:lnTo>
                    <a:pt x="1631" y="4260"/>
                  </a:lnTo>
                  <a:cubicBezTo>
                    <a:pt x="1751" y="4287"/>
                    <a:pt x="1875" y="4301"/>
                    <a:pt x="2002" y="4301"/>
                  </a:cubicBezTo>
                  <a:cubicBezTo>
                    <a:pt x="2130" y="4301"/>
                    <a:pt x="2253" y="4287"/>
                    <a:pt x="2372" y="4260"/>
                  </a:cubicBezTo>
                  <a:close/>
                  <a:moveTo>
                    <a:pt x="3188" y="4598"/>
                  </a:moveTo>
                  <a:cubicBezTo>
                    <a:pt x="3393" y="4598"/>
                    <a:pt x="3560" y="4765"/>
                    <a:pt x="3560" y="4969"/>
                  </a:cubicBezTo>
                  <a:lnTo>
                    <a:pt x="3560" y="5339"/>
                  </a:lnTo>
                  <a:lnTo>
                    <a:pt x="445" y="5339"/>
                  </a:lnTo>
                  <a:lnTo>
                    <a:pt x="445" y="4969"/>
                  </a:lnTo>
                  <a:cubicBezTo>
                    <a:pt x="445" y="4764"/>
                    <a:pt x="612" y="4598"/>
                    <a:pt x="816" y="4598"/>
                  </a:cubicBezTo>
                  <a:lnTo>
                    <a:pt x="1217" y="4598"/>
                  </a:lnTo>
                  <a:cubicBezTo>
                    <a:pt x="1315" y="4940"/>
                    <a:pt x="1630" y="5191"/>
                    <a:pt x="2002" y="5191"/>
                  </a:cubicBezTo>
                  <a:cubicBezTo>
                    <a:pt x="2375" y="5191"/>
                    <a:pt x="2690" y="4940"/>
                    <a:pt x="2787" y="4598"/>
                  </a:cubicBezTo>
                  <a:close/>
                  <a:moveTo>
                    <a:pt x="2002" y="1"/>
                  </a:moveTo>
                  <a:cubicBezTo>
                    <a:pt x="1062" y="1"/>
                    <a:pt x="299" y="765"/>
                    <a:pt x="297" y="1704"/>
                  </a:cubicBezTo>
                  <a:lnTo>
                    <a:pt x="297" y="1706"/>
                  </a:lnTo>
                  <a:lnTo>
                    <a:pt x="297" y="1972"/>
                  </a:lnTo>
                  <a:cubicBezTo>
                    <a:pt x="295" y="1992"/>
                    <a:pt x="295" y="2014"/>
                    <a:pt x="297" y="2035"/>
                  </a:cubicBezTo>
                  <a:lnTo>
                    <a:pt x="297" y="2596"/>
                  </a:lnTo>
                  <a:lnTo>
                    <a:pt x="297" y="2599"/>
                  </a:lnTo>
                  <a:cubicBezTo>
                    <a:pt x="298" y="3243"/>
                    <a:pt x="658" y="3804"/>
                    <a:pt x="1186" y="4093"/>
                  </a:cubicBezTo>
                  <a:lnTo>
                    <a:pt x="1186" y="4153"/>
                  </a:lnTo>
                  <a:lnTo>
                    <a:pt x="816" y="4153"/>
                  </a:lnTo>
                  <a:cubicBezTo>
                    <a:pt x="366" y="4153"/>
                    <a:pt x="0" y="4519"/>
                    <a:pt x="0" y="4969"/>
                  </a:cubicBezTo>
                  <a:lnTo>
                    <a:pt x="0" y="5562"/>
                  </a:lnTo>
                  <a:cubicBezTo>
                    <a:pt x="0" y="5684"/>
                    <a:pt x="100" y="5784"/>
                    <a:pt x="223" y="5784"/>
                  </a:cubicBezTo>
                  <a:lnTo>
                    <a:pt x="3781" y="5784"/>
                  </a:lnTo>
                  <a:cubicBezTo>
                    <a:pt x="3905" y="5784"/>
                    <a:pt x="4004" y="5684"/>
                    <a:pt x="4004" y="5562"/>
                  </a:cubicBezTo>
                  <a:lnTo>
                    <a:pt x="4004" y="4969"/>
                  </a:lnTo>
                  <a:cubicBezTo>
                    <a:pt x="4004" y="4519"/>
                    <a:pt x="3638" y="4153"/>
                    <a:pt x="3188" y="4153"/>
                  </a:cubicBezTo>
                  <a:lnTo>
                    <a:pt x="2818" y="4153"/>
                  </a:lnTo>
                  <a:lnTo>
                    <a:pt x="2818" y="4093"/>
                  </a:lnTo>
                  <a:cubicBezTo>
                    <a:pt x="3347" y="3804"/>
                    <a:pt x="3708" y="3241"/>
                    <a:pt x="3708" y="2596"/>
                  </a:cubicBezTo>
                  <a:lnTo>
                    <a:pt x="3708" y="2023"/>
                  </a:lnTo>
                  <a:cubicBezTo>
                    <a:pt x="3709" y="2010"/>
                    <a:pt x="3709" y="1996"/>
                    <a:pt x="3708" y="1983"/>
                  </a:cubicBezTo>
                  <a:lnTo>
                    <a:pt x="3708" y="1707"/>
                  </a:lnTo>
                  <a:lnTo>
                    <a:pt x="3708" y="1706"/>
                  </a:lnTo>
                  <a:cubicBezTo>
                    <a:pt x="3708" y="766"/>
                    <a:pt x="2943"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762;p51">
              <a:extLst>
                <a:ext uri="{FF2B5EF4-FFF2-40B4-BE49-F238E27FC236}">
                  <a16:creationId xmlns:a16="http://schemas.microsoft.com/office/drawing/2014/main" id="{9E81F943-4770-29E1-BC46-2EBE4D028777}"/>
                </a:ext>
              </a:extLst>
            </p:cNvPr>
            <p:cNvSpPr/>
            <p:nvPr/>
          </p:nvSpPr>
          <p:spPr>
            <a:xfrm>
              <a:off x="3944950" y="2859950"/>
              <a:ext cx="100100" cy="144600"/>
            </a:xfrm>
            <a:custGeom>
              <a:avLst/>
              <a:gdLst/>
              <a:ahLst/>
              <a:cxnLst/>
              <a:rect l="l" t="t" r="r" b="b"/>
              <a:pathLst>
                <a:path w="4004" h="5784" extrusionOk="0">
                  <a:moveTo>
                    <a:pt x="2002" y="445"/>
                  </a:moveTo>
                  <a:cubicBezTo>
                    <a:pt x="2318" y="445"/>
                    <a:pt x="2607" y="562"/>
                    <a:pt x="2829" y="755"/>
                  </a:cubicBezTo>
                  <a:lnTo>
                    <a:pt x="743" y="1663"/>
                  </a:lnTo>
                  <a:cubicBezTo>
                    <a:pt x="766" y="988"/>
                    <a:pt x="1322" y="445"/>
                    <a:pt x="2002" y="445"/>
                  </a:cubicBezTo>
                  <a:close/>
                  <a:moveTo>
                    <a:pt x="3115" y="1116"/>
                  </a:moveTo>
                  <a:cubicBezTo>
                    <a:pt x="3202" y="1280"/>
                    <a:pt x="3254" y="1466"/>
                    <a:pt x="3262" y="1663"/>
                  </a:cubicBezTo>
                  <a:lnTo>
                    <a:pt x="2560" y="1358"/>
                  </a:lnTo>
                  <a:lnTo>
                    <a:pt x="3115" y="1116"/>
                  </a:lnTo>
                  <a:close/>
                  <a:moveTo>
                    <a:pt x="2002" y="1600"/>
                  </a:moveTo>
                  <a:lnTo>
                    <a:pt x="3263" y="2149"/>
                  </a:lnTo>
                  <a:lnTo>
                    <a:pt x="3263" y="2596"/>
                  </a:lnTo>
                  <a:cubicBezTo>
                    <a:pt x="3263" y="3291"/>
                    <a:pt x="2698" y="3856"/>
                    <a:pt x="2002" y="3856"/>
                  </a:cubicBezTo>
                  <a:cubicBezTo>
                    <a:pt x="1307" y="3856"/>
                    <a:pt x="742" y="3291"/>
                    <a:pt x="742" y="2596"/>
                  </a:cubicBezTo>
                  <a:lnTo>
                    <a:pt x="742" y="2595"/>
                  </a:lnTo>
                  <a:lnTo>
                    <a:pt x="742" y="2149"/>
                  </a:lnTo>
                  <a:lnTo>
                    <a:pt x="2002" y="1600"/>
                  </a:lnTo>
                  <a:close/>
                  <a:moveTo>
                    <a:pt x="742" y="3743"/>
                  </a:moveTo>
                  <a:cubicBezTo>
                    <a:pt x="870" y="3883"/>
                    <a:pt x="1019" y="4002"/>
                    <a:pt x="1187" y="4093"/>
                  </a:cubicBezTo>
                  <a:lnTo>
                    <a:pt x="1187" y="4153"/>
                  </a:lnTo>
                  <a:lnTo>
                    <a:pt x="816" y="4153"/>
                  </a:lnTo>
                  <a:cubicBezTo>
                    <a:pt x="791" y="4153"/>
                    <a:pt x="766" y="4154"/>
                    <a:pt x="742" y="4156"/>
                  </a:cubicBezTo>
                  <a:lnTo>
                    <a:pt x="742" y="3743"/>
                  </a:lnTo>
                  <a:close/>
                  <a:moveTo>
                    <a:pt x="3263" y="3743"/>
                  </a:moveTo>
                  <a:lnTo>
                    <a:pt x="3263" y="4156"/>
                  </a:lnTo>
                  <a:cubicBezTo>
                    <a:pt x="3238" y="4154"/>
                    <a:pt x="3213" y="4153"/>
                    <a:pt x="3188" y="4153"/>
                  </a:cubicBezTo>
                  <a:lnTo>
                    <a:pt x="2818" y="4153"/>
                  </a:lnTo>
                  <a:lnTo>
                    <a:pt x="2818" y="4093"/>
                  </a:lnTo>
                  <a:cubicBezTo>
                    <a:pt x="2985" y="4002"/>
                    <a:pt x="3135" y="3883"/>
                    <a:pt x="3263" y="3743"/>
                  </a:cubicBezTo>
                  <a:close/>
                  <a:moveTo>
                    <a:pt x="2373" y="4260"/>
                  </a:moveTo>
                  <a:lnTo>
                    <a:pt x="2373" y="4375"/>
                  </a:lnTo>
                  <a:cubicBezTo>
                    <a:pt x="2373" y="4579"/>
                    <a:pt x="2206" y="4746"/>
                    <a:pt x="2002" y="4746"/>
                  </a:cubicBezTo>
                  <a:cubicBezTo>
                    <a:pt x="1798" y="4746"/>
                    <a:pt x="1632" y="4579"/>
                    <a:pt x="1632" y="4375"/>
                  </a:cubicBezTo>
                  <a:lnTo>
                    <a:pt x="1632" y="4260"/>
                  </a:lnTo>
                  <a:cubicBezTo>
                    <a:pt x="1751" y="4287"/>
                    <a:pt x="1875" y="4301"/>
                    <a:pt x="2002" y="4301"/>
                  </a:cubicBezTo>
                  <a:cubicBezTo>
                    <a:pt x="2129" y="4301"/>
                    <a:pt x="2253" y="4287"/>
                    <a:pt x="2373" y="4260"/>
                  </a:cubicBezTo>
                  <a:close/>
                  <a:moveTo>
                    <a:pt x="3188" y="4598"/>
                  </a:moveTo>
                  <a:cubicBezTo>
                    <a:pt x="3393" y="4598"/>
                    <a:pt x="3559" y="4764"/>
                    <a:pt x="3559" y="4968"/>
                  </a:cubicBezTo>
                  <a:lnTo>
                    <a:pt x="3559" y="5339"/>
                  </a:lnTo>
                  <a:lnTo>
                    <a:pt x="446" y="5339"/>
                  </a:lnTo>
                  <a:lnTo>
                    <a:pt x="446" y="4968"/>
                  </a:lnTo>
                  <a:cubicBezTo>
                    <a:pt x="446" y="4764"/>
                    <a:pt x="611" y="4598"/>
                    <a:pt x="816" y="4598"/>
                  </a:cubicBezTo>
                  <a:lnTo>
                    <a:pt x="1218" y="4598"/>
                  </a:lnTo>
                  <a:cubicBezTo>
                    <a:pt x="1314" y="4939"/>
                    <a:pt x="1630" y="5191"/>
                    <a:pt x="2002" y="5191"/>
                  </a:cubicBezTo>
                  <a:cubicBezTo>
                    <a:pt x="2375" y="5191"/>
                    <a:pt x="2689" y="4940"/>
                    <a:pt x="2787" y="4598"/>
                  </a:cubicBezTo>
                  <a:close/>
                  <a:moveTo>
                    <a:pt x="2002" y="1"/>
                  </a:moveTo>
                  <a:cubicBezTo>
                    <a:pt x="1061" y="1"/>
                    <a:pt x="297" y="766"/>
                    <a:pt x="297" y="1706"/>
                  </a:cubicBezTo>
                  <a:cubicBezTo>
                    <a:pt x="297" y="1708"/>
                    <a:pt x="297" y="1710"/>
                    <a:pt x="297" y="1713"/>
                  </a:cubicBezTo>
                  <a:cubicBezTo>
                    <a:pt x="297" y="1715"/>
                    <a:pt x="297" y="1719"/>
                    <a:pt x="297" y="1722"/>
                  </a:cubicBezTo>
                  <a:lnTo>
                    <a:pt x="297" y="2596"/>
                  </a:lnTo>
                  <a:lnTo>
                    <a:pt x="297" y="2597"/>
                  </a:lnTo>
                  <a:lnTo>
                    <a:pt x="297" y="4340"/>
                  </a:lnTo>
                  <a:cubicBezTo>
                    <a:pt x="116" y="4490"/>
                    <a:pt x="1" y="4716"/>
                    <a:pt x="1" y="4968"/>
                  </a:cubicBezTo>
                  <a:lnTo>
                    <a:pt x="1" y="5562"/>
                  </a:lnTo>
                  <a:cubicBezTo>
                    <a:pt x="1" y="5684"/>
                    <a:pt x="100" y="5784"/>
                    <a:pt x="223" y="5784"/>
                  </a:cubicBezTo>
                  <a:lnTo>
                    <a:pt x="3782" y="5784"/>
                  </a:lnTo>
                  <a:cubicBezTo>
                    <a:pt x="3904" y="5784"/>
                    <a:pt x="4004" y="5684"/>
                    <a:pt x="4004" y="5562"/>
                  </a:cubicBezTo>
                  <a:lnTo>
                    <a:pt x="4004" y="4969"/>
                  </a:lnTo>
                  <a:cubicBezTo>
                    <a:pt x="4004" y="4716"/>
                    <a:pt x="3889" y="4490"/>
                    <a:pt x="3707" y="4340"/>
                  </a:cubicBezTo>
                  <a:lnTo>
                    <a:pt x="3707" y="2006"/>
                  </a:lnTo>
                  <a:lnTo>
                    <a:pt x="3707" y="2004"/>
                  </a:lnTo>
                  <a:lnTo>
                    <a:pt x="3707" y="1722"/>
                  </a:lnTo>
                  <a:cubicBezTo>
                    <a:pt x="3707" y="1719"/>
                    <a:pt x="3707" y="1716"/>
                    <a:pt x="3706" y="1714"/>
                  </a:cubicBezTo>
                  <a:cubicBezTo>
                    <a:pt x="3706" y="1711"/>
                    <a:pt x="3707" y="1708"/>
                    <a:pt x="3707" y="1706"/>
                  </a:cubicBezTo>
                  <a:cubicBezTo>
                    <a:pt x="3707" y="1341"/>
                    <a:pt x="3591" y="1003"/>
                    <a:pt x="3395" y="725"/>
                  </a:cubicBezTo>
                  <a:cubicBezTo>
                    <a:pt x="3388" y="712"/>
                    <a:pt x="3380" y="700"/>
                    <a:pt x="3370" y="689"/>
                  </a:cubicBezTo>
                  <a:cubicBezTo>
                    <a:pt x="3059" y="272"/>
                    <a:pt x="2562" y="1"/>
                    <a:pt x="2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763;p51">
              <a:extLst>
                <a:ext uri="{FF2B5EF4-FFF2-40B4-BE49-F238E27FC236}">
                  <a16:creationId xmlns:a16="http://schemas.microsoft.com/office/drawing/2014/main" id="{82ADE91A-5931-5E51-5F53-046602DEED5D}"/>
                </a:ext>
              </a:extLst>
            </p:cNvPr>
            <p:cNvSpPr/>
            <p:nvPr/>
          </p:nvSpPr>
          <p:spPr>
            <a:xfrm>
              <a:off x="3870825" y="2630150"/>
              <a:ext cx="248375" cy="181675"/>
            </a:xfrm>
            <a:custGeom>
              <a:avLst/>
              <a:gdLst/>
              <a:ahLst/>
              <a:cxnLst/>
              <a:rect l="l" t="t" r="r" b="b"/>
              <a:pathLst>
                <a:path w="9935" h="7267" extrusionOk="0">
                  <a:moveTo>
                    <a:pt x="9489" y="5486"/>
                  </a:moveTo>
                  <a:lnTo>
                    <a:pt x="9489" y="5931"/>
                  </a:lnTo>
                  <a:lnTo>
                    <a:pt x="445" y="5931"/>
                  </a:lnTo>
                  <a:lnTo>
                    <a:pt x="445" y="5486"/>
                  </a:lnTo>
                  <a:close/>
                  <a:moveTo>
                    <a:pt x="9489" y="6375"/>
                  </a:moveTo>
                  <a:lnTo>
                    <a:pt x="9489" y="6820"/>
                  </a:lnTo>
                  <a:lnTo>
                    <a:pt x="445" y="6820"/>
                  </a:lnTo>
                  <a:lnTo>
                    <a:pt x="445" y="6375"/>
                  </a:lnTo>
                  <a:close/>
                  <a:moveTo>
                    <a:pt x="222" y="0"/>
                  </a:moveTo>
                  <a:cubicBezTo>
                    <a:pt x="164" y="0"/>
                    <a:pt x="106" y="24"/>
                    <a:pt x="66" y="64"/>
                  </a:cubicBezTo>
                  <a:cubicBezTo>
                    <a:pt x="24" y="106"/>
                    <a:pt x="0" y="164"/>
                    <a:pt x="0" y="222"/>
                  </a:cubicBezTo>
                  <a:lnTo>
                    <a:pt x="0" y="1112"/>
                  </a:lnTo>
                  <a:cubicBezTo>
                    <a:pt x="0" y="1234"/>
                    <a:pt x="100" y="1333"/>
                    <a:pt x="222" y="1333"/>
                  </a:cubicBezTo>
                  <a:cubicBezTo>
                    <a:pt x="346" y="1333"/>
                    <a:pt x="445" y="1234"/>
                    <a:pt x="445" y="1112"/>
                  </a:cubicBezTo>
                  <a:lnTo>
                    <a:pt x="445" y="445"/>
                  </a:lnTo>
                  <a:lnTo>
                    <a:pt x="9489" y="445"/>
                  </a:lnTo>
                  <a:lnTo>
                    <a:pt x="9489" y="5041"/>
                  </a:lnTo>
                  <a:lnTo>
                    <a:pt x="445" y="5041"/>
                  </a:lnTo>
                  <a:lnTo>
                    <a:pt x="445" y="2001"/>
                  </a:lnTo>
                  <a:cubicBezTo>
                    <a:pt x="445" y="1878"/>
                    <a:pt x="345" y="1778"/>
                    <a:pt x="222" y="1778"/>
                  </a:cubicBezTo>
                  <a:cubicBezTo>
                    <a:pt x="100" y="1778"/>
                    <a:pt x="0" y="1878"/>
                    <a:pt x="0" y="2001"/>
                  </a:cubicBezTo>
                  <a:lnTo>
                    <a:pt x="0" y="5263"/>
                  </a:lnTo>
                  <a:lnTo>
                    <a:pt x="0" y="5264"/>
                  </a:lnTo>
                  <a:lnTo>
                    <a:pt x="0" y="6154"/>
                  </a:lnTo>
                  <a:lnTo>
                    <a:pt x="0" y="7043"/>
                  </a:lnTo>
                  <a:cubicBezTo>
                    <a:pt x="0" y="7167"/>
                    <a:pt x="100" y="7266"/>
                    <a:pt x="222" y="7266"/>
                  </a:cubicBezTo>
                  <a:lnTo>
                    <a:pt x="9712" y="7266"/>
                  </a:lnTo>
                  <a:cubicBezTo>
                    <a:pt x="9835" y="7266"/>
                    <a:pt x="9934" y="7167"/>
                    <a:pt x="9934" y="7043"/>
                  </a:cubicBezTo>
                  <a:lnTo>
                    <a:pt x="9934" y="6154"/>
                  </a:lnTo>
                  <a:lnTo>
                    <a:pt x="9934" y="5264"/>
                  </a:lnTo>
                  <a:lnTo>
                    <a:pt x="9934" y="5262"/>
                  </a:lnTo>
                  <a:lnTo>
                    <a:pt x="9934" y="222"/>
                  </a:lnTo>
                  <a:cubicBezTo>
                    <a:pt x="9934" y="164"/>
                    <a:pt x="9910" y="106"/>
                    <a:pt x="9869" y="64"/>
                  </a:cubicBezTo>
                  <a:cubicBezTo>
                    <a:pt x="9827" y="24"/>
                    <a:pt x="9770" y="0"/>
                    <a:pt x="9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764;p51">
              <a:extLst>
                <a:ext uri="{FF2B5EF4-FFF2-40B4-BE49-F238E27FC236}">
                  <a16:creationId xmlns:a16="http://schemas.microsoft.com/office/drawing/2014/main" id="{007BE69D-F771-C39A-691E-FA8A9AB25102}"/>
                </a:ext>
              </a:extLst>
            </p:cNvPr>
            <p:cNvSpPr/>
            <p:nvPr/>
          </p:nvSpPr>
          <p:spPr>
            <a:xfrm>
              <a:off x="3893075" y="2652375"/>
              <a:ext cx="203875" cy="92700"/>
            </a:xfrm>
            <a:custGeom>
              <a:avLst/>
              <a:gdLst/>
              <a:ahLst/>
              <a:cxnLst/>
              <a:rect l="l" t="t" r="r" b="b"/>
              <a:pathLst>
                <a:path w="8155" h="3708" extrusionOk="0">
                  <a:moveTo>
                    <a:pt x="7463" y="445"/>
                  </a:moveTo>
                  <a:cubicBezTo>
                    <a:pt x="7515" y="553"/>
                    <a:pt x="7602" y="640"/>
                    <a:pt x="7710" y="692"/>
                  </a:cubicBezTo>
                  <a:lnTo>
                    <a:pt x="7710" y="3017"/>
                  </a:lnTo>
                  <a:cubicBezTo>
                    <a:pt x="7602" y="3068"/>
                    <a:pt x="7515" y="3155"/>
                    <a:pt x="7463" y="3262"/>
                  </a:cubicBezTo>
                  <a:lnTo>
                    <a:pt x="691" y="3262"/>
                  </a:lnTo>
                  <a:cubicBezTo>
                    <a:pt x="640" y="3155"/>
                    <a:pt x="552" y="3068"/>
                    <a:pt x="445" y="3017"/>
                  </a:cubicBezTo>
                  <a:lnTo>
                    <a:pt x="445" y="692"/>
                  </a:lnTo>
                  <a:cubicBezTo>
                    <a:pt x="552" y="640"/>
                    <a:pt x="640" y="553"/>
                    <a:pt x="691" y="445"/>
                  </a:cubicBezTo>
                  <a:close/>
                  <a:moveTo>
                    <a:pt x="518" y="1"/>
                  </a:moveTo>
                  <a:cubicBezTo>
                    <a:pt x="396" y="1"/>
                    <a:pt x="297" y="100"/>
                    <a:pt x="297" y="223"/>
                  </a:cubicBezTo>
                  <a:cubicBezTo>
                    <a:pt x="297" y="264"/>
                    <a:pt x="262" y="297"/>
                    <a:pt x="222" y="297"/>
                  </a:cubicBezTo>
                  <a:cubicBezTo>
                    <a:pt x="100" y="297"/>
                    <a:pt x="0" y="397"/>
                    <a:pt x="0" y="519"/>
                  </a:cubicBezTo>
                  <a:lnTo>
                    <a:pt x="0" y="3189"/>
                  </a:lnTo>
                  <a:cubicBezTo>
                    <a:pt x="0" y="3311"/>
                    <a:pt x="100" y="3411"/>
                    <a:pt x="222" y="3411"/>
                  </a:cubicBezTo>
                  <a:cubicBezTo>
                    <a:pt x="262" y="3411"/>
                    <a:pt x="297" y="3444"/>
                    <a:pt x="297" y="3485"/>
                  </a:cubicBezTo>
                  <a:cubicBezTo>
                    <a:pt x="297" y="3608"/>
                    <a:pt x="396" y="3707"/>
                    <a:pt x="518" y="3707"/>
                  </a:cubicBezTo>
                  <a:lnTo>
                    <a:pt x="7636" y="3707"/>
                  </a:lnTo>
                  <a:cubicBezTo>
                    <a:pt x="7759" y="3707"/>
                    <a:pt x="7858" y="3608"/>
                    <a:pt x="7858" y="3485"/>
                  </a:cubicBezTo>
                  <a:cubicBezTo>
                    <a:pt x="7858" y="3444"/>
                    <a:pt x="7891" y="3411"/>
                    <a:pt x="7933" y="3411"/>
                  </a:cubicBezTo>
                  <a:cubicBezTo>
                    <a:pt x="8055" y="3411"/>
                    <a:pt x="8155" y="3311"/>
                    <a:pt x="8155" y="3189"/>
                  </a:cubicBezTo>
                  <a:lnTo>
                    <a:pt x="8155" y="519"/>
                  </a:lnTo>
                  <a:cubicBezTo>
                    <a:pt x="8155" y="397"/>
                    <a:pt x="8055" y="297"/>
                    <a:pt x="7933" y="297"/>
                  </a:cubicBezTo>
                  <a:cubicBezTo>
                    <a:pt x="7891" y="297"/>
                    <a:pt x="7858" y="264"/>
                    <a:pt x="7858" y="223"/>
                  </a:cubicBezTo>
                  <a:cubicBezTo>
                    <a:pt x="7858" y="100"/>
                    <a:pt x="7759" y="1"/>
                    <a:pt x="7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65;p51">
              <a:extLst>
                <a:ext uri="{FF2B5EF4-FFF2-40B4-BE49-F238E27FC236}">
                  <a16:creationId xmlns:a16="http://schemas.microsoft.com/office/drawing/2014/main" id="{84AAF449-1AD0-2775-6DCF-A2850C239EE5}"/>
                </a:ext>
              </a:extLst>
            </p:cNvPr>
            <p:cNvSpPr/>
            <p:nvPr/>
          </p:nvSpPr>
          <p:spPr>
            <a:xfrm>
              <a:off x="3963500" y="2667200"/>
              <a:ext cx="63025" cy="63050"/>
            </a:xfrm>
            <a:custGeom>
              <a:avLst/>
              <a:gdLst/>
              <a:ahLst/>
              <a:cxnLst/>
              <a:rect l="l" t="t" r="r" b="b"/>
              <a:pathLst>
                <a:path w="2521" h="2522" extrusionOk="0">
                  <a:moveTo>
                    <a:pt x="1260" y="445"/>
                  </a:moveTo>
                  <a:cubicBezTo>
                    <a:pt x="1710" y="445"/>
                    <a:pt x="2076" y="811"/>
                    <a:pt x="2076" y="1261"/>
                  </a:cubicBezTo>
                  <a:cubicBezTo>
                    <a:pt x="2076" y="1710"/>
                    <a:pt x="1710" y="2076"/>
                    <a:pt x="1260" y="2076"/>
                  </a:cubicBezTo>
                  <a:cubicBezTo>
                    <a:pt x="810" y="2076"/>
                    <a:pt x="445" y="1710"/>
                    <a:pt x="445" y="1261"/>
                  </a:cubicBezTo>
                  <a:cubicBezTo>
                    <a:pt x="445" y="811"/>
                    <a:pt x="810" y="445"/>
                    <a:pt x="1260" y="445"/>
                  </a:cubicBezTo>
                  <a:close/>
                  <a:moveTo>
                    <a:pt x="1260" y="1"/>
                  </a:moveTo>
                  <a:cubicBezTo>
                    <a:pt x="565" y="1"/>
                    <a:pt x="0" y="566"/>
                    <a:pt x="0" y="1261"/>
                  </a:cubicBezTo>
                  <a:cubicBezTo>
                    <a:pt x="0" y="1956"/>
                    <a:pt x="565" y="2521"/>
                    <a:pt x="1260" y="2521"/>
                  </a:cubicBezTo>
                  <a:cubicBezTo>
                    <a:pt x="1956" y="2521"/>
                    <a:pt x="2521" y="1956"/>
                    <a:pt x="2521" y="1261"/>
                  </a:cubicBezTo>
                  <a:cubicBezTo>
                    <a:pt x="2521" y="566"/>
                    <a:pt x="1956"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66;p51">
              <a:extLst>
                <a:ext uri="{FF2B5EF4-FFF2-40B4-BE49-F238E27FC236}">
                  <a16:creationId xmlns:a16="http://schemas.microsoft.com/office/drawing/2014/main" id="{2E7C66E8-ACBD-04BC-3221-0A31F7B55106}"/>
                </a:ext>
              </a:extLst>
            </p:cNvPr>
            <p:cNvSpPr/>
            <p:nvPr/>
          </p:nvSpPr>
          <p:spPr>
            <a:xfrm>
              <a:off x="3989425" y="2822875"/>
              <a:ext cx="11150" cy="26000"/>
            </a:xfrm>
            <a:custGeom>
              <a:avLst/>
              <a:gdLst/>
              <a:ahLst/>
              <a:cxnLst/>
              <a:rect l="l" t="t" r="r" b="b"/>
              <a:pathLst>
                <a:path w="446" h="1040" extrusionOk="0">
                  <a:moveTo>
                    <a:pt x="223" y="1"/>
                  </a:moveTo>
                  <a:cubicBezTo>
                    <a:pt x="100" y="1"/>
                    <a:pt x="1" y="100"/>
                    <a:pt x="1" y="224"/>
                  </a:cubicBezTo>
                  <a:lnTo>
                    <a:pt x="1" y="817"/>
                  </a:lnTo>
                  <a:cubicBezTo>
                    <a:pt x="1" y="940"/>
                    <a:pt x="100" y="1040"/>
                    <a:pt x="223" y="1040"/>
                  </a:cubicBezTo>
                  <a:cubicBezTo>
                    <a:pt x="346" y="1040"/>
                    <a:pt x="446" y="940"/>
                    <a:pt x="446" y="817"/>
                  </a:cubicBezTo>
                  <a:lnTo>
                    <a:pt x="446" y="224"/>
                  </a:lnTo>
                  <a:cubicBezTo>
                    <a:pt x="446" y="100"/>
                    <a:pt x="346" y="1"/>
                    <a:pt x="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67;p51">
              <a:extLst>
                <a:ext uri="{FF2B5EF4-FFF2-40B4-BE49-F238E27FC236}">
                  <a16:creationId xmlns:a16="http://schemas.microsoft.com/office/drawing/2014/main" id="{71EB5212-5C6E-6EDB-115B-224DEF1BE493}"/>
                </a:ext>
              </a:extLst>
            </p:cNvPr>
            <p:cNvSpPr/>
            <p:nvPr/>
          </p:nvSpPr>
          <p:spPr>
            <a:xfrm>
              <a:off x="4108050" y="2822875"/>
              <a:ext cx="11150" cy="18600"/>
            </a:xfrm>
            <a:custGeom>
              <a:avLst/>
              <a:gdLst/>
              <a:ahLst/>
              <a:cxnLst/>
              <a:rect l="l" t="t" r="r" b="b"/>
              <a:pathLst>
                <a:path w="446" h="744" extrusionOk="0">
                  <a:moveTo>
                    <a:pt x="223" y="1"/>
                  </a:moveTo>
                  <a:cubicBezTo>
                    <a:pt x="100" y="1"/>
                    <a:pt x="0" y="100"/>
                    <a:pt x="0" y="224"/>
                  </a:cubicBezTo>
                  <a:lnTo>
                    <a:pt x="0" y="520"/>
                  </a:lnTo>
                  <a:cubicBezTo>
                    <a:pt x="0" y="644"/>
                    <a:pt x="100" y="743"/>
                    <a:pt x="223" y="743"/>
                  </a:cubicBezTo>
                  <a:cubicBezTo>
                    <a:pt x="346" y="743"/>
                    <a:pt x="445" y="644"/>
                    <a:pt x="445" y="520"/>
                  </a:cubicBezTo>
                  <a:lnTo>
                    <a:pt x="445" y="224"/>
                  </a:lnTo>
                  <a:cubicBezTo>
                    <a:pt x="445" y="100"/>
                    <a:pt x="346" y="1"/>
                    <a:pt x="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68;p51">
              <a:extLst>
                <a:ext uri="{FF2B5EF4-FFF2-40B4-BE49-F238E27FC236}">
                  <a16:creationId xmlns:a16="http://schemas.microsoft.com/office/drawing/2014/main" id="{814C55DC-7911-2B36-1520-ED46A49DBA21}"/>
                </a:ext>
              </a:extLst>
            </p:cNvPr>
            <p:cNvSpPr/>
            <p:nvPr/>
          </p:nvSpPr>
          <p:spPr>
            <a:xfrm>
              <a:off x="3870800" y="2822875"/>
              <a:ext cx="11150" cy="26000"/>
            </a:xfrm>
            <a:custGeom>
              <a:avLst/>
              <a:gdLst/>
              <a:ahLst/>
              <a:cxnLst/>
              <a:rect l="l" t="t" r="r" b="b"/>
              <a:pathLst>
                <a:path w="446" h="1040" extrusionOk="0">
                  <a:moveTo>
                    <a:pt x="223" y="1"/>
                  </a:moveTo>
                  <a:cubicBezTo>
                    <a:pt x="100" y="1"/>
                    <a:pt x="0" y="100"/>
                    <a:pt x="0" y="224"/>
                  </a:cubicBezTo>
                  <a:lnTo>
                    <a:pt x="0" y="817"/>
                  </a:lnTo>
                  <a:cubicBezTo>
                    <a:pt x="0" y="940"/>
                    <a:pt x="100" y="1040"/>
                    <a:pt x="223" y="1040"/>
                  </a:cubicBezTo>
                  <a:cubicBezTo>
                    <a:pt x="346" y="1040"/>
                    <a:pt x="445" y="940"/>
                    <a:pt x="445" y="817"/>
                  </a:cubicBezTo>
                  <a:lnTo>
                    <a:pt x="445" y="224"/>
                  </a:lnTo>
                  <a:cubicBezTo>
                    <a:pt x="445" y="100"/>
                    <a:pt x="346" y="1"/>
                    <a:pt x="2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Earth Battery as a Solution</a:t>
            </a:r>
            <a:endParaRPr dirty="0"/>
          </a:p>
        </p:txBody>
      </p:sp>
      <p:sp>
        <p:nvSpPr>
          <p:cNvPr id="372" name="Google Shape;372;p38"/>
          <p:cNvSpPr txBox="1">
            <a:spLocks noGrp="1"/>
          </p:cNvSpPr>
          <p:nvPr>
            <p:ph type="subTitle" idx="1"/>
          </p:nvPr>
        </p:nvSpPr>
        <p:spPr>
          <a:xfrm>
            <a:off x="1268531" y="1708650"/>
            <a:ext cx="3096515" cy="7262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Low cost and locally sourced materials to construct the earth batteries</a:t>
            </a:r>
            <a:endParaRPr sz="1400" dirty="0"/>
          </a:p>
        </p:txBody>
      </p:sp>
      <p:sp>
        <p:nvSpPr>
          <p:cNvPr id="373" name="Google Shape;373;p38"/>
          <p:cNvSpPr txBox="1">
            <a:spLocks noGrp="1"/>
          </p:cNvSpPr>
          <p:nvPr>
            <p:ph type="subTitle" idx="2"/>
          </p:nvPr>
        </p:nvSpPr>
        <p:spPr>
          <a:xfrm>
            <a:off x="5437298" y="1681118"/>
            <a:ext cx="3217603" cy="7537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Eco-Friendly (Clean and renewable) energy producing no harmful emissions</a:t>
            </a:r>
            <a:endParaRPr sz="1400" dirty="0"/>
          </a:p>
        </p:txBody>
      </p:sp>
      <p:sp>
        <p:nvSpPr>
          <p:cNvPr id="374" name="Google Shape;374;p38"/>
          <p:cNvSpPr txBox="1">
            <a:spLocks noGrp="1"/>
          </p:cNvSpPr>
          <p:nvPr>
            <p:ph type="subTitle" idx="3"/>
          </p:nvPr>
        </p:nvSpPr>
        <p:spPr>
          <a:xfrm>
            <a:off x="1268531" y="3011847"/>
            <a:ext cx="2988482" cy="100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Low maintenance requirements to function effectively</a:t>
            </a:r>
            <a:endParaRPr sz="1400" dirty="0"/>
          </a:p>
        </p:txBody>
      </p:sp>
      <p:sp>
        <p:nvSpPr>
          <p:cNvPr id="375" name="Google Shape;375;p38"/>
          <p:cNvSpPr txBox="1">
            <a:spLocks noGrp="1"/>
          </p:cNvSpPr>
          <p:nvPr>
            <p:ph type="subTitle" idx="4"/>
          </p:nvPr>
        </p:nvSpPr>
        <p:spPr>
          <a:xfrm>
            <a:off x="5437298" y="2922751"/>
            <a:ext cx="2811001" cy="7537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Scalable to meet varying energy demands of small households</a:t>
            </a:r>
            <a:endParaRPr sz="1400" dirty="0"/>
          </a:p>
        </p:txBody>
      </p:sp>
      <p:grpSp>
        <p:nvGrpSpPr>
          <p:cNvPr id="10" name="Google Shape;798;p51">
            <a:extLst>
              <a:ext uri="{FF2B5EF4-FFF2-40B4-BE49-F238E27FC236}">
                <a16:creationId xmlns:a16="http://schemas.microsoft.com/office/drawing/2014/main" id="{58D77E72-C90D-8665-DFCD-9A909CDD8E99}"/>
              </a:ext>
            </a:extLst>
          </p:cNvPr>
          <p:cNvGrpSpPr/>
          <p:nvPr/>
        </p:nvGrpSpPr>
        <p:grpSpPr>
          <a:xfrm>
            <a:off x="4896550" y="1746798"/>
            <a:ext cx="377650" cy="371400"/>
            <a:chOff x="2415625" y="2633975"/>
            <a:chExt cx="377650" cy="371400"/>
          </a:xfrm>
        </p:grpSpPr>
        <p:sp>
          <p:nvSpPr>
            <p:cNvPr id="11" name="Google Shape;799;p51">
              <a:extLst>
                <a:ext uri="{FF2B5EF4-FFF2-40B4-BE49-F238E27FC236}">
                  <a16:creationId xmlns:a16="http://schemas.microsoft.com/office/drawing/2014/main" id="{2CF7669A-F84E-C4D7-5FDA-A39730339393}"/>
                </a:ext>
              </a:extLst>
            </p:cNvPr>
            <p:cNvSpPr/>
            <p:nvPr/>
          </p:nvSpPr>
          <p:spPr>
            <a:xfrm>
              <a:off x="2415625" y="2633975"/>
              <a:ext cx="377650" cy="371400"/>
            </a:xfrm>
            <a:custGeom>
              <a:avLst/>
              <a:gdLst/>
              <a:ahLst/>
              <a:cxnLst/>
              <a:rect l="l" t="t" r="r" b="b"/>
              <a:pathLst>
                <a:path w="15106" h="14856" extrusionOk="0">
                  <a:moveTo>
                    <a:pt x="8519" y="442"/>
                  </a:moveTo>
                  <a:cubicBezTo>
                    <a:pt x="9208" y="442"/>
                    <a:pt x="9769" y="1002"/>
                    <a:pt x="9769" y="1692"/>
                  </a:cubicBezTo>
                  <a:lnTo>
                    <a:pt x="9769" y="1693"/>
                  </a:lnTo>
                  <a:lnTo>
                    <a:pt x="9769" y="1694"/>
                  </a:lnTo>
                  <a:cubicBezTo>
                    <a:pt x="9768" y="2382"/>
                    <a:pt x="9208" y="2942"/>
                    <a:pt x="8519" y="2942"/>
                  </a:cubicBezTo>
                  <a:cubicBezTo>
                    <a:pt x="7830" y="2942"/>
                    <a:pt x="7270" y="2382"/>
                    <a:pt x="7270" y="1694"/>
                  </a:cubicBezTo>
                  <a:lnTo>
                    <a:pt x="7270" y="1692"/>
                  </a:lnTo>
                  <a:cubicBezTo>
                    <a:pt x="7270" y="1003"/>
                    <a:pt x="7830" y="442"/>
                    <a:pt x="8519" y="442"/>
                  </a:cubicBezTo>
                  <a:close/>
                  <a:moveTo>
                    <a:pt x="7304" y="2866"/>
                  </a:moveTo>
                  <a:cubicBezTo>
                    <a:pt x="7612" y="3185"/>
                    <a:pt x="8043" y="3384"/>
                    <a:pt x="8519" y="3384"/>
                  </a:cubicBezTo>
                  <a:cubicBezTo>
                    <a:pt x="8996" y="3384"/>
                    <a:pt x="9427" y="3185"/>
                    <a:pt x="9735" y="2866"/>
                  </a:cubicBezTo>
                  <a:lnTo>
                    <a:pt x="9735" y="2866"/>
                  </a:lnTo>
                  <a:cubicBezTo>
                    <a:pt x="9602" y="3416"/>
                    <a:pt x="9108" y="3824"/>
                    <a:pt x="8519" y="3824"/>
                  </a:cubicBezTo>
                  <a:cubicBezTo>
                    <a:pt x="7931" y="3824"/>
                    <a:pt x="7436" y="3416"/>
                    <a:pt x="7304" y="2866"/>
                  </a:cubicBezTo>
                  <a:close/>
                  <a:moveTo>
                    <a:pt x="11308" y="4723"/>
                  </a:moveTo>
                  <a:cubicBezTo>
                    <a:pt x="11528" y="4723"/>
                    <a:pt x="11571" y="4777"/>
                    <a:pt x="11571" y="4778"/>
                  </a:cubicBezTo>
                  <a:cubicBezTo>
                    <a:pt x="11590" y="4806"/>
                    <a:pt x="11580" y="5025"/>
                    <a:pt x="11200" y="5502"/>
                  </a:cubicBezTo>
                  <a:cubicBezTo>
                    <a:pt x="10912" y="5865"/>
                    <a:pt x="10549" y="6201"/>
                    <a:pt x="10367" y="6315"/>
                  </a:cubicBezTo>
                  <a:cubicBezTo>
                    <a:pt x="10261" y="6381"/>
                    <a:pt x="10139" y="6416"/>
                    <a:pt x="10015" y="6416"/>
                  </a:cubicBezTo>
                  <a:cubicBezTo>
                    <a:pt x="9863" y="6416"/>
                    <a:pt x="9719" y="6365"/>
                    <a:pt x="9603" y="6273"/>
                  </a:cubicBezTo>
                  <a:lnTo>
                    <a:pt x="10131" y="5941"/>
                  </a:lnTo>
                  <a:cubicBezTo>
                    <a:pt x="10235" y="5877"/>
                    <a:pt x="10266" y="5740"/>
                    <a:pt x="10202" y="5638"/>
                  </a:cubicBezTo>
                  <a:cubicBezTo>
                    <a:pt x="10159" y="5570"/>
                    <a:pt x="10087" y="5534"/>
                    <a:pt x="10014" y="5534"/>
                  </a:cubicBezTo>
                  <a:cubicBezTo>
                    <a:pt x="9974" y="5534"/>
                    <a:pt x="9933" y="5545"/>
                    <a:pt x="9897" y="5567"/>
                  </a:cubicBezTo>
                  <a:lnTo>
                    <a:pt x="9368" y="5899"/>
                  </a:lnTo>
                  <a:cubicBezTo>
                    <a:pt x="9309" y="5634"/>
                    <a:pt x="9419" y="5346"/>
                    <a:pt x="9663" y="5194"/>
                  </a:cubicBezTo>
                  <a:cubicBezTo>
                    <a:pt x="9926" y="5029"/>
                    <a:pt x="10782" y="4723"/>
                    <a:pt x="11308" y="4723"/>
                  </a:cubicBezTo>
                  <a:close/>
                  <a:moveTo>
                    <a:pt x="3530" y="9562"/>
                  </a:moveTo>
                  <a:lnTo>
                    <a:pt x="3530" y="13749"/>
                  </a:lnTo>
                  <a:lnTo>
                    <a:pt x="3530" y="13961"/>
                  </a:lnTo>
                  <a:lnTo>
                    <a:pt x="3089" y="13961"/>
                  </a:lnTo>
                  <a:lnTo>
                    <a:pt x="3089" y="9562"/>
                  </a:lnTo>
                  <a:close/>
                  <a:moveTo>
                    <a:pt x="8519" y="7839"/>
                  </a:moveTo>
                  <a:lnTo>
                    <a:pt x="12187" y="10261"/>
                  </a:lnTo>
                  <a:cubicBezTo>
                    <a:pt x="11818" y="10432"/>
                    <a:pt x="11409" y="10617"/>
                    <a:pt x="11029" y="10776"/>
                  </a:cubicBezTo>
                  <a:cubicBezTo>
                    <a:pt x="10916" y="10824"/>
                    <a:pt x="10864" y="10952"/>
                    <a:pt x="10911" y="11065"/>
                  </a:cubicBezTo>
                  <a:cubicBezTo>
                    <a:pt x="10947" y="11149"/>
                    <a:pt x="11028" y="11200"/>
                    <a:pt x="11114" y="11200"/>
                  </a:cubicBezTo>
                  <a:cubicBezTo>
                    <a:pt x="11143" y="11200"/>
                    <a:pt x="11172" y="11195"/>
                    <a:pt x="11200" y="11183"/>
                  </a:cubicBezTo>
                  <a:cubicBezTo>
                    <a:pt x="12255" y="10739"/>
                    <a:pt x="13539" y="10105"/>
                    <a:pt x="13552" y="10099"/>
                  </a:cubicBezTo>
                  <a:cubicBezTo>
                    <a:pt x="13556" y="10097"/>
                    <a:pt x="13560" y="10094"/>
                    <a:pt x="13564" y="10092"/>
                  </a:cubicBezTo>
                  <a:cubicBezTo>
                    <a:pt x="13668" y="10032"/>
                    <a:pt x="13782" y="10003"/>
                    <a:pt x="13894" y="10003"/>
                  </a:cubicBezTo>
                  <a:cubicBezTo>
                    <a:pt x="14123" y="10003"/>
                    <a:pt x="14346" y="10122"/>
                    <a:pt x="14468" y="10334"/>
                  </a:cubicBezTo>
                  <a:cubicBezTo>
                    <a:pt x="14680" y="10699"/>
                    <a:pt x="14350" y="11101"/>
                    <a:pt x="14188" y="11265"/>
                  </a:cubicBezTo>
                  <a:cubicBezTo>
                    <a:pt x="13092" y="12148"/>
                    <a:pt x="10062" y="14413"/>
                    <a:pt x="9044" y="14413"/>
                  </a:cubicBezTo>
                  <a:cubicBezTo>
                    <a:pt x="7914" y="14413"/>
                    <a:pt x="4746" y="13743"/>
                    <a:pt x="3971" y="13575"/>
                  </a:cubicBezTo>
                  <a:lnTo>
                    <a:pt x="3971" y="9972"/>
                  </a:lnTo>
                  <a:cubicBezTo>
                    <a:pt x="4328" y="9919"/>
                    <a:pt x="4646" y="9894"/>
                    <a:pt x="4946" y="9894"/>
                  </a:cubicBezTo>
                  <a:cubicBezTo>
                    <a:pt x="5934" y="9894"/>
                    <a:pt x="6718" y="10167"/>
                    <a:pt x="8027" y="10623"/>
                  </a:cubicBezTo>
                  <a:cubicBezTo>
                    <a:pt x="8546" y="10804"/>
                    <a:pt x="9134" y="11008"/>
                    <a:pt x="9848" y="11238"/>
                  </a:cubicBezTo>
                  <a:cubicBezTo>
                    <a:pt x="9955" y="11283"/>
                    <a:pt x="10250" y="11450"/>
                    <a:pt x="10137" y="11825"/>
                  </a:cubicBezTo>
                  <a:cubicBezTo>
                    <a:pt x="10077" y="12028"/>
                    <a:pt x="9897" y="12222"/>
                    <a:pt x="9632" y="12222"/>
                  </a:cubicBezTo>
                  <a:cubicBezTo>
                    <a:pt x="9597" y="12222"/>
                    <a:pt x="9562" y="12219"/>
                    <a:pt x="9525" y="12212"/>
                  </a:cubicBezTo>
                  <a:cubicBezTo>
                    <a:pt x="9091" y="12130"/>
                    <a:pt x="6534" y="11784"/>
                    <a:pt x="6427" y="11769"/>
                  </a:cubicBezTo>
                  <a:cubicBezTo>
                    <a:pt x="6416" y="11768"/>
                    <a:pt x="6406" y="11767"/>
                    <a:pt x="6396" y="11767"/>
                  </a:cubicBezTo>
                  <a:cubicBezTo>
                    <a:pt x="6287" y="11767"/>
                    <a:pt x="6193" y="11848"/>
                    <a:pt x="6178" y="11958"/>
                  </a:cubicBezTo>
                  <a:cubicBezTo>
                    <a:pt x="6162" y="12079"/>
                    <a:pt x="6246" y="12190"/>
                    <a:pt x="6368" y="12206"/>
                  </a:cubicBezTo>
                  <a:cubicBezTo>
                    <a:pt x="6393" y="12210"/>
                    <a:pt x="9021" y="12566"/>
                    <a:pt x="9444" y="12646"/>
                  </a:cubicBezTo>
                  <a:cubicBezTo>
                    <a:pt x="9509" y="12658"/>
                    <a:pt x="9573" y="12664"/>
                    <a:pt x="9636" y="12664"/>
                  </a:cubicBezTo>
                  <a:cubicBezTo>
                    <a:pt x="10103" y="12664"/>
                    <a:pt x="10447" y="12327"/>
                    <a:pt x="10560" y="11952"/>
                  </a:cubicBezTo>
                  <a:cubicBezTo>
                    <a:pt x="10679" y="11558"/>
                    <a:pt x="10555" y="11057"/>
                    <a:pt x="10015" y="10829"/>
                  </a:cubicBezTo>
                  <a:cubicBezTo>
                    <a:pt x="10015" y="10828"/>
                    <a:pt x="10014" y="10828"/>
                    <a:pt x="10013" y="10828"/>
                  </a:cubicBezTo>
                  <a:cubicBezTo>
                    <a:pt x="10012" y="10827"/>
                    <a:pt x="10012" y="10827"/>
                    <a:pt x="10011" y="10827"/>
                  </a:cubicBezTo>
                  <a:cubicBezTo>
                    <a:pt x="10008" y="10826"/>
                    <a:pt x="10006" y="10825"/>
                    <a:pt x="10003" y="10824"/>
                  </a:cubicBezTo>
                  <a:cubicBezTo>
                    <a:pt x="9999" y="10823"/>
                    <a:pt x="9996" y="10821"/>
                    <a:pt x="9993" y="10820"/>
                  </a:cubicBezTo>
                  <a:cubicBezTo>
                    <a:pt x="9279" y="10593"/>
                    <a:pt x="8691" y="10387"/>
                    <a:pt x="8173" y="10207"/>
                  </a:cubicBezTo>
                  <a:cubicBezTo>
                    <a:pt x="7277" y="9894"/>
                    <a:pt x="6604" y="9660"/>
                    <a:pt x="5934" y="9540"/>
                  </a:cubicBezTo>
                  <a:lnTo>
                    <a:pt x="8519" y="7839"/>
                  </a:lnTo>
                  <a:close/>
                  <a:moveTo>
                    <a:pt x="8519" y="0"/>
                  </a:moveTo>
                  <a:cubicBezTo>
                    <a:pt x="7587" y="0"/>
                    <a:pt x="6828" y="759"/>
                    <a:pt x="6828" y="1693"/>
                  </a:cubicBezTo>
                  <a:lnTo>
                    <a:pt x="6828" y="1694"/>
                  </a:lnTo>
                  <a:lnTo>
                    <a:pt x="6828" y="2574"/>
                  </a:lnTo>
                  <a:lnTo>
                    <a:pt x="6828" y="2575"/>
                  </a:lnTo>
                  <a:cubicBezTo>
                    <a:pt x="6828" y="3432"/>
                    <a:pt x="7470" y="4143"/>
                    <a:pt x="8299" y="4251"/>
                  </a:cubicBezTo>
                  <a:lnTo>
                    <a:pt x="8299" y="7456"/>
                  </a:lnTo>
                  <a:lnTo>
                    <a:pt x="5251" y="9461"/>
                  </a:lnTo>
                  <a:cubicBezTo>
                    <a:pt x="5150" y="9456"/>
                    <a:pt x="5048" y="9453"/>
                    <a:pt x="4943" y="9453"/>
                  </a:cubicBezTo>
                  <a:cubicBezTo>
                    <a:pt x="4643" y="9453"/>
                    <a:pt x="4324" y="9477"/>
                    <a:pt x="3971" y="9526"/>
                  </a:cubicBezTo>
                  <a:lnTo>
                    <a:pt x="3971" y="9341"/>
                  </a:lnTo>
                  <a:cubicBezTo>
                    <a:pt x="3971" y="9220"/>
                    <a:pt x="3872" y="9121"/>
                    <a:pt x="3751" y="9121"/>
                  </a:cubicBezTo>
                  <a:lnTo>
                    <a:pt x="3089" y="9121"/>
                  </a:lnTo>
                  <a:lnTo>
                    <a:pt x="3089" y="8901"/>
                  </a:lnTo>
                  <a:cubicBezTo>
                    <a:pt x="3089" y="8843"/>
                    <a:pt x="3065" y="8785"/>
                    <a:pt x="3024" y="8744"/>
                  </a:cubicBezTo>
                  <a:cubicBezTo>
                    <a:pt x="2983" y="8704"/>
                    <a:pt x="2926" y="8680"/>
                    <a:pt x="2868" y="8680"/>
                  </a:cubicBezTo>
                  <a:lnTo>
                    <a:pt x="221" y="8680"/>
                  </a:lnTo>
                  <a:cubicBezTo>
                    <a:pt x="163" y="8680"/>
                    <a:pt x="107" y="8704"/>
                    <a:pt x="66" y="8744"/>
                  </a:cubicBezTo>
                  <a:cubicBezTo>
                    <a:pt x="24" y="8785"/>
                    <a:pt x="0" y="8843"/>
                    <a:pt x="0" y="8901"/>
                  </a:cubicBezTo>
                  <a:lnTo>
                    <a:pt x="0" y="13752"/>
                  </a:lnTo>
                  <a:cubicBezTo>
                    <a:pt x="0" y="13873"/>
                    <a:pt x="100" y="13972"/>
                    <a:pt x="221" y="13972"/>
                  </a:cubicBezTo>
                  <a:cubicBezTo>
                    <a:pt x="343" y="13972"/>
                    <a:pt x="442" y="13873"/>
                    <a:pt x="442" y="13752"/>
                  </a:cubicBezTo>
                  <a:lnTo>
                    <a:pt x="442" y="9121"/>
                  </a:lnTo>
                  <a:lnTo>
                    <a:pt x="2647" y="9121"/>
                  </a:lnTo>
                  <a:lnTo>
                    <a:pt x="2647" y="14414"/>
                  </a:lnTo>
                  <a:lnTo>
                    <a:pt x="2207" y="14414"/>
                  </a:lnTo>
                  <a:lnTo>
                    <a:pt x="2207" y="14194"/>
                  </a:lnTo>
                  <a:cubicBezTo>
                    <a:pt x="2207" y="14071"/>
                    <a:pt x="2107" y="13973"/>
                    <a:pt x="1986" y="13973"/>
                  </a:cubicBezTo>
                  <a:cubicBezTo>
                    <a:pt x="1864" y="13973"/>
                    <a:pt x="1765" y="14071"/>
                    <a:pt x="1765" y="14194"/>
                  </a:cubicBezTo>
                  <a:lnTo>
                    <a:pt x="1765" y="14414"/>
                  </a:lnTo>
                  <a:lnTo>
                    <a:pt x="240" y="14414"/>
                  </a:lnTo>
                  <a:cubicBezTo>
                    <a:pt x="234" y="14414"/>
                    <a:pt x="228" y="14414"/>
                    <a:pt x="222" y="14414"/>
                  </a:cubicBezTo>
                  <a:cubicBezTo>
                    <a:pt x="100" y="14414"/>
                    <a:pt x="1" y="14512"/>
                    <a:pt x="1" y="14634"/>
                  </a:cubicBezTo>
                  <a:lnTo>
                    <a:pt x="0" y="14634"/>
                  </a:lnTo>
                  <a:cubicBezTo>
                    <a:pt x="0" y="14692"/>
                    <a:pt x="24" y="14749"/>
                    <a:pt x="66" y="14791"/>
                  </a:cubicBezTo>
                  <a:cubicBezTo>
                    <a:pt x="107" y="14832"/>
                    <a:pt x="163" y="14855"/>
                    <a:pt x="221" y="14855"/>
                  </a:cubicBezTo>
                  <a:lnTo>
                    <a:pt x="2868" y="14855"/>
                  </a:lnTo>
                  <a:cubicBezTo>
                    <a:pt x="2926" y="14855"/>
                    <a:pt x="2983" y="14832"/>
                    <a:pt x="3024" y="14791"/>
                  </a:cubicBezTo>
                  <a:cubicBezTo>
                    <a:pt x="3065" y="14749"/>
                    <a:pt x="3089" y="14692"/>
                    <a:pt x="3089" y="14634"/>
                  </a:cubicBezTo>
                  <a:lnTo>
                    <a:pt x="3089" y="14403"/>
                  </a:lnTo>
                  <a:lnTo>
                    <a:pt x="3751" y="14403"/>
                  </a:lnTo>
                  <a:cubicBezTo>
                    <a:pt x="3872" y="14403"/>
                    <a:pt x="3971" y="14304"/>
                    <a:pt x="3971" y="14182"/>
                  </a:cubicBezTo>
                  <a:lnTo>
                    <a:pt x="3971" y="14027"/>
                  </a:lnTo>
                  <a:cubicBezTo>
                    <a:pt x="4894" y="14226"/>
                    <a:pt x="7898" y="14855"/>
                    <a:pt x="9044" y="14855"/>
                  </a:cubicBezTo>
                  <a:cubicBezTo>
                    <a:pt x="9646" y="14855"/>
                    <a:pt x="10715" y="14318"/>
                    <a:pt x="12312" y="13213"/>
                  </a:cubicBezTo>
                  <a:cubicBezTo>
                    <a:pt x="13462" y="12416"/>
                    <a:pt x="14465" y="11609"/>
                    <a:pt x="14474" y="11600"/>
                  </a:cubicBezTo>
                  <a:cubicBezTo>
                    <a:pt x="14481" y="11595"/>
                    <a:pt x="14487" y="11590"/>
                    <a:pt x="14492" y="11585"/>
                  </a:cubicBezTo>
                  <a:cubicBezTo>
                    <a:pt x="14971" y="11105"/>
                    <a:pt x="15106" y="10555"/>
                    <a:pt x="14851" y="10114"/>
                  </a:cubicBezTo>
                  <a:lnTo>
                    <a:pt x="14850" y="10114"/>
                  </a:lnTo>
                  <a:cubicBezTo>
                    <a:pt x="14646" y="9761"/>
                    <a:pt x="14274" y="9563"/>
                    <a:pt x="13893" y="9563"/>
                  </a:cubicBezTo>
                  <a:cubicBezTo>
                    <a:pt x="13708" y="9563"/>
                    <a:pt x="13522" y="9609"/>
                    <a:pt x="13350" y="9706"/>
                  </a:cubicBezTo>
                  <a:cubicBezTo>
                    <a:pt x="13307" y="9727"/>
                    <a:pt x="13034" y="9862"/>
                    <a:pt x="12655" y="10041"/>
                  </a:cubicBezTo>
                  <a:lnTo>
                    <a:pt x="8740" y="7456"/>
                  </a:lnTo>
                  <a:lnTo>
                    <a:pt x="8740" y="6814"/>
                  </a:lnTo>
                  <a:lnTo>
                    <a:pt x="9216" y="6516"/>
                  </a:lnTo>
                  <a:cubicBezTo>
                    <a:pt x="9422" y="6733"/>
                    <a:pt x="9708" y="6858"/>
                    <a:pt x="10015" y="6858"/>
                  </a:cubicBezTo>
                  <a:cubicBezTo>
                    <a:pt x="10222" y="6858"/>
                    <a:pt x="10425" y="6800"/>
                    <a:pt x="10601" y="6689"/>
                  </a:cubicBezTo>
                  <a:cubicBezTo>
                    <a:pt x="10850" y="6532"/>
                    <a:pt x="11255" y="6141"/>
                    <a:pt x="11545" y="5777"/>
                  </a:cubicBezTo>
                  <a:cubicBezTo>
                    <a:pt x="11987" y="5222"/>
                    <a:pt x="12118" y="4819"/>
                    <a:pt x="11946" y="4543"/>
                  </a:cubicBezTo>
                  <a:cubicBezTo>
                    <a:pt x="11837" y="4371"/>
                    <a:pt x="11622" y="4283"/>
                    <a:pt x="11308" y="4283"/>
                  </a:cubicBezTo>
                  <a:cubicBezTo>
                    <a:pt x="10715" y="4283"/>
                    <a:pt x="9773" y="4604"/>
                    <a:pt x="9428" y="4821"/>
                  </a:cubicBezTo>
                  <a:cubicBezTo>
                    <a:pt x="8977" y="5104"/>
                    <a:pt x="8801" y="5662"/>
                    <a:pt x="8981" y="6143"/>
                  </a:cubicBezTo>
                  <a:lnTo>
                    <a:pt x="8740" y="6294"/>
                  </a:lnTo>
                  <a:lnTo>
                    <a:pt x="8740" y="4251"/>
                  </a:lnTo>
                  <a:cubicBezTo>
                    <a:pt x="9568" y="4143"/>
                    <a:pt x="10211" y="3432"/>
                    <a:pt x="10211" y="2575"/>
                  </a:cubicBezTo>
                  <a:lnTo>
                    <a:pt x="10211" y="2574"/>
                  </a:lnTo>
                  <a:lnTo>
                    <a:pt x="10211" y="1694"/>
                  </a:lnTo>
                  <a:lnTo>
                    <a:pt x="10211" y="1693"/>
                  </a:lnTo>
                  <a:cubicBezTo>
                    <a:pt x="10211" y="759"/>
                    <a:pt x="9452" y="0"/>
                    <a:pt x="8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0;p51">
              <a:extLst>
                <a:ext uri="{FF2B5EF4-FFF2-40B4-BE49-F238E27FC236}">
                  <a16:creationId xmlns:a16="http://schemas.microsoft.com/office/drawing/2014/main" id="{F1B6C23B-ED9E-11EA-CF3D-AC2E11E13D2A}"/>
                </a:ext>
              </a:extLst>
            </p:cNvPr>
            <p:cNvSpPr/>
            <p:nvPr/>
          </p:nvSpPr>
          <p:spPr>
            <a:xfrm>
              <a:off x="2623100" y="2656025"/>
              <a:ext cx="11025" cy="40500"/>
            </a:xfrm>
            <a:custGeom>
              <a:avLst/>
              <a:gdLst/>
              <a:ahLst/>
              <a:cxnLst/>
              <a:rect l="l" t="t" r="r" b="b"/>
              <a:pathLst>
                <a:path w="441" h="1620" extrusionOk="0">
                  <a:moveTo>
                    <a:pt x="221" y="1"/>
                  </a:moveTo>
                  <a:cubicBezTo>
                    <a:pt x="99" y="1"/>
                    <a:pt x="0" y="100"/>
                    <a:pt x="0" y="222"/>
                  </a:cubicBezTo>
                  <a:lnTo>
                    <a:pt x="0" y="1398"/>
                  </a:lnTo>
                  <a:cubicBezTo>
                    <a:pt x="0" y="1520"/>
                    <a:pt x="99" y="1619"/>
                    <a:pt x="221" y="1619"/>
                  </a:cubicBezTo>
                  <a:cubicBezTo>
                    <a:pt x="342" y="1619"/>
                    <a:pt x="441" y="1520"/>
                    <a:pt x="441" y="1398"/>
                  </a:cubicBezTo>
                  <a:lnTo>
                    <a:pt x="441" y="222"/>
                  </a:lnTo>
                  <a:cubicBezTo>
                    <a:pt x="441" y="100"/>
                    <a:pt x="342" y="1"/>
                    <a:pt x="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65;p51">
            <a:extLst>
              <a:ext uri="{FF2B5EF4-FFF2-40B4-BE49-F238E27FC236}">
                <a16:creationId xmlns:a16="http://schemas.microsoft.com/office/drawing/2014/main" id="{53BE47F5-B733-6A98-05C3-C8BA6FDD656B}"/>
              </a:ext>
            </a:extLst>
          </p:cNvPr>
          <p:cNvGrpSpPr/>
          <p:nvPr/>
        </p:nvGrpSpPr>
        <p:grpSpPr>
          <a:xfrm>
            <a:off x="4993125" y="3033851"/>
            <a:ext cx="281150" cy="389000"/>
            <a:chOff x="5487275" y="4026625"/>
            <a:chExt cx="281150" cy="389000"/>
          </a:xfrm>
        </p:grpSpPr>
        <p:sp>
          <p:nvSpPr>
            <p:cNvPr id="14" name="Google Shape;966;p51">
              <a:extLst>
                <a:ext uri="{FF2B5EF4-FFF2-40B4-BE49-F238E27FC236}">
                  <a16:creationId xmlns:a16="http://schemas.microsoft.com/office/drawing/2014/main" id="{F04DF39F-4323-F118-F930-13EF4AF2BDA0}"/>
                </a:ext>
              </a:extLst>
            </p:cNvPr>
            <p:cNvSpPr/>
            <p:nvPr/>
          </p:nvSpPr>
          <p:spPr>
            <a:xfrm>
              <a:off x="5587400" y="4311625"/>
              <a:ext cx="80900" cy="104000"/>
            </a:xfrm>
            <a:custGeom>
              <a:avLst/>
              <a:gdLst/>
              <a:ahLst/>
              <a:cxnLst/>
              <a:rect l="l" t="t" r="r" b="b"/>
              <a:pathLst>
                <a:path w="3236" h="4160" extrusionOk="0">
                  <a:moveTo>
                    <a:pt x="1618" y="462"/>
                  </a:moveTo>
                  <a:cubicBezTo>
                    <a:pt x="2255" y="462"/>
                    <a:pt x="2773" y="981"/>
                    <a:pt x="2773" y="1618"/>
                  </a:cubicBezTo>
                  <a:cubicBezTo>
                    <a:pt x="2773" y="2255"/>
                    <a:pt x="2255" y="2773"/>
                    <a:pt x="1618" y="2773"/>
                  </a:cubicBezTo>
                  <a:cubicBezTo>
                    <a:pt x="982" y="2773"/>
                    <a:pt x="463" y="2255"/>
                    <a:pt x="463" y="1618"/>
                  </a:cubicBezTo>
                  <a:cubicBezTo>
                    <a:pt x="463" y="981"/>
                    <a:pt x="982" y="462"/>
                    <a:pt x="1618" y="462"/>
                  </a:cubicBezTo>
                  <a:close/>
                  <a:moveTo>
                    <a:pt x="486" y="2771"/>
                  </a:moveTo>
                  <a:lnTo>
                    <a:pt x="486" y="2771"/>
                  </a:lnTo>
                  <a:cubicBezTo>
                    <a:pt x="778" y="3058"/>
                    <a:pt x="1178" y="3236"/>
                    <a:pt x="1618" y="3236"/>
                  </a:cubicBezTo>
                  <a:cubicBezTo>
                    <a:pt x="2059" y="3236"/>
                    <a:pt x="2459" y="3058"/>
                    <a:pt x="2750" y="2771"/>
                  </a:cubicBezTo>
                  <a:lnTo>
                    <a:pt x="2750" y="2771"/>
                  </a:lnTo>
                  <a:cubicBezTo>
                    <a:pt x="2644" y="3299"/>
                    <a:pt x="2177" y="3697"/>
                    <a:pt x="1618" y="3697"/>
                  </a:cubicBezTo>
                  <a:cubicBezTo>
                    <a:pt x="1059" y="3697"/>
                    <a:pt x="593" y="3299"/>
                    <a:pt x="486" y="2771"/>
                  </a:cubicBezTo>
                  <a:close/>
                  <a:moveTo>
                    <a:pt x="1618" y="1"/>
                  </a:moveTo>
                  <a:cubicBezTo>
                    <a:pt x="727" y="1"/>
                    <a:pt x="1" y="725"/>
                    <a:pt x="1" y="1618"/>
                  </a:cubicBezTo>
                  <a:lnTo>
                    <a:pt x="1" y="2542"/>
                  </a:lnTo>
                  <a:cubicBezTo>
                    <a:pt x="1" y="3434"/>
                    <a:pt x="727" y="4159"/>
                    <a:pt x="1618" y="4159"/>
                  </a:cubicBezTo>
                  <a:cubicBezTo>
                    <a:pt x="2510" y="4159"/>
                    <a:pt x="3236" y="3434"/>
                    <a:pt x="3236" y="2542"/>
                  </a:cubicBezTo>
                  <a:lnTo>
                    <a:pt x="3236" y="1618"/>
                  </a:lnTo>
                  <a:cubicBezTo>
                    <a:pt x="3236" y="725"/>
                    <a:pt x="2510" y="1"/>
                    <a:pt x="1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67;p51">
              <a:extLst>
                <a:ext uri="{FF2B5EF4-FFF2-40B4-BE49-F238E27FC236}">
                  <a16:creationId xmlns:a16="http://schemas.microsoft.com/office/drawing/2014/main" id="{5D5889CA-24E5-169C-5854-34CB8E54311E}"/>
                </a:ext>
              </a:extLst>
            </p:cNvPr>
            <p:cNvSpPr/>
            <p:nvPr/>
          </p:nvSpPr>
          <p:spPr>
            <a:xfrm>
              <a:off x="5487275" y="4065150"/>
              <a:ext cx="281150" cy="234950"/>
            </a:xfrm>
            <a:custGeom>
              <a:avLst/>
              <a:gdLst/>
              <a:ahLst/>
              <a:cxnLst/>
              <a:rect l="l" t="t" r="r" b="b"/>
              <a:pathLst>
                <a:path w="11246" h="9398" extrusionOk="0">
                  <a:moveTo>
                    <a:pt x="1926" y="463"/>
                  </a:moveTo>
                  <a:cubicBezTo>
                    <a:pt x="2053" y="463"/>
                    <a:pt x="2157" y="567"/>
                    <a:pt x="2157" y="694"/>
                  </a:cubicBezTo>
                  <a:cubicBezTo>
                    <a:pt x="2157" y="822"/>
                    <a:pt x="2053" y="925"/>
                    <a:pt x="1926" y="925"/>
                  </a:cubicBezTo>
                  <a:cubicBezTo>
                    <a:pt x="1799" y="925"/>
                    <a:pt x="1696" y="822"/>
                    <a:pt x="1696" y="694"/>
                  </a:cubicBezTo>
                  <a:cubicBezTo>
                    <a:pt x="1696" y="567"/>
                    <a:pt x="1799" y="463"/>
                    <a:pt x="1926" y="463"/>
                  </a:cubicBezTo>
                  <a:close/>
                  <a:moveTo>
                    <a:pt x="5623" y="1079"/>
                  </a:moveTo>
                  <a:cubicBezTo>
                    <a:pt x="6936" y="1079"/>
                    <a:pt x="8198" y="1134"/>
                    <a:pt x="9176" y="1233"/>
                  </a:cubicBezTo>
                  <a:cubicBezTo>
                    <a:pt x="9962" y="1312"/>
                    <a:pt x="10377" y="1400"/>
                    <a:pt x="10594" y="1465"/>
                  </a:cubicBezTo>
                  <a:cubicBezTo>
                    <a:pt x="10091" y="1611"/>
                    <a:pt x="8798" y="1790"/>
                    <a:pt x="6696" y="1838"/>
                  </a:cubicBezTo>
                  <a:cubicBezTo>
                    <a:pt x="6540" y="1478"/>
                    <a:pt x="6180" y="1233"/>
                    <a:pt x="5778" y="1233"/>
                  </a:cubicBezTo>
                  <a:cubicBezTo>
                    <a:pt x="5374" y="1233"/>
                    <a:pt x="5010" y="1480"/>
                    <a:pt x="4856" y="1843"/>
                  </a:cubicBezTo>
                  <a:cubicBezTo>
                    <a:pt x="2574" y="1808"/>
                    <a:pt x="1180" y="1617"/>
                    <a:pt x="654" y="1466"/>
                  </a:cubicBezTo>
                  <a:cubicBezTo>
                    <a:pt x="819" y="1416"/>
                    <a:pt x="1101" y="1353"/>
                    <a:pt x="1573" y="1290"/>
                  </a:cubicBezTo>
                  <a:cubicBezTo>
                    <a:pt x="1677" y="1352"/>
                    <a:pt x="1797" y="1387"/>
                    <a:pt x="1926" y="1387"/>
                  </a:cubicBezTo>
                  <a:cubicBezTo>
                    <a:pt x="2107" y="1387"/>
                    <a:pt x="2273" y="1317"/>
                    <a:pt x="2397" y="1202"/>
                  </a:cubicBezTo>
                  <a:cubicBezTo>
                    <a:pt x="3331" y="1121"/>
                    <a:pt x="4443" y="1079"/>
                    <a:pt x="5623" y="1079"/>
                  </a:cubicBezTo>
                  <a:close/>
                  <a:moveTo>
                    <a:pt x="5778" y="1695"/>
                  </a:moveTo>
                  <a:cubicBezTo>
                    <a:pt x="5922" y="1695"/>
                    <a:pt x="6052" y="1753"/>
                    <a:pt x="6151" y="1846"/>
                  </a:cubicBezTo>
                  <a:cubicBezTo>
                    <a:pt x="5980" y="1848"/>
                    <a:pt x="5804" y="1849"/>
                    <a:pt x="5623" y="1849"/>
                  </a:cubicBezTo>
                  <a:lnTo>
                    <a:pt x="5401" y="1849"/>
                  </a:lnTo>
                  <a:cubicBezTo>
                    <a:pt x="5500" y="1753"/>
                    <a:pt x="5633" y="1695"/>
                    <a:pt x="5778" y="1695"/>
                  </a:cubicBezTo>
                  <a:close/>
                  <a:moveTo>
                    <a:pt x="1926" y="1"/>
                  </a:moveTo>
                  <a:cubicBezTo>
                    <a:pt x="1543" y="1"/>
                    <a:pt x="1233" y="312"/>
                    <a:pt x="1233" y="694"/>
                  </a:cubicBezTo>
                  <a:cubicBezTo>
                    <a:pt x="1233" y="754"/>
                    <a:pt x="1241" y="813"/>
                    <a:pt x="1255" y="868"/>
                  </a:cubicBezTo>
                  <a:cubicBezTo>
                    <a:pt x="220" y="1027"/>
                    <a:pt x="1" y="1217"/>
                    <a:pt x="1" y="1464"/>
                  </a:cubicBezTo>
                  <a:lnTo>
                    <a:pt x="1" y="2666"/>
                  </a:lnTo>
                  <a:cubicBezTo>
                    <a:pt x="1" y="2668"/>
                    <a:pt x="1" y="2670"/>
                    <a:pt x="2" y="2674"/>
                  </a:cubicBezTo>
                  <a:cubicBezTo>
                    <a:pt x="2" y="2677"/>
                    <a:pt x="2" y="2681"/>
                    <a:pt x="2" y="2685"/>
                  </a:cubicBezTo>
                  <a:cubicBezTo>
                    <a:pt x="2" y="2688"/>
                    <a:pt x="3" y="2692"/>
                    <a:pt x="3" y="2696"/>
                  </a:cubicBezTo>
                  <a:cubicBezTo>
                    <a:pt x="4" y="2699"/>
                    <a:pt x="4" y="2704"/>
                    <a:pt x="5" y="2707"/>
                  </a:cubicBezTo>
                  <a:cubicBezTo>
                    <a:pt x="5" y="2711"/>
                    <a:pt x="6" y="2714"/>
                    <a:pt x="7" y="2718"/>
                  </a:cubicBezTo>
                  <a:cubicBezTo>
                    <a:pt x="8" y="2722"/>
                    <a:pt x="9" y="2725"/>
                    <a:pt x="10" y="2729"/>
                  </a:cubicBezTo>
                  <a:cubicBezTo>
                    <a:pt x="11" y="2733"/>
                    <a:pt x="12" y="2736"/>
                    <a:pt x="13" y="2740"/>
                  </a:cubicBezTo>
                  <a:cubicBezTo>
                    <a:pt x="14" y="2743"/>
                    <a:pt x="15" y="2747"/>
                    <a:pt x="17" y="2751"/>
                  </a:cubicBezTo>
                  <a:cubicBezTo>
                    <a:pt x="18" y="2754"/>
                    <a:pt x="19" y="2757"/>
                    <a:pt x="21" y="2761"/>
                  </a:cubicBezTo>
                  <a:cubicBezTo>
                    <a:pt x="22" y="2764"/>
                    <a:pt x="24" y="2768"/>
                    <a:pt x="26" y="2772"/>
                  </a:cubicBezTo>
                  <a:cubicBezTo>
                    <a:pt x="29" y="2774"/>
                    <a:pt x="30" y="2777"/>
                    <a:pt x="32" y="2780"/>
                  </a:cubicBezTo>
                  <a:cubicBezTo>
                    <a:pt x="34" y="2783"/>
                    <a:pt x="36" y="2788"/>
                    <a:pt x="38" y="2791"/>
                  </a:cubicBezTo>
                  <a:lnTo>
                    <a:pt x="44" y="2800"/>
                  </a:lnTo>
                  <a:cubicBezTo>
                    <a:pt x="46" y="2803"/>
                    <a:pt x="48" y="2806"/>
                    <a:pt x="50" y="2809"/>
                  </a:cubicBezTo>
                  <a:cubicBezTo>
                    <a:pt x="53" y="2812"/>
                    <a:pt x="55" y="2816"/>
                    <a:pt x="59" y="2819"/>
                  </a:cubicBezTo>
                  <a:cubicBezTo>
                    <a:pt x="60" y="2820"/>
                    <a:pt x="62" y="2822"/>
                    <a:pt x="63" y="2823"/>
                  </a:cubicBezTo>
                  <a:lnTo>
                    <a:pt x="1322" y="4176"/>
                  </a:lnTo>
                  <a:cubicBezTo>
                    <a:pt x="1366" y="4223"/>
                    <a:pt x="1428" y="4249"/>
                    <a:pt x="1491" y="4249"/>
                  </a:cubicBezTo>
                  <a:cubicBezTo>
                    <a:pt x="1551" y="4249"/>
                    <a:pt x="1607" y="4228"/>
                    <a:pt x="1649" y="4187"/>
                  </a:cubicBezTo>
                  <a:cubicBezTo>
                    <a:pt x="1742" y="4100"/>
                    <a:pt x="1748" y="3954"/>
                    <a:pt x="1661" y="3861"/>
                  </a:cubicBezTo>
                  <a:lnTo>
                    <a:pt x="463" y="2575"/>
                  </a:lnTo>
                  <a:lnTo>
                    <a:pt x="463" y="1887"/>
                  </a:lnTo>
                  <a:cubicBezTo>
                    <a:pt x="734" y="1977"/>
                    <a:pt x="1150" y="2057"/>
                    <a:pt x="1785" y="2129"/>
                  </a:cubicBezTo>
                  <a:cubicBezTo>
                    <a:pt x="2659" y="2229"/>
                    <a:pt x="3779" y="2291"/>
                    <a:pt x="4987" y="2306"/>
                  </a:cubicBezTo>
                  <a:cubicBezTo>
                    <a:pt x="4999" y="2309"/>
                    <a:pt x="5010" y="2310"/>
                    <a:pt x="5023" y="2310"/>
                  </a:cubicBezTo>
                  <a:cubicBezTo>
                    <a:pt x="5033" y="2310"/>
                    <a:pt x="5044" y="2310"/>
                    <a:pt x="5054" y="2308"/>
                  </a:cubicBezTo>
                  <a:cubicBezTo>
                    <a:pt x="5242" y="2310"/>
                    <a:pt x="5431" y="2311"/>
                    <a:pt x="5623" y="2311"/>
                  </a:cubicBezTo>
                  <a:cubicBezTo>
                    <a:pt x="5928" y="2311"/>
                    <a:pt x="6229" y="2309"/>
                    <a:pt x="6524" y="2302"/>
                  </a:cubicBezTo>
                  <a:lnTo>
                    <a:pt x="6544" y="2302"/>
                  </a:lnTo>
                  <a:cubicBezTo>
                    <a:pt x="7643" y="2281"/>
                    <a:pt x="8656" y="2221"/>
                    <a:pt x="9461" y="2129"/>
                  </a:cubicBezTo>
                  <a:cubicBezTo>
                    <a:pt x="10096" y="2057"/>
                    <a:pt x="10513" y="1977"/>
                    <a:pt x="10783" y="1887"/>
                  </a:cubicBezTo>
                  <a:lnTo>
                    <a:pt x="10783" y="2575"/>
                  </a:lnTo>
                  <a:lnTo>
                    <a:pt x="6225" y="7468"/>
                  </a:lnTo>
                  <a:cubicBezTo>
                    <a:pt x="6222" y="7470"/>
                    <a:pt x="6221" y="7472"/>
                    <a:pt x="6220" y="7473"/>
                  </a:cubicBezTo>
                  <a:cubicBezTo>
                    <a:pt x="6217" y="7476"/>
                    <a:pt x="6214" y="7479"/>
                    <a:pt x="6212" y="7483"/>
                  </a:cubicBezTo>
                  <a:cubicBezTo>
                    <a:pt x="6210" y="7485"/>
                    <a:pt x="6208" y="7489"/>
                    <a:pt x="6206" y="7492"/>
                  </a:cubicBezTo>
                  <a:cubicBezTo>
                    <a:pt x="6203" y="7495"/>
                    <a:pt x="6201" y="7498"/>
                    <a:pt x="6199" y="7501"/>
                  </a:cubicBezTo>
                  <a:cubicBezTo>
                    <a:pt x="6197" y="7504"/>
                    <a:pt x="6194" y="7507"/>
                    <a:pt x="6193" y="7510"/>
                  </a:cubicBezTo>
                  <a:cubicBezTo>
                    <a:pt x="6191" y="7514"/>
                    <a:pt x="6189" y="7518"/>
                    <a:pt x="6187" y="7521"/>
                  </a:cubicBezTo>
                  <a:cubicBezTo>
                    <a:pt x="6186" y="7524"/>
                    <a:pt x="6184" y="7527"/>
                    <a:pt x="6183" y="7531"/>
                  </a:cubicBezTo>
                  <a:cubicBezTo>
                    <a:pt x="6181" y="7534"/>
                    <a:pt x="6180" y="7537"/>
                    <a:pt x="6179" y="7541"/>
                  </a:cubicBezTo>
                  <a:cubicBezTo>
                    <a:pt x="6177" y="7544"/>
                    <a:pt x="6176" y="7549"/>
                    <a:pt x="6175" y="7552"/>
                  </a:cubicBezTo>
                  <a:cubicBezTo>
                    <a:pt x="6174" y="7555"/>
                    <a:pt x="6173" y="7559"/>
                    <a:pt x="6172" y="7563"/>
                  </a:cubicBezTo>
                  <a:cubicBezTo>
                    <a:pt x="6171" y="7566"/>
                    <a:pt x="6170" y="7569"/>
                    <a:pt x="6169" y="7574"/>
                  </a:cubicBezTo>
                  <a:cubicBezTo>
                    <a:pt x="6168" y="7578"/>
                    <a:pt x="6166" y="7581"/>
                    <a:pt x="6166" y="7585"/>
                  </a:cubicBezTo>
                  <a:cubicBezTo>
                    <a:pt x="6165" y="7588"/>
                    <a:pt x="6165" y="7592"/>
                    <a:pt x="6164" y="7596"/>
                  </a:cubicBezTo>
                  <a:cubicBezTo>
                    <a:pt x="6164" y="7599"/>
                    <a:pt x="6163" y="7604"/>
                    <a:pt x="6163" y="7607"/>
                  </a:cubicBezTo>
                  <a:cubicBezTo>
                    <a:pt x="6163" y="7611"/>
                    <a:pt x="6162" y="7615"/>
                    <a:pt x="6162" y="7619"/>
                  </a:cubicBezTo>
                  <a:cubicBezTo>
                    <a:pt x="6162" y="7621"/>
                    <a:pt x="6162" y="7623"/>
                    <a:pt x="6162" y="7626"/>
                  </a:cubicBezTo>
                  <a:lnTo>
                    <a:pt x="6162" y="8935"/>
                  </a:lnTo>
                  <a:lnTo>
                    <a:pt x="5084" y="8935"/>
                  </a:lnTo>
                  <a:lnTo>
                    <a:pt x="5084" y="7626"/>
                  </a:lnTo>
                  <a:cubicBezTo>
                    <a:pt x="5084" y="7623"/>
                    <a:pt x="5084" y="7621"/>
                    <a:pt x="5084" y="7618"/>
                  </a:cubicBezTo>
                  <a:cubicBezTo>
                    <a:pt x="5084" y="7615"/>
                    <a:pt x="5083" y="7611"/>
                    <a:pt x="5083" y="7608"/>
                  </a:cubicBezTo>
                  <a:cubicBezTo>
                    <a:pt x="5083" y="7604"/>
                    <a:pt x="5082" y="7599"/>
                    <a:pt x="5082" y="7595"/>
                  </a:cubicBezTo>
                  <a:cubicBezTo>
                    <a:pt x="5081" y="7592"/>
                    <a:pt x="5081" y="7589"/>
                    <a:pt x="5080" y="7585"/>
                  </a:cubicBezTo>
                  <a:cubicBezTo>
                    <a:pt x="5080" y="7581"/>
                    <a:pt x="5079" y="7578"/>
                    <a:pt x="5078" y="7574"/>
                  </a:cubicBezTo>
                  <a:cubicBezTo>
                    <a:pt x="5077" y="7569"/>
                    <a:pt x="5076" y="7566"/>
                    <a:pt x="5075" y="7563"/>
                  </a:cubicBezTo>
                  <a:cubicBezTo>
                    <a:pt x="5074" y="7559"/>
                    <a:pt x="5073" y="7556"/>
                    <a:pt x="5072" y="7552"/>
                  </a:cubicBezTo>
                  <a:cubicBezTo>
                    <a:pt x="5071" y="7549"/>
                    <a:pt x="5070" y="7544"/>
                    <a:pt x="5067" y="7541"/>
                  </a:cubicBezTo>
                  <a:cubicBezTo>
                    <a:pt x="5066" y="7538"/>
                    <a:pt x="5065" y="7534"/>
                    <a:pt x="5063" y="7531"/>
                  </a:cubicBezTo>
                  <a:cubicBezTo>
                    <a:pt x="5062" y="7528"/>
                    <a:pt x="5060" y="7524"/>
                    <a:pt x="5058" y="7521"/>
                  </a:cubicBezTo>
                  <a:cubicBezTo>
                    <a:pt x="5057" y="7518"/>
                    <a:pt x="5055" y="7514"/>
                    <a:pt x="5053" y="7511"/>
                  </a:cubicBezTo>
                  <a:cubicBezTo>
                    <a:pt x="5051" y="7508"/>
                    <a:pt x="5049" y="7504"/>
                    <a:pt x="5047" y="7501"/>
                  </a:cubicBezTo>
                  <a:cubicBezTo>
                    <a:pt x="5045" y="7498"/>
                    <a:pt x="5043" y="7495"/>
                    <a:pt x="5040" y="7492"/>
                  </a:cubicBezTo>
                  <a:cubicBezTo>
                    <a:pt x="5038" y="7489"/>
                    <a:pt x="5036" y="7485"/>
                    <a:pt x="5034" y="7483"/>
                  </a:cubicBezTo>
                  <a:cubicBezTo>
                    <a:pt x="5031" y="7479"/>
                    <a:pt x="5029" y="7476"/>
                    <a:pt x="5026" y="7474"/>
                  </a:cubicBezTo>
                  <a:cubicBezTo>
                    <a:pt x="5025" y="7472"/>
                    <a:pt x="5024" y="7470"/>
                    <a:pt x="5022" y="7469"/>
                  </a:cubicBezTo>
                  <a:lnTo>
                    <a:pt x="2291" y="4538"/>
                  </a:lnTo>
                  <a:cubicBezTo>
                    <a:pt x="2247" y="4490"/>
                    <a:pt x="2185" y="4464"/>
                    <a:pt x="2122" y="4464"/>
                  </a:cubicBezTo>
                  <a:cubicBezTo>
                    <a:pt x="2063" y="4464"/>
                    <a:pt x="2007" y="4486"/>
                    <a:pt x="1964" y="4525"/>
                  </a:cubicBezTo>
                  <a:cubicBezTo>
                    <a:pt x="1919" y="4568"/>
                    <a:pt x="1893" y="4625"/>
                    <a:pt x="1891" y="4686"/>
                  </a:cubicBezTo>
                  <a:cubicBezTo>
                    <a:pt x="1889" y="4748"/>
                    <a:pt x="1910" y="4807"/>
                    <a:pt x="1953" y="4852"/>
                  </a:cubicBezTo>
                  <a:lnTo>
                    <a:pt x="4622" y="7718"/>
                  </a:lnTo>
                  <a:lnTo>
                    <a:pt x="4622" y="9166"/>
                  </a:lnTo>
                  <a:cubicBezTo>
                    <a:pt x="4622" y="9294"/>
                    <a:pt x="4725" y="9397"/>
                    <a:pt x="4853" y="9397"/>
                  </a:cubicBezTo>
                  <a:lnTo>
                    <a:pt x="6394" y="9397"/>
                  </a:lnTo>
                  <a:cubicBezTo>
                    <a:pt x="6521" y="9397"/>
                    <a:pt x="6625" y="9294"/>
                    <a:pt x="6625" y="9166"/>
                  </a:cubicBezTo>
                  <a:lnTo>
                    <a:pt x="6625" y="7717"/>
                  </a:lnTo>
                  <a:lnTo>
                    <a:pt x="11184" y="2824"/>
                  </a:lnTo>
                  <a:cubicBezTo>
                    <a:pt x="11185" y="2822"/>
                    <a:pt x="11187" y="2821"/>
                    <a:pt x="11188" y="2819"/>
                  </a:cubicBezTo>
                  <a:cubicBezTo>
                    <a:pt x="11191" y="2816"/>
                    <a:pt x="11193" y="2812"/>
                    <a:pt x="11196" y="2809"/>
                  </a:cubicBezTo>
                  <a:cubicBezTo>
                    <a:pt x="11198" y="2806"/>
                    <a:pt x="11200" y="2803"/>
                    <a:pt x="11202" y="2800"/>
                  </a:cubicBezTo>
                  <a:cubicBezTo>
                    <a:pt x="11204" y="2797"/>
                    <a:pt x="11206" y="2794"/>
                    <a:pt x="11209" y="2791"/>
                  </a:cubicBezTo>
                  <a:cubicBezTo>
                    <a:pt x="11211" y="2788"/>
                    <a:pt x="11213" y="2784"/>
                    <a:pt x="11215" y="2781"/>
                  </a:cubicBezTo>
                  <a:cubicBezTo>
                    <a:pt x="11217" y="2778"/>
                    <a:pt x="11219" y="2774"/>
                    <a:pt x="11220" y="2771"/>
                  </a:cubicBezTo>
                  <a:cubicBezTo>
                    <a:pt x="11222" y="2768"/>
                    <a:pt x="11223" y="2765"/>
                    <a:pt x="11225" y="2761"/>
                  </a:cubicBezTo>
                  <a:cubicBezTo>
                    <a:pt x="11226" y="2757"/>
                    <a:pt x="11228" y="2754"/>
                    <a:pt x="11229" y="2750"/>
                  </a:cubicBezTo>
                  <a:cubicBezTo>
                    <a:pt x="11231" y="2747"/>
                    <a:pt x="11232" y="2744"/>
                    <a:pt x="11233" y="2740"/>
                  </a:cubicBezTo>
                  <a:cubicBezTo>
                    <a:pt x="11234" y="2737"/>
                    <a:pt x="11235" y="2733"/>
                    <a:pt x="11237" y="2729"/>
                  </a:cubicBezTo>
                  <a:cubicBezTo>
                    <a:pt x="11238" y="2725"/>
                    <a:pt x="11239" y="2722"/>
                    <a:pt x="11240" y="2718"/>
                  </a:cubicBezTo>
                  <a:cubicBezTo>
                    <a:pt x="11241" y="2715"/>
                    <a:pt x="11241" y="2711"/>
                    <a:pt x="11242" y="2707"/>
                  </a:cubicBezTo>
                  <a:cubicBezTo>
                    <a:pt x="11243" y="2704"/>
                    <a:pt x="11243" y="2699"/>
                    <a:pt x="11244" y="2695"/>
                  </a:cubicBezTo>
                  <a:cubicBezTo>
                    <a:pt x="11244" y="2692"/>
                    <a:pt x="11245" y="2688"/>
                    <a:pt x="11245" y="2685"/>
                  </a:cubicBezTo>
                  <a:cubicBezTo>
                    <a:pt x="11245" y="2681"/>
                    <a:pt x="11245" y="2677"/>
                    <a:pt x="11245" y="2672"/>
                  </a:cubicBezTo>
                  <a:cubicBezTo>
                    <a:pt x="11245" y="2670"/>
                    <a:pt x="11246" y="2668"/>
                    <a:pt x="11246" y="2666"/>
                  </a:cubicBezTo>
                  <a:lnTo>
                    <a:pt x="11246" y="1464"/>
                  </a:lnTo>
                  <a:cubicBezTo>
                    <a:pt x="11246" y="1179"/>
                    <a:pt x="10947" y="968"/>
                    <a:pt x="9461" y="799"/>
                  </a:cubicBezTo>
                  <a:cubicBezTo>
                    <a:pt x="8435" y="682"/>
                    <a:pt x="7072" y="617"/>
                    <a:pt x="5623" y="617"/>
                  </a:cubicBezTo>
                  <a:cubicBezTo>
                    <a:pt x="4539" y="617"/>
                    <a:pt x="3509" y="653"/>
                    <a:pt x="2618" y="721"/>
                  </a:cubicBezTo>
                  <a:cubicBezTo>
                    <a:pt x="2620" y="712"/>
                    <a:pt x="2620" y="703"/>
                    <a:pt x="2620" y="694"/>
                  </a:cubicBezTo>
                  <a:cubicBezTo>
                    <a:pt x="2620" y="312"/>
                    <a:pt x="2308" y="1"/>
                    <a:pt x="19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8;p51">
              <a:extLst>
                <a:ext uri="{FF2B5EF4-FFF2-40B4-BE49-F238E27FC236}">
                  <a16:creationId xmlns:a16="http://schemas.microsoft.com/office/drawing/2014/main" id="{C7F4A06C-10CB-B483-02F3-3316EDA69D19}"/>
                </a:ext>
              </a:extLst>
            </p:cNvPr>
            <p:cNvSpPr/>
            <p:nvPr/>
          </p:nvSpPr>
          <p:spPr>
            <a:xfrm>
              <a:off x="5622050" y="4334725"/>
              <a:ext cx="11600" cy="34675"/>
            </a:xfrm>
            <a:custGeom>
              <a:avLst/>
              <a:gdLst/>
              <a:ahLst/>
              <a:cxnLst/>
              <a:rect l="l" t="t" r="r" b="b"/>
              <a:pathLst>
                <a:path w="464" h="1387" extrusionOk="0">
                  <a:moveTo>
                    <a:pt x="232" y="1"/>
                  </a:moveTo>
                  <a:cubicBezTo>
                    <a:pt x="105" y="1"/>
                    <a:pt x="1" y="104"/>
                    <a:pt x="1" y="232"/>
                  </a:cubicBezTo>
                  <a:lnTo>
                    <a:pt x="1" y="1156"/>
                  </a:lnTo>
                  <a:cubicBezTo>
                    <a:pt x="1" y="1283"/>
                    <a:pt x="105" y="1387"/>
                    <a:pt x="232" y="1387"/>
                  </a:cubicBezTo>
                  <a:cubicBezTo>
                    <a:pt x="360" y="1387"/>
                    <a:pt x="463" y="1283"/>
                    <a:pt x="463" y="1156"/>
                  </a:cubicBezTo>
                  <a:lnTo>
                    <a:pt x="463" y="232"/>
                  </a:lnTo>
                  <a:cubicBezTo>
                    <a:pt x="463" y="104"/>
                    <a:pt x="360" y="1"/>
                    <a:pt x="2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9;p51">
              <a:extLst>
                <a:ext uri="{FF2B5EF4-FFF2-40B4-BE49-F238E27FC236}">
                  <a16:creationId xmlns:a16="http://schemas.microsoft.com/office/drawing/2014/main" id="{B8D9451B-83B9-AB86-3B4C-33190035698B}"/>
                </a:ext>
              </a:extLst>
            </p:cNvPr>
            <p:cNvSpPr/>
            <p:nvPr/>
          </p:nvSpPr>
          <p:spPr>
            <a:xfrm>
              <a:off x="5672150" y="4026650"/>
              <a:ext cx="50075" cy="50075"/>
            </a:xfrm>
            <a:custGeom>
              <a:avLst/>
              <a:gdLst/>
              <a:ahLst/>
              <a:cxnLst/>
              <a:rect l="l" t="t" r="r" b="b"/>
              <a:pathLst>
                <a:path w="2003" h="2003" extrusionOk="0">
                  <a:moveTo>
                    <a:pt x="1001" y="462"/>
                  </a:moveTo>
                  <a:cubicBezTo>
                    <a:pt x="1298" y="462"/>
                    <a:pt x="1540" y="705"/>
                    <a:pt x="1540" y="1001"/>
                  </a:cubicBezTo>
                  <a:cubicBezTo>
                    <a:pt x="1540" y="1299"/>
                    <a:pt x="1298" y="1541"/>
                    <a:pt x="1001" y="1541"/>
                  </a:cubicBezTo>
                  <a:cubicBezTo>
                    <a:pt x="704" y="1541"/>
                    <a:pt x="461" y="1299"/>
                    <a:pt x="461" y="1001"/>
                  </a:cubicBezTo>
                  <a:cubicBezTo>
                    <a:pt x="461" y="705"/>
                    <a:pt x="704" y="462"/>
                    <a:pt x="1001" y="462"/>
                  </a:cubicBezTo>
                  <a:close/>
                  <a:moveTo>
                    <a:pt x="1001" y="1"/>
                  </a:moveTo>
                  <a:cubicBezTo>
                    <a:pt x="449" y="1"/>
                    <a:pt x="0" y="450"/>
                    <a:pt x="0" y="1001"/>
                  </a:cubicBezTo>
                  <a:cubicBezTo>
                    <a:pt x="0" y="1554"/>
                    <a:pt x="449" y="2003"/>
                    <a:pt x="1001" y="2003"/>
                  </a:cubicBezTo>
                  <a:cubicBezTo>
                    <a:pt x="1553" y="2003"/>
                    <a:pt x="2002" y="1554"/>
                    <a:pt x="2002" y="1001"/>
                  </a:cubicBezTo>
                  <a:cubicBezTo>
                    <a:pt x="2002" y="450"/>
                    <a:pt x="1553" y="1"/>
                    <a:pt x="1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70;p51">
              <a:extLst>
                <a:ext uri="{FF2B5EF4-FFF2-40B4-BE49-F238E27FC236}">
                  <a16:creationId xmlns:a16="http://schemas.microsoft.com/office/drawing/2014/main" id="{BCD5C71F-171C-C56D-697F-F049B96EA2A5}"/>
                </a:ext>
              </a:extLst>
            </p:cNvPr>
            <p:cNvSpPr/>
            <p:nvPr/>
          </p:nvSpPr>
          <p:spPr>
            <a:xfrm>
              <a:off x="5579525" y="4026625"/>
              <a:ext cx="34675" cy="34725"/>
            </a:xfrm>
            <a:custGeom>
              <a:avLst/>
              <a:gdLst/>
              <a:ahLst/>
              <a:cxnLst/>
              <a:rect l="l" t="t" r="r" b="b"/>
              <a:pathLst>
                <a:path w="1387" h="1389" extrusionOk="0">
                  <a:moveTo>
                    <a:pt x="693" y="463"/>
                  </a:moveTo>
                  <a:cubicBezTo>
                    <a:pt x="821" y="463"/>
                    <a:pt x="924" y="567"/>
                    <a:pt x="924" y="694"/>
                  </a:cubicBezTo>
                  <a:cubicBezTo>
                    <a:pt x="924" y="822"/>
                    <a:pt x="821" y="926"/>
                    <a:pt x="693" y="926"/>
                  </a:cubicBezTo>
                  <a:cubicBezTo>
                    <a:pt x="567" y="926"/>
                    <a:pt x="463" y="822"/>
                    <a:pt x="463" y="694"/>
                  </a:cubicBezTo>
                  <a:cubicBezTo>
                    <a:pt x="463" y="567"/>
                    <a:pt x="567" y="463"/>
                    <a:pt x="693" y="463"/>
                  </a:cubicBezTo>
                  <a:close/>
                  <a:moveTo>
                    <a:pt x="693" y="1"/>
                  </a:moveTo>
                  <a:cubicBezTo>
                    <a:pt x="312" y="1"/>
                    <a:pt x="1" y="312"/>
                    <a:pt x="1" y="694"/>
                  </a:cubicBezTo>
                  <a:cubicBezTo>
                    <a:pt x="1" y="1077"/>
                    <a:pt x="312" y="1388"/>
                    <a:pt x="693" y="1388"/>
                  </a:cubicBezTo>
                  <a:cubicBezTo>
                    <a:pt x="1076" y="1388"/>
                    <a:pt x="1387" y="1077"/>
                    <a:pt x="1387" y="694"/>
                  </a:cubicBezTo>
                  <a:cubicBezTo>
                    <a:pt x="1387" y="312"/>
                    <a:pt x="1076" y="1"/>
                    <a:pt x="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824;p51">
            <a:extLst>
              <a:ext uri="{FF2B5EF4-FFF2-40B4-BE49-F238E27FC236}">
                <a16:creationId xmlns:a16="http://schemas.microsoft.com/office/drawing/2014/main" id="{297F6286-0C90-1593-05CC-AD14F378C708}"/>
              </a:ext>
            </a:extLst>
          </p:cNvPr>
          <p:cNvGrpSpPr/>
          <p:nvPr/>
        </p:nvGrpSpPr>
        <p:grpSpPr>
          <a:xfrm>
            <a:off x="775631" y="1832373"/>
            <a:ext cx="374425" cy="322525"/>
            <a:chOff x="4012225" y="3390975"/>
            <a:chExt cx="374425" cy="322525"/>
          </a:xfrm>
        </p:grpSpPr>
        <p:sp>
          <p:nvSpPr>
            <p:cNvPr id="20" name="Google Shape;825;p51">
              <a:extLst>
                <a:ext uri="{FF2B5EF4-FFF2-40B4-BE49-F238E27FC236}">
                  <a16:creationId xmlns:a16="http://schemas.microsoft.com/office/drawing/2014/main" id="{9D9906BA-A331-84D2-0C66-C0F52D8524E3}"/>
                </a:ext>
              </a:extLst>
            </p:cNvPr>
            <p:cNvSpPr/>
            <p:nvPr/>
          </p:nvSpPr>
          <p:spPr>
            <a:xfrm>
              <a:off x="4012225" y="3390975"/>
              <a:ext cx="374425" cy="322525"/>
            </a:xfrm>
            <a:custGeom>
              <a:avLst/>
              <a:gdLst/>
              <a:ahLst/>
              <a:cxnLst/>
              <a:rect l="l" t="t" r="r" b="b"/>
              <a:pathLst>
                <a:path w="14977" h="12901" extrusionOk="0">
                  <a:moveTo>
                    <a:pt x="13197" y="761"/>
                  </a:moveTo>
                  <a:lnTo>
                    <a:pt x="14217" y="1780"/>
                  </a:lnTo>
                  <a:lnTo>
                    <a:pt x="13197" y="1780"/>
                  </a:lnTo>
                  <a:lnTo>
                    <a:pt x="13197" y="761"/>
                  </a:lnTo>
                  <a:close/>
                  <a:moveTo>
                    <a:pt x="222" y="1"/>
                  </a:moveTo>
                  <a:cubicBezTo>
                    <a:pt x="164" y="1"/>
                    <a:pt x="107" y="25"/>
                    <a:pt x="66" y="66"/>
                  </a:cubicBezTo>
                  <a:cubicBezTo>
                    <a:pt x="24" y="108"/>
                    <a:pt x="0" y="165"/>
                    <a:pt x="0" y="224"/>
                  </a:cubicBezTo>
                  <a:lnTo>
                    <a:pt x="0" y="2893"/>
                  </a:lnTo>
                  <a:cubicBezTo>
                    <a:pt x="0" y="3015"/>
                    <a:pt x="100" y="3114"/>
                    <a:pt x="222" y="3114"/>
                  </a:cubicBezTo>
                  <a:cubicBezTo>
                    <a:pt x="346" y="3114"/>
                    <a:pt x="445" y="3015"/>
                    <a:pt x="445" y="2893"/>
                  </a:cubicBezTo>
                  <a:lnTo>
                    <a:pt x="445" y="446"/>
                  </a:lnTo>
                  <a:lnTo>
                    <a:pt x="12752" y="446"/>
                  </a:lnTo>
                  <a:lnTo>
                    <a:pt x="12752" y="2003"/>
                  </a:lnTo>
                  <a:cubicBezTo>
                    <a:pt x="12752" y="2125"/>
                    <a:pt x="12852" y="2225"/>
                    <a:pt x="12975" y="2225"/>
                  </a:cubicBezTo>
                  <a:lnTo>
                    <a:pt x="14531" y="2225"/>
                  </a:lnTo>
                  <a:lnTo>
                    <a:pt x="14531" y="12456"/>
                  </a:lnTo>
                  <a:lnTo>
                    <a:pt x="445" y="12456"/>
                  </a:lnTo>
                  <a:lnTo>
                    <a:pt x="445" y="3782"/>
                  </a:lnTo>
                  <a:cubicBezTo>
                    <a:pt x="445" y="3660"/>
                    <a:pt x="346" y="3559"/>
                    <a:pt x="222" y="3559"/>
                  </a:cubicBezTo>
                  <a:cubicBezTo>
                    <a:pt x="100" y="3559"/>
                    <a:pt x="0" y="3660"/>
                    <a:pt x="0" y="3782"/>
                  </a:cubicBezTo>
                  <a:lnTo>
                    <a:pt x="0" y="12679"/>
                  </a:lnTo>
                  <a:cubicBezTo>
                    <a:pt x="0" y="12737"/>
                    <a:pt x="24" y="12795"/>
                    <a:pt x="66" y="12836"/>
                  </a:cubicBezTo>
                  <a:cubicBezTo>
                    <a:pt x="107" y="12877"/>
                    <a:pt x="164" y="12901"/>
                    <a:pt x="222" y="12901"/>
                  </a:cubicBezTo>
                  <a:lnTo>
                    <a:pt x="14754" y="12901"/>
                  </a:lnTo>
                  <a:cubicBezTo>
                    <a:pt x="14812" y="12901"/>
                    <a:pt x="14870" y="12878"/>
                    <a:pt x="14911" y="12836"/>
                  </a:cubicBezTo>
                  <a:cubicBezTo>
                    <a:pt x="14952" y="12795"/>
                    <a:pt x="14976" y="12737"/>
                    <a:pt x="14976" y="12679"/>
                  </a:cubicBezTo>
                  <a:lnTo>
                    <a:pt x="14976" y="2003"/>
                  </a:lnTo>
                  <a:cubicBezTo>
                    <a:pt x="14976" y="1996"/>
                    <a:pt x="14976" y="1987"/>
                    <a:pt x="14975" y="1980"/>
                  </a:cubicBezTo>
                  <a:cubicBezTo>
                    <a:pt x="14975" y="1979"/>
                    <a:pt x="14975" y="1977"/>
                    <a:pt x="14974" y="1976"/>
                  </a:cubicBezTo>
                  <a:cubicBezTo>
                    <a:pt x="14974" y="1970"/>
                    <a:pt x="14973" y="1964"/>
                    <a:pt x="14972" y="1958"/>
                  </a:cubicBezTo>
                  <a:cubicBezTo>
                    <a:pt x="14972" y="1957"/>
                    <a:pt x="14971" y="1955"/>
                    <a:pt x="14971" y="1954"/>
                  </a:cubicBezTo>
                  <a:cubicBezTo>
                    <a:pt x="14970" y="1948"/>
                    <a:pt x="14968" y="1943"/>
                    <a:pt x="14967" y="1937"/>
                  </a:cubicBezTo>
                  <a:lnTo>
                    <a:pt x="14966" y="1935"/>
                  </a:lnTo>
                  <a:cubicBezTo>
                    <a:pt x="14964" y="1928"/>
                    <a:pt x="14962" y="1922"/>
                    <a:pt x="14960" y="1916"/>
                  </a:cubicBezTo>
                  <a:cubicBezTo>
                    <a:pt x="14958" y="1916"/>
                    <a:pt x="14958" y="1916"/>
                    <a:pt x="14958" y="1915"/>
                  </a:cubicBezTo>
                  <a:cubicBezTo>
                    <a:pt x="14955" y="1909"/>
                    <a:pt x="14953" y="1902"/>
                    <a:pt x="14950" y="1897"/>
                  </a:cubicBezTo>
                  <a:cubicBezTo>
                    <a:pt x="14949" y="1896"/>
                    <a:pt x="14948" y="1895"/>
                    <a:pt x="14948" y="1894"/>
                  </a:cubicBezTo>
                  <a:cubicBezTo>
                    <a:pt x="14945" y="1889"/>
                    <a:pt x="14942" y="1884"/>
                    <a:pt x="14939" y="1879"/>
                  </a:cubicBezTo>
                  <a:cubicBezTo>
                    <a:pt x="14930" y="1866"/>
                    <a:pt x="14920" y="1855"/>
                    <a:pt x="14910" y="1844"/>
                  </a:cubicBezTo>
                  <a:lnTo>
                    <a:pt x="13134" y="68"/>
                  </a:lnTo>
                  <a:cubicBezTo>
                    <a:pt x="13093" y="27"/>
                    <a:pt x="13037" y="1"/>
                    <a:pt x="12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6;p51">
              <a:extLst>
                <a:ext uri="{FF2B5EF4-FFF2-40B4-BE49-F238E27FC236}">
                  <a16:creationId xmlns:a16="http://schemas.microsoft.com/office/drawing/2014/main" id="{DDAD568F-5C0C-D14A-9D6B-7BB080317BFC}"/>
                </a:ext>
              </a:extLst>
            </p:cNvPr>
            <p:cNvSpPr/>
            <p:nvPr/>
          </p:nvSpPr>
          <p:spPr>
            <a:xfrm>
              <a:off x="4041875" y="3539275"/>
              <a:ext cx="77850" cy="77875"/>
            </a:xfrm>
            <a:custGeom>
              <a:avLst/>
              <a:gdLst/>
              <a:ahLst/>
              <a:cxnLst/>
              <a:rect l="l" t="t" r="r" b="b"/>
              <a:pathLst>
                <a:path w="3114" h="3115" extrusionOk="0">
                  <a:moveTo>
                    <a:pt x="1557" y="445"/>
                  </a:moveTo>
                  <a:cubicBezTo>
                    <a:pt x="2170" y="445"/>
                    <a:pt x="2669" y="944"/>
                    <a:pt x="2669" y="1557"/>
                  </a:cubicBezTo>
                  <a:cubicBezTo>
                    <a:pt x="2669" y="2171"/>
                    <a:pt x="2170" y="2669"/>
                    <a:pt x="1557" y="2669"/>
                  </a:cubicBezTo>
                  <a:cubicBezTo>
                    <a:pt x="944" y="2669"/>
                    <a:pt x="445" y="2171"/>
                    <a:pt x="445" y="1557"/>
                  </a:cubicBezTo>
                  <a:cubicBezTo>
                    <a:pt x="445" y="944"/>
                    <a:pt x="944" y="445"/>
                    <a:pt x="1557" y="445"/>
                  </a:cubicBezTo>
                  <a:close/>
                  <a:moveTo>
                    <a:pt x="1557" y="1"/>
                  </a:moveTo>
                  <a:cubicBezTo>
                    <a:pt x="698" y="1"/>
                    <a:pt x="0" y="698"/>
                    <a:pt x="0" y="1557"/>
                  </a:cubicBezTo>
                  <a:cubicBezTo>
                    <a:pt x="0" y="2415"/>
                    <a:pt x="698" y="3114"/>
                    <a:pt x="1557" y="3114"/>
                  </a:cubicBezTo>
                  <a:cubicBezTo>
                    <a:pt x="2415" y="3114"/>
                    <a:pt x="3114" y="2415"/>
                    <a:pt x="3114" y="1557"/>
                  </a:cubicBezTo>
                  <a:cubicBezTo>
                    <a:pt x="3114" y="698"/>
                    <a:pt x="2415" y="1"/>
                    <a:pt x="1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7;p51">
              <a:extLst>
                <a:ext uri="{FF2B5EF4-FFF2-40B4-BE49-F238E27FC236}">
                  <a16:creationId xmlns:a16="http://schemas.microsoft.com/office/drawing/2014/main" id="{71CDF140-D8B5-903F-66DC-E183F8860152}"/>
                </a:ext>
              </a:extLst>
            </p:cNvPr>
            <p:cNvSpPr/>
            <p:nvPr/>
          </p:nvSpPr>
          <p:spPr>
            <a:xfrm>
              <a:off x="4064100" y="3561525"/>
              <a:ext cx="33400" cy="33375"/>
            </a:xfrm>
            <a:custGeom>
              <a:avLst/>
              <a:gdLst/>
              <a:ahLst/>
              <a:cxnLst/>
              <a:rect l="l" t="t" r="r" b="b"/>
              <a:pathLst>
                <a:path w="1336" h="1335" extrusionOk="0">
                  <a:moveTo>
                    <a:pt x="668" y="445"/>
                  </a:moveTo>
                  <a:cubicBezTo>
                    <a:pt x="791" y="445"/>
                    <a:pt x="891" y="544"/>
                    <a:pt x="891" y="667"/>
                  </a:cubicBezTo>
                  <a:cubicBezTo>
                    <a:pt x="891" y="790"/>
                    <a:pt x="791" y="890"/>
                    <a:pt x="668" y="890"/>
                  </a:cubicBezTo>
                  <a:cubicBezTo>
                    <a:pt x="545" y="890"/>
                    <a:pt x="446" y="790"/>
                    <a:pt x="446" y="667"/>
                  </a:cubicBezTo>
                  <a:cubicBezTo>
                    <a:pt x="446" y="544"/>
                    <a:pt x="545" y="445"/>
                    <a:pt x="668" y="445"/>
                  </a:cubicBezTo>
                  <a:close/>
                  <a:moveTo>
                    <a:pt x="668" y="0"/>
                  </a:moveTo>
                  <a:cubicBezTo>
                    <a:pt x="301" y="0"/>
                    <a:pt x="1" y="300"/>
                    <a:pt x="1" y="667"/>
                  </a:cubicBezTo>
                  <a:cubicBezTo>
                    <a:pt x="1" y="1035"/>
                    <a:pt x="301" y="1335"/>
                    <a:pt x="668" y="1335"/>
                  </a:cubicBezTo>
                  <a:cubicBezTo>
                    <a:pt x="1036" y="1335"/>
                    <a:pt x="1335" y="1035"/>
                    <a:pt x="1335" y="667"/>
                  </a:cubicBezTo>
                  <a:cubicBezTo>
                    <a:pt x="1335" y="300"/>
                    <a:pt x="1036"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8;p51">
              <a:extLst>
                <a:ext uri="{FF2B5EF4-FFF2-40B4-BE49-F238E27FC236}">
                  <a16:creationId xmlns:a16="http://schemas.microsoft.com/office/drawing/2014/main" id="{5D5DA5AD-5EB9-F62B-FBEC-E6A5601EB9D6}"/>
                </a:ext>
              </a:extLst>
            </p:cNvPr>
            <p:cNvSpPr/>
            <p:nvPr/>
          </p:nvSpPr>
          <p:spPr>
            <a:xfrm>
              <a:off x="4308775" y="3509625"/>
              <a:ext cx="48200" cy="63025"/>
            </a:xfrm>
            <a:custGeom>
              <a:avLst/>
              <a:gdLst/>
              <a:ahLst/>
              <a:cxnLst/>
              <a:rect l="l" t="t" r="r" b="b"/>
              <a:pathLst>
                <a:path w="1928" h="2521" extrusionOk="0">
                  <a:moveTo>
                    <a:pt x="1290" y="742"/>
                  </a:moveTo>
                  <a:lnTo>
                    <a:pt x="1224" y="840"/>
                  </a:lnTo>
                  <a:cubicBezTo>
                    <a:pt x="1174" y="915"/>
                    <a:pt x="1174" y="1012"/>
                    <a:pt x="1224" y="1087"/>
                  </a:cubicBezTo>
                  <a:lnTo>
                    <a:pt x="1290" y="1187"/>
                  </a:lnTo>
                  <a:lnTo>
                    <a:pt x="445" y="1187"/>
                  </a:lnTo>
                  <a:lnTo>
                    <a:pt x="445" y="742"/>
                  </a:lnTo>
                  <a:close/>
                  <a:moveTo>
                    <a:pt x="223" y="0"/>
                  </a:moveTo>
                  <a:cubicBezTo>
                    <a:pt x="100" y="0"/>
                    <a:pt x="1" y="100"/>
                    <a:pt x="1" y="223"/>
                  </a:cubicBezTo>
                  <a:lnTo>
                    <a:pt x="1" y="2299"/>
                  </a:lnTo>
                  <a:cubicBezTo>
                    <a:pt x="1" y="2421"/>
                    <a:pt x="100" y="2521"/>
                    <a:pt x="223" y="2521"/>
                  </a:cubicBezTo>
                  <a:cubicBezTo>
                    <a:pt x="346" y="2521"/>
                    <a:pt x="445" y="2421"/>
                    <a:pt x="445" y="2299"/>
                  </a:cubicBezTo>
                  <a:lnTo>
                    <a:pt x="445" y="1631"/>
                  </a:lnTo>
                  <a:lnTo>
                    <a:pt x="1708" y="1631"/>
                  </a:lnTo>
                  <a:cubicBezTo>
                    <a:pt x="1717" y="1631"/>
                    <a:pt x="1726" y="1631"/>
                    <a:pt x="1734" y="1629"/>
                  </a:cubicBezTo>
                  <a:cubicBezTo>
                    <a:pt x="1737" y="1629"/>
                    <a:pt x="1740" y="1629"/>
                    <a:pt x="1742" y="1628"/>
                  </a:cubicBezTo>
                  <a:cubicBezTo>
                    <a:pt x="1751" y="1627"/>
                    <a:pt x="1759" y="1625"/>
                    <a:pt x="1766" y="1623"/>
                  </a:cubicBezTo>
                  <a:cubicBezTo>
                    <a:pt x="1767" y="1623"/>
                    <a:pt x="1769" y="1623"/>
                    <a:pt x="1770" y="1622"/>
                  </a:cubicBezTo>
                  <a:cubicBezTo>
                    <a:pt x="1780" y="1619"/>
                    <a:pt x="1789" y="1616"/>
                    <a:pt x="1797" y="1612"/>
                  </a:cubicBezTo>
                  <a:cubicBezTo>
                    <a:pt x="1799" y="1611"/>
                    <a:pt x="1801" y="1610"/>
                    <a:pt x="1804" y="1610"/>
                  </a:cubicBezTo>
                  <a:cubicBezTo>
                    <a:pt x="1812" y="1604"/>
                    <a:pt x="1821" y="1600"/>
                    <a:pt x="1828" y="1595"/>
                  </a:cubicBezTo>
                  <a:cubicBezTo>
                    <a:pt x="1829" y="1595"/>
                    <a:pt x="1829" y="1594"/>
                    <a:pt x="1829" y="1594"/>
                  </a:cubicBezTo>
                  <a:cubicBezTo>
                    <a:pt x="1836" y="1590"/>
                    <a:pt x="1842" y="1586"/>
                    <a:pt x="1848" y="1581"/>
                  </a:cubicBezTo>
                  <a:cubicBezTo>
                    <a:pt x="1850" y="1579"/>
                    <a:pt x="1851" y="1577"/>
                    <a:pt x="1853" y="1575"/>
                  </a:cubicBezTo>
                  <a:cubicBezTo>
                    <a:pt x="1857" y="1572"/>
                    <a:pt x="1861" y="1569"/>
                    <a:pt x="1864" y="1566"/>
                  </a:cubicBezTo>
                  <a:cubicBezTo>
                    <a:pt x="1867" y="1563"/>
                    <a:pt x="1870" y="1559"/>
                    <a:pt x="1873" y="1556"/>
                  </a:cubicBezTo>
                  <a:cubicBezTo>
                    <a:pt x="1875" y="1554"/>
                    <a:pt x="1876" y="1553"/>
                    <a:pt x="1878" y="1550"/>
                  </a:cubicBezTo>
                  <a:cubicBezTo>
                    <a:pt x="1881" y="1546"/>
                    <a:pt x="1883" y="1543"/>
                    <a:pt x="1886" y="1539"/>
                  </a:cubicBezTo>
                  <a:cubicBezTo>
                    <a:pt x="1888" y="1537"/>
                    <a:pt x="1890" y="1535"/>
                    <a:pt x="1891" y="1533"/>
                  </a:cubicBezTo>
                  <a:cubicBezTo>
                    <a:pt x="1893" y="1530"/>
                    <a:pt x="1895" y="1527"/>
                    <a:pt x="1897" y="1522"/>
                  </a:cubicBezTo>
                  <a:cubicBezTo>
                    <a:pt x="1899" y="1520"/>
                    <a:pt x="1901" y="1517"/>
                    <a:pt x="1902" y="1514"/>
                  </a:cubicBezTo>
                  <a:cubicBezTo>
                    <a:pt x="1903" y="1511"/>
                    <a:pt x="1905" y="1509"/>
                    <a:pt x="1906" y="1506"/>
                  </a:cubicBezTo>
                  <a:cubicBezTo>
                    <a:pt x="1908" y="1502"/>
                    <a:pt x="1910" y="1499"/>
                    <a:pt x="1911" y="1494"/>
                  </a:cubicBezTo>
                  <a:cubicBezTo>
                    <a:pt x="1912" y="1492"/>
                    <a:pt x="1912" y="1490"/>
                    <a:pt x="1913" y="1488"/>
                  </a:cubicBezTo>
                  <a:cubicBezTo>
                    <a:pt x="1916" y="1483"/>
                    <a:pt x="1918" y="1479"/>
                    <a:pt x="1919" y="1474"/>
                  </a:cubicBezTo>
                  <a:cubicBezTo>
                    <a:pt x="1920" y="1473"/>
                    <a:pt x="1920" y="1471"/>
                    <a:pt x="1920" y="1470"/>
                  </a:cubicBezTo>
                  <a:cubicBezTo>
                    <a:pt x="1922" y="1464"/>
                    <a:pt x="1923" y="1458"/>
                    <a:pt x="1924" y="1453"/>
                  </a:cubicBezTo>
                  <a:cubicBezTo>
                    <a:pt x="1925" y="1451"/>
                    <a:pt x="1925" y="1449"/>
                    <a:pt x="1925" y="1447"/>
                  </a:cubicBezTo>
                  <a:cubicBezTo>
                    <a:pt x="1926" y="1442"/>
                    <a:pt x="1927" y="1436"/>
                    <a:pt x="1927" y="1431"/>
                  </a:cubicBezTo>
                  <a:cubicBezTo>
                    <a:pt x="1928" y="1424"/>
                    <a:pt x="1928" y="1417"/>
                    <a:pt x="1928" y="1409"/>
                  </a:cubicBezTo>
                  <a:cubicBezTo>
                    <a:pt x="1928" y="1408"/>
                    <a:pt x="1928" y="1406"/>
                    <a:pt x="1928" y="1405"/>
                  </a:cubicBezTo>
                  <a:cubicBezTo>
                    <a:pt x="1928" y="1399"/>
                    <a:pt x="1928" y="1394"/>
                    <a:pt x="1927" y="1388"/>
                  </a:cubicBezTo>
                  <a:lnTo>
                    <a:pt x="1927" y="1387"/>
                  </a:lnTo>
                  <a:cubicBezTo>
                    <a:pt x="1927" y="1385"/>
                    <a:pt x="1926" y="1381"/>
                    <a:pt x="1926" y="1379"/>
                  </a:cubicBezTo>
                  <a:cubicBezTo>
                    <a:pt x="1925" y="1375"/>
                    <a:pt x="1925" y="1370"/>
                    <a:pt x="1924" y="1365"/>
                  </a:cubicBezTo>
                  <a:cubicBezTo>
                    <a:pt x="1923" y="1362"/>
                    <a:pt x="1923" y="1359"/>
                    <a:pt x="1922" y="1356"/>
                  </a:cubicBezTo>
                  <a:cubicBezTo>
                    <a:pt x="1921" y="1351"/>
                    <a:pt x="1920" y="1348"/>
                    <a:pt x="1919" y="1344"/>
                  </a:cubicBezTo>
                  <a:cubicBezTo>
                    <a:pt x="1918" y="1340"/>
                    <a:pt x="1916" y="1337"/>
                    <a:pt x="1914" y="1333"/>
                  </a:cubicBezTo>
                  <a:cubicBezTo>
                    <a:pt x="1913" y="1330"/>
                    <a:pt x="1912" y="1327"/>
                    <a:pt x="1911" y="1323"/>
                  </a:cubicBezTo>
                  <a:cubicBezTo>
                    <a:pt x="1909" y="1319"/>
                    <a:pt x="1907" y="1315"/>
                    <a:pt x="1905" y="1310"/>
                  </a:cubicBezTo>
                  <a:cubicBezTo>
                    <a:pt x="1904" y="1308"/>
                    <a:pt x="1903" y="1306"/>
                    <a:pt x="1902" y="1304"/>
                  </a:cubicBezTo>
                  <a:cubicBezTo>
                    <a:pt x="1899" y="1299"/>
                    <a:pt x="1896" y="1293"/>
                    <a:pt x="1892" y="1287"/>
                  </a:cubicBezTo>
                  <a:cubicBezTo>
                    <a:pt x="1892" y="1287"/>
                    <a:pt x="1892" y="1286"/>
                    <a:pt x="1891" y="1285"/>
                  </a:cubicBezTo>
                  <a:cubicBezTo>
                    <a:pt x="1891" y="1285"/>
                    <a:pt x="1890" y="1284"/>
                    <a:pt x="1890" y="1284"/>
                  </a:cubicBezTo>
                  <a:lnTo>
                    <a:pt x="1676" y="964"/>
                  </a:lnTo>
                  <a:lnTo>
                    <a:pt x="1890" y="644"/>
                  </a:lnTo>
                  <a:cubicBezTo>
                    <a:pt x="1890" y="644"/>
                    <a:pt x="1891" y="643"/>
                    <a:pt x="1891" y="643"/>
                  </a:cubicBezTo>
                  <a:lnTo>
                    <a:pt x="1891" y="642"/>
                  </a:lnTo>
                  <a:cubicBezTo>
                    <a:pt x="1892" y="642"/>
                    <a:pt x="1892" y="641"/>
                    <a:pt x="1892" y="640"/>
                  </a:cubicBezTo>
                  <a:cubicBezTo>
                    <a:pt x="1896" y="635"/>
                    <a:pt x="1899" y="630"/>
                    <a:pt x="1902" y="624"/>
                  </a:cubicBezTo>
                  <a:cubicBezTo>
                    <a:pt x="1903" y="621"/>
                    <a:pt x="1904" y="619"/>
                    <a:pt x="1905" y="617"/>
                  </a:cubicBezTo>
                  <a:cubicBezTo>
                    <a:pt x="1907" y="613"/>
                    <a:pt x="1909" y="609"/>
                    <a:pt x="1911" y="604"/>
                  </a:cubicBezTo>
                  <a:cubicBezTo>
                    <a:pt x="1912" y="601"/>
                    <a:pt x="1913" y="598"/>
                    <a:pt x="1914" y="596"/>
                  </a:cubicBezTo>
                  <a:cubicBezTo>
                    <a:pt x="1916" y="591"/>
                    <a:pt x="1918" y="587"/>
                    <a:pt x="1919" y="584"/>
                  </a:cubicBezTo>
                  <a:cubicBezTo>
                    <a:pt x="1920" y="580"/>
                    <a:pt x="1921" y="576"/>
                    <a:pt x="1922" y="573"/>
                  </a:cubicBezTo>
                  <a:cubicBezTo>
                    <a:pt x="1923" y="569"/>
                    <a:pt x="1923" y="565"/>
                    <a:pt x="1924" y="562"/>
                  </a:cubicBezTo>
                  <a:cubicBezTo>
                    <a:pt x="1925" y="558"/>
                    <a:pt x="1926" y="553"/>
                    <a:pt x="1926" y="549"/>
                  </a:cubicBezTo>
                  <a:cubicBezTo>
                    <a:pt x="1926" y="546"/>
                    <a:pt x="1927" y="544"/>
                    <a:pt x="1927" y="541"/>
                  </a:cubicBezTo>
                  <a:cubicBezTo>
                    <a:pt x="1928" y="535"/>
                    <a:pt x="1928" y="529"/>
                    <a:pt x="1928" y="523"/>
                  </a:cubicBezTo>
                  <a:cubicBezTo>
                    <a:pt x="1928" y="522"/>
                    <a:pt x="1928" y="521"/>
                    <a:pt x="1928" y="519"/>
                  </a:cubicBezTo>
                  <a:cubicBezTo>
                    <a:pt x="1928" y="512"/>
                    <a:pt x="1928" y="504"/>
                    <a:pt x="1927" y="497"/>
                  </a:cubicBezTo>
                  <a:cubicBezTo>
                    <a:pt x="1927" y="492"/>
                    <a:pt x="1926" y="487"/>
                    <a:pt x="1925" y="483"/>
                  </a:cubicBezTo>
                  <a:cubicBezTo>
                    <a:pt x="1925" y="480"/>
                    <a:pt x="1924" y="477"/>
                    <a:pt x="1924" y="475"/>
                  </a:cubicBezTo>
                  <a:cubicBezTo>
                    <a:pt x="1923" y="470"/>
                    <a:pt x="1922" y="465"/>
                    <a:pt x="1920" y="459"/>
                  </a:cubicBezTo>
                  <a:cubicBezTo>
                    <a:pt x="1920" y="458"/>
                    <a:pt x="1919" y="456"/>
                    <a:pt x="1919" y="455"/>
                  </a:cubicBezTo>
                  <a:cubicBezTo>
                    <a:pt x="1917" y="449"/>
                    <a:pt x="1916" y="445"/>
                    <a:pt x="1913" y="440"/>
                  </a:cubicBezTo>
                  <a:cubicBezTo>
                    <a:pt x="1912" y="438"/>
                    <a:pt x="1912" y="436"/>
                    <a:pt x="1911" y="434"/>
                  </a:cubicBezTo>
                  <a:cubicBezTo>
                    <a:pt x="1909" y="431"/>
                    <a:pt x="1907" y="427"/>
                    <a:pt x="1906" y="422"/>
                  </a:cubicBezTo>
                  <a:cubicBezTo>
                    <a:pt x="1904" y="419"/>
                    <a:pt x="1903" y="417"/>
                    <a:pt x="1902" y="414"/>
                  </a:cubicBezTo>
                  <a:cubicBezTo>
                    <a:pt x="1900" y="411"/>
                    <a:pt x="1899" y="409"/>
                    <a:pt x="1897" y="406"/>
                  </a:cubicBezTo>
                  <a:cubicBezTo>
                    <a:pt x="1895" y="403"/>
                    <a:pt x="1893" y="399"/>
                    <a:pt x="1891" y="395"/>
                  </a:cubicBezTo>
                  <a:cubicBezTo>
                    <a:pt x="1890" y="393"/>
                    <a:pt x="1888" y="391"/>
                    <a:pt x="1886" y="389"/>
                  </a:cubicBezTo>
                  <a:cubicBezTo>
                    <a:pt x="1883" y="385"/>
                    <a:pt x="1880" y="382"/>
                    <a:pt x="1878" y="378"/>
                  </a:cubicBezTo>
                  <a:cubicBezTo>
                    <a:pt x="1876" y="377"/>
                    <a:pt x="1875" y="375"/>
                    <a:pt x="1873" y="373"/>
                  </a:cubicBezTo>
                  <a:cubicBezTo>
                    <a:pt x="1870" y="370"/>
                    <a:pt x="1867" y="365"/>
                    <a:pt x="1864" y="362"/>
                  </a:cubicBezTo>
                  <a:cubicBezTo>
                    <a:pt x="1861" y="359"/>
                    <a:pt x="1856" y="356"/>
                    <a:pt x="1853" y="353"/>
                  </a:cubicBezTo>
                  <a:cubicBezTo>
                    <a:pt x="1851" y="352"/>
                    <a:pt x="1849" y="350"/>
                    <a:pt x="1847" y="348"/>
                  </a:cubicBezTo>
                  <a:cubicBezTo>
                    <a:pt x="1842" y="343"/>
                    <a:pt x="1836" y="338"/>
                    <a:pt x="1829" y="334"/>
                  </a:cubicBezTo>
                  <a:cubicBezTo>
                    <a:pt x="1828" y="333"/>
                    <a:pt x="1827" y="333"/>
                    <a:pt x="1827" y="333"/>
                  </a:cubicBezTo>
                  <a:cubicBezTo>
                    <a:pt x="1822" y="329"/>
                    <a:pt x="1816" y="326"/>
                    <a:pt x="1811" y="323"/>
                  </a:cubicBezTo>
                  <a:cubicBezTo>
                    <a:pt x="1809" y="322"/>
                    <a:pt x="1807" y="321"/>
                    <a:pt x="1805" y="320"/>
                  </a:cubicBezTo>
                  <a:cubicBezTo>
                    <a:pt x="1799" y="318"/>
                    <a:pt x="1795" y="316"/>
                    <a:pt x="1791" y="314"/>
                  </a:cubicBezTo>
                  <a:cubicBezTo>
                    <a:pt x="1788" y="312"/>
                    <a:pt x="1785" y="311"/>
                    <a:pt x="1782" y="310"/>
                  </a:cubicBezTo>
                  <a:cubicBezTo>
                    <a:pt x="1778" y="309"/>
                    <a:pt x="1775" y="307"/>
                    <a:pt x="1770" y="306"/>
                  </a:cubicBezTo>
                  <a:cubicBezTo>
                    <a:pt x="1766" y="305"/>
                    <a:pt x="1763" y="304"/>
                    <a:pt x="1759" y="303"/>
                  </a:cubicBezTo>
                  <a:cubicBezTo>
                    <a:pt x="1756" y="303"/>
                    <a:pt x="1753" y="302"/>
                    <a:pt x="1750" y="301"/>
                  </a:cubicBezTo>
                  <a:cubicBezTo>
                    <a:pt x="1744" y="300"/>
                    <a:pt x="1740" y="300"/>
                    <a:pt x="1735" y="299"/>
                  </a:cubicBezTo>
                  <a:cubicBezTo>
                    <a:pt x="1733" y="299"/>
                    <a:pt x="1730" y="298"/>
                    <a:pt x="1728" y="298"/>
                  </a:cubicBezTo>
                  <a:cubicBezTo>
                    <a:pt x="1722" y="298"/>
                    <a:pt x="1715" y="297"/>
                    <a:pt x="1709" y="297"/>
                  </a:cubicBezTo>
                  <a:lnTo>
                    <a:pt x="446" y="297"/>
                  </a:lnTo>
                  <a:lnTo>
                    <a:pt x="446" y="223"/>
                  </a:lnTo>
                  <a:cubicBezTo>
                    <a:pt x="446" y="100"/>
                    <a:pt x="346"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9;p51">
              <a:extLst>
                <a:ext uri="{FF2B5EF4-FFF2-40B4-BE49-F238E27FC236}">
                  <a16:creationId xmlns:a16="http://schemas.microsoft.com/office/drawing/2014/main" id="{605C5E38-0D9A-AEEB-3076-457A97A4F200}"/>
                </a:ext>
              </a:extLst>
            </p:cNvPr>
            <p:cNvSpPr/>
            <p:nvPr/>
          </p:nvSpPr>
          <p:spPr>
            <a:xfrm>
              <a:off x="4122675" y="3532800"/>
              <a:ext cx="174975" cy="36150"/>
            </a:xfrm>
            <a:custGeom>
              <a:avLst/>
              <a:gdLst/>
              <a:ahLst/>
              <a:cxnLst/>
              <a:rect l="l" t="t" r="r" b="b"/>
              <a:pathLst>
                <a:path w="6999" h="1446" extrusionOk="0">
                  <a:moveTo>
                    <a:pt x="3036" y="0"/>
                  </a:moveTo>
                  <a:cubicBezTo>
                    <a:pt x="2153" y="0"/>
                    <a:pt x="1160" y="144"/>
                    <a:pt x="164" y="574"/>
                  </a:cubicBezTo>
                  <a:cubicBezTo>
                    <a:pt x="52" y="622"/>
                    <a:pt x="0" y="753"/>
                    <a:pt x="49" y="866"/>
                  </a:cubicBezTo>
                  <a:cubicBezTo>
                    <a:pt x="85" y="950"/>
                    <a:pt x="167" y="1001"/>
                    <a:pt x="253" y="1001"/>
                  </a:cubicBezTo>
                  <a:cubicBezTo>
                    <a:pt x="282" y="1001"/>
                    <a:pt x="312" y="995"/>
                    <a:pt x="341" y="982"/>
                  </a:cubicBezTo>
                  <a:cubicBezTo>
                    <a:pt x="1274" y="580"/>
                    <a:pt x="2208" y="446"/>
                    <a:pt x="3039" y="446"/>
                  </a:cubicBezTo>
                  <a:cubicBezTo>
                    <a:pt x="3658" y="446"/>
                    <a:pt x="4219" y="520"/>
                    <a:pt x="4680" y="613"/>
                  </a:cubicBezTo>
                  <a:cubicBezTo>
                    <a:pt x="5257" y="730"/>
                    <a:pt x="5743" y="889"/>
                    <a:pt x="6090" y="1022"/>
                  </a:cubicBezTo>
                  <a:cubicBezTo>
                    <a:pt x="5996" y="1065"/>
                    <a:pt x="5942" y="1172"/>
                    <a:pt x="5968" y="1277"/>
                  </a:cubicBezTo>
                  <a:cubicBezTo>
                    <a:pt x="5993" y="1378"/>
                    <a:pt x="6084" y="1446"/>
                    <a:pt x="6184" y="1446"/>
                  </a:cubicBezTo>
                  <a:cubicBezTo>
                    <a:pt x="6201" y="1446"/>
                    <a:pt x="6220" y="1444"/>
                    <a:pt x="6238" y="1439"/>
                  </a:cubicBezTo>
                  <a:lnTo>
                    <a:pt x="6828" y="1292"/>
                  </a:lnTo>
                  <a:cubicBezTo>
                    <a:pt x="6828" y="1292"/>
                    <a:pt x="6828" y="1292"/>
                    <a:pt x="6828" y="1291"/>
                  </a:cubicBezTo>
                  <a:lnTo>
                    <a:pt x="6831" y="1291"/>
                  </a:lnTo>
                  <a:cubicBezTo>
                    <a:pt x="6832" y="1290"/>
                    <a:pt x="6833" y="1290"/>
                    <a:pt x="6834" y="1290"/>
                  </a:cubicBezTo>
                  <a:cubicBezTo>
                    <a:pt x="6836" y="1289"/>
                    <a:pt x="6838" y="1288"/>
                    <a:pt x="6841" y="1288"/>
                  </a:cubicBezTo>
                  <a:cubicBezTo>
                    <a:pt x="6843" y="1287"/>
                    <a:pt x="6845" y="1286"/>
                    <a:pt x="6847" y="1286"/>
                  </a:cubicBezTo>
                  <a:cubicBezTo>
                    <a:pt x="6849" y="1285"/>
                    <a:pt x="6850" y="1285"/>
                    <a:pt x="6853" y="1284"/>
                  </a:cubicBezTo>
                  <a:cubicBezTo>
                    <a:pt x="6855" y="1284"/>
                    <a:pt x="6858" y="1282"/>
                    <a:pt x="6860" y="1281"/>
                  </a:cubicBezTo>
                  <a:cubicBezTo>
                    <a:pt x="6862" y="1280"/>
                    <a:pt x="6865" y="1279"/>
                    <a:pt x="6867" y="1278"/>
                  </a:cubicBezTo>
                  <a:cubicBezTo>
                    <a:pt x="6870" y="1277"/>
                    <a:pt x="6872" y="1276"/>
                    <a:pt x="6875" y="1275"/>
                  </a:cubicBezTo>
                  <a:cubicBezTo>
                    <a:pt x="6875" y="1275"/>
                    <a:pt x="6876" y="1275"/>
                    <a:pt x="6876" y="1274"/>
                  </a:cubicBezTo>
                  <a:cubicBezTo>
                    <a:pt x="6878" y="1273"/>
                    <a:pt x="6879" y="1271"/>
                    <a:pt x="6882" y="1270"/>
                  </a:cubicBezTo>
                  <a:cubicBezTo>
                    <a:pt x="6884" y="1269"/>
                    <a:pt x="6886" y="1268"/>
                    <a:pt x="6888" y="1267"/>
                  </a:cubicBezTo>
                  <a:cubicBezTo>
                    <a:pt x="6889" y="1266"/>
                    <a:pt x="6890" y="1266"/>
                    <a:pt x="6891" y="1265"/>
                  </a:cubicBezTo>
                  <a:cubicBezTo>
                    <a:pt x="6892" y="1265"/>
                    <a:pt x="6894" y="1264"/>
                    <a:pt x="6895" y="1263"/>
                  </a:cubicBezTo>
                  <a:cubicBezTo>
                    <a:pt x="6897" y="1262"/>
                    <a:pt x="6899" y="1260"/>
                    <a:pt x="6901" y="1259"/>
                  </a:cubicBezTo>
                  <a:cubicBezTo>
                    <a:pt x="6905" y="1256"/>
                    <a:pt x="6908" y="1254"/>
                    <a:pt x="6913" y="1251"/>
                  </a:cubicBezTo>
                  <a:cubicBezTo>
                    <a:pt x="6914" y="1251"/>
                    <a:pt x="6914" y="1250"/>
                    <a:pt x="6915" y="1250"/>
                  </a:cubicBezTo>
                  <a:cubicBezTo>
                    <a:pt x="6916" y="1249"/>
                    <a:pt x="6916" y="1248"/>
                    <a:pt x="6917" y="1248"/>
                  </a:cubicBezTo>
                  <a:cubicBezTo>
                    <a:pt x="6918" y="1247"/>
                    <a:pt x="6919" y="1246"/>
                    <a:pt x="6921" y="1245"/>
                  </a:cubicBezTo>
                  <a:cubicBezTo>
                    <a:pt x="6923" y="1241"/>
                    <a:pt x="6926" y="1239"/>
                    <a:pt x="6929" y="1237"/>
                  </a:cubicBezTo>
                  <a:cubicBezTo>
                    <a:pt x="6931" y="1235"/>
                    <a:pt x="6933" y="1233"/>
                    <a:pt x="6935" y="1231"/>
                  </a:cubicBezTo>
                  <a:cubicBezTo>
                    <a:pt x="6936" y="1229"/>
                    <a:pt x="6939" y="1228"/>
                    <a:pt x="6940" y="1226"/>
                  </a:cubicBezTo>
                  <a:cubicBezTo>
                    <a:pt x="6941" y="1225"/>
                    <a:pt x="6943" y="1224"/>
                    <a:pt x="6944" y="1222"/>
                  </a:cubicBezTo>
                  <a:cubicBezTo>
                    <a:pt x="6947" y="1219"/>
                    <a:pt x="6949" y="1215"/>
                    <a:pt x="6952" y="1211"/>
                  </a:cubicBezTo>
                  <a:cubicBezTo>
                    <a:pt x="6953" y="1209"/>
                    <a:pt x="6955" y="1208"/>
                    <a:pt x="6956" y="1206"/>
                  </a:cubicBezTo>
                  <a:cubicBezTo>
                    <a:pt x="6957" y="1205"/>
                    <a:pt x="6957" y="1204"/>
                    <a:pt x="6958" y="1204"/>
                  </a:cubicBezTo>
                  <a:cubicBezTo>
                    <a:pt x="6960" y="1201"/>
                    <a:pt x="6962" y="1198"/>
                    <a:pt x="6964" y="1195"/>
                  </a:cubicBezTo>
                  <a:cubicBezTo>
                    <a:pt x="6966" y="1192"/>
                    <a:pt x="6968" y="1190"/>
                    <a:pt x="6969" y="1186"/>
                  </a:cubicBezTo>
                  <a:cubicBezTo>
                    <a:pt x="6971" y="1184"/>
                    <a:pt x="6972" y="1182"/>
                    <a:pt x="6973" y="1179"/>
                  </a:cubicBezTo>
                  <a:cubicBezTo>
                    <a:pt x="6973" y="1179"/>
                    <a:pt x="6974" y="1178"/>
                    <a:pt x="6974" y="1177"/>
                  </a:cubicBezTo>
                  <a:cubicBezTo>
                    <a:pt x="6975" y="1176"/>
                    <a:pt x="6975" y="1175"/>
                    <a:pt x="6976" y="1174"/>
                  </a:cubicBezTo>
                  <a:cubicBezTo>
                    <a:pt x="6977" y="1172"/>
                    <a:pt x="6978" y="1170"/>
                    <a:pt x="6979" y="1168"/>
                  </a:cubicBezTo>
                  <a:cubicBezTo>
                    <a:pt x="6980" y="1166"/>
                    <a:pt x="6981" y="1163"/>
                    <a:pt x="6982" y="1161"/>
                  </a:cubicBezTo>
                  <a:cubicBezTo>
                    <a:pt x="6983" y="1158"/>
                    <a:pt x="6984" y="1156"/>
                    <a:pt x="6985" y="1153"/>
                  </a:cubicBezTo>
                  <a:cubicBezTo>
                    <a:pt x="6985" y="1151"/>
                    <a:pt x="6986" y="1149"/>
                    <a:pt x="6987" y="1147"/>
                  </a:cubicBezTo>
                  <a:cubicBezTo>
                    <a:pt x="6988" y="1145"/>
                    <a:pt x="6988" y="1143"/>
                    <a:pt x="6989" y="1141"/>
                  </a:cubicBezTo>
                  <a:cubicBezTo>
                    <a:pt x="6990" y="1138"/>
                    <a:pt x="6990" y="1136"/>
                    <a:pt x="6991" y="1133"/>
                  </a:cubicBezTo>
                  <a:cubicBezTo>
                    <a:pt x="6992" y="1130"/>
                    <a:pt x="6992" y="1128"/>
                    <a:pt x="6994" y="1126"/>
                  </a:cubicBezTo>
                  <a:cubicBezTo>
                    <a:pt x="6994" y="1124"/>
                    <a:pt x="6995" y="1122"/>
                    <a:pt x="6995" y="1120"/>
                  </a:cubicBezTo>
                  <a:cubicBezTo>
                    <a:pt x="6996" y="1117"/>
                    <a:pt x="6996" y="1115"/>
                    <a:pt x="6997" y="1112"/>
                  </a:cubicBezTo>
                  <a:cubicBezTo>
                    <a:pt x="6997" y="1110"/>
                    <a:pt x="6997" y="1108"/>
                    <a:pt x="6998" y="1106"/>
                  </a:cubicBezTo>
                  <a:lnTo>
                    <a:pt x="6998" y="1098"/>
                  </a:lnTo>
                  <a:cubicBezTo>
                    <a:pt x="6999" y="1096"/>
                    <a:pt x="6999" y="1093"/>
                    <a:pt x="6999" y="1090"/>
                  </a:cubicBezTo>
                  <a:cubicBezTo>
                    <a:pt x="6999" y="1088"/>
                    <a:pt x="6999" y="1087"/>
                    <a:pt x="6999" y="1085"/>
                  </a:cubicBezTo>
                  <a:lnTo>
                    <a:pt x="6999" y="1077"/>
                  </a:lnTo>
                  <a:lnTo>
                    <a:pt x="6999" y="1068"/>
                  </a:lnTo>
                  <a:lnTo>
                    <a:pt x="6999" y="1063"/>
                  </a:lnTo>
                  <a:cubicBezTo>
                    <a:pt x="6999" y="1061"/>
                    <a:pt x="6999" y="1058"/>
                    <a:pt x="6999" y="1055"/>
                  </a:cubicBezTo>
                  <a:cubicBezTo>
                    <a:pt x="6999" y="1053"/>
                    <a:pt x="6998" y="1050"/>
                    <a:pt x="6998" y="1046"/>
                  </a:cubicBezTo>
                  <a:cubicBezTo>
                    <a:pt x="6998" y="1045"/>
                    <a:pt x="6998" y="1043"/>
                    <a:pt x="6997" y="1042"/>
                  </a:cubicBezTo>
                  <a:cubicBezTo>
                    <a:pt x="6997" y="1039"/>
                    <a:pt x="6996" y="1036"/>
                    <a:pt x="6996" y="1034"/>
                  </a:cubicBezTo>
                  <a:cubicBezTo>
                    <a:pt x="6995" y="1031"/>
                    <a:pt x="6995" y="1028"/>
                    <a:pt x="6994" y="1025"/>
                  </a:cubicBezTo>
                  <a:cubicBezTo>
                    <a:pt x="6994" y="1024"/>
                    <a:pt x="6994" y="1023"/>
                    <a:pt x="6992" y="1022"/>
                  </a:cubicBezTo>
                  <a:cubicBezTo>
                    <a:pt x="6992" y="1021"/>
                    <a:pt x="6992" y="1021"/>
                    <a:pt x="6992" y="1020"/>
                  </a:cubicBezTo>
                  <a:cubicBezTo>
                    <a:pt x="6991" y="1017"/>
                    <a:pt x="6991" y="1015"/>
                    <a:pt x="6990" y="1013"/>
                  </a:cubicBezTo>
                  <a:cubicBezTo>
                    <a:pt x="6989" y="1010"/>
                    <a:pt x="6988" y="1007"/>
                    <a:pt x="6987" y="1004"/>
                  </a:cubicBezTo>
                  <a:cubicBezTo>
                    <a:pt x="6987" y="1002"/>
                    <a:pt x="6986" y="1000"/>
                    <a:pt x="6985" y="998"/>
                  </a:cubicBezTo>
                  <a:cubicBezTo>
                    <a:pt x="6985" y="996"/>
                    <a:pt x="6984" y="995"/>
                    <a:pt x="6983" y="993"/>
                  </a:cubicBezTo>
                  <a:cubicBezTo>
                    <a:pt x="6982" y="989"/>
                    <a:pt x="6981" y="986"/>
                    <a:pt x="6980" y="984"/>
                  </a:cubicBezTo>
                  <a:cubicBezTo>
                    <a:pt x="6979" y="981"/>
                    <a:pt x="6977" y="979"/>
                    <a:pt x="6976" y="977"/>
                  </a:cubicBezTo>
                  <a:cubicBezTo>
                    <a:pt x="6976" y="976"/>
                    <a:pt x="6976" y="976"/>
                    <a:pt x="6976" y="976"/>
                  </a:cubicBezTo>
                  <a:lnTo>
                    <a:pt x="6679" y="383"/>
                  </a:lnTo>
                  <a:cubicBezTo>
                    <a:pt x="6640" y="305"/>
                    <a:pt x="6562" y="260"/>
                    <a:pt x="6480" y="260"/>
                  </a:cubicBezTo>
                  <a:cubicBezTo>
                    <a:pt x="6447" y="260"/>
                    <a:pt x="6413" y="267"/>
                    <a:pt x="6381" y="283"/>
                  </a:cubicBezTo>
                  <a:cubicBezTo>
                    <a:pt x="6271" y="338"/>
                    <a:pt x="6226" y="471"/>
                    <a:pt x="6281" y="581"/>
                  </a:cubicBezTo>
                  <a:lnTo>
                    <a:pt x="6304" y="626"/>
                  </a:lnTo>
                  <a:cubicBezTo>
                    <a:pt x="5937" y="483"/>
                    <a:pt x="5414" y="309"/>
                    <a:pt x="4783" y="181"/>
                  </a:cubicBezTo>
                  <a:cubicBezTo>
                    <a:pt x="4293" y="80"/>
                    <a:pt x="3695" y="0"/>
                    <a:pt x="3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30;p51">
              <a:extLst>
                <a:ext uri="{FF2B5EF4-FFF2-40B4-BE49-F238E27FC236}">
                  <a16:creationId xmlns:a16="http://schemas.microsoft.com/office/drawing/2014/main" id="{E5EC4A4F-3C44-E32B-E993-0C65E22EBB16}"/>
                </a:ext>
              </a:extLst>
            </p:cNvPr>
            <p:cNvSpPr/>
            <p:nvPr/>
          </p:nvSpPr>
          <p:spPr>
            <a:xfrm>
              <a:off x="4211850" y="3442875"/>
              <a:ext cx="27075" cy="25975"/>
            </a:xfrm>
            <a:custGeom>
              <a:avLst/>
              <a:gdLst/>
              <a:ahLst/>
              <a:cxnLst/>
              <a:rect l="l" t="t" r="r" b="b"/>
              <a:pathLst>
                <a:path w="1083" h="1039" extrusionOk="0">
                  <a:moveTo>
                    <a:pt x="245" y="1"/>
                  </a:moveTo>
                  <a:cubicBezTo>
                    <a:pt x="187" y="1"/>
                    <a:pt x="130" y="22"/>
                    <a:pt x="87" y="66"/>
                  </a:cubicBezTo>
                  <a:cubicBezTo>
                    <a:pt x="1" y="153"/>
                    <a:pt x="1" y="294"/>
                    <a:pt x="87" y="380"/>
                  </a:cubicBezTo>
                  <a:lnTo>
                    <a:pt x="227" y="520"/>
                  </a:lnTo>
                  <a:lnTo>
                    <a:pt x="87" y="659"/>
                  </a:lnTo>
                  <a:cubicBezTo>
                    <a:pt x="1" y="746"/>
                    <a:pt x="1" y="887"/>
                    <a:pt x="87" y="974"/>
                  </a:cubicBezTo>
                  <a:cubicBezTo>
                    <a:pt x="130" y="1017"/>
                    <a:pt x="187" y="1038"/>
                    <a:pt x="245" y="1038"/>
                  </a:cubicBezTo>
                  <a:cubicBezTo>
                    <a:pt x="302" y="1038"/>
                    <a:pt x="359" y="1018"/>
                    <a:pt x="402" y="974"/>
                  </a:cubicBezTo>
                  <a:lnTo>
                    <a:pt x="541" y="834"/>
                  </a:lnTo>
                  <a:lnTo>
                    <a:pt x="681" y="974"/>
                  </a:lnTo>
                  <a:cubicBezTo>
                    <a:pt x="725" y="1017"/>
                    <a:pt x="782" y="1038"/>
                    <a:pt x="838" y="1038"/>
                  </a:cubicBezTo>
                  <a:cubicBezTo>
                    <a:pt x="895" y="1038"/>
                    <a:pt x="952" y="1018"/>
                    <a:pt x="995" y="974"/>
                  </a:cubicBezTo>
                  <a:cubicBezTo>
                    <a:pt x="1082" y="887"/>
                    <a:pt x="1082" y="746"/>
                    <a:pt x="995" y="659"/>
                  </a:cubicBezTo>
                  <a:lnTo>
                    <a:pt x="856" y="520"/>
                  </a:lnTo>
                  <a:lnTo>
                    <a:pt x="995" y="380"/>
                  </a:lnTo>
                  <a:cubicBezTo>
                    <a:pt x="1082" y="294"/>
                    <a:pt x="1082" y="153"/>
                    <a:pt x="995" y="66"/>
                  </a:cubicBezTo>
                  <a:cubicBezTo>
                    <a:pt x="952" y="22"/>
                    <a:pt x="895" y="1"/>
                    <a:pt x="838" y="1"/>
                  </a:cubicBezTo>
                  <a:cubicBezTo>
                    <a:pt x="781" y="1"/>
                    <a:pt x="724" y="22"/>
                    <a:pt x="681" y="66"/>
                  </a:cubicBezTo>
                  <a:lnTo>
                    <a:pt x="541" y="205"/>
                  </a:lnTo>
                  <a:lnTo>
                    <a:pt x="402" y="66"/>
                  </a:lnTo>
                  <a:cubicBezTo>
                    <a:pt x="359" y="22"/>
                    <a:pt x="302" y="1"/>
                    <a:pt x="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1;p51">
              <a:extLst>
                <a:ext uri="{FF2B5EF4-FFF2-40B4-BE49-F238E27FC236}">
                  <a16:creationId xmlns:a16="http://schemas.microsoft.com/office/drawing/2014/main" id="{C66645A1-60C6-0900-096D-EA29B1575E3A}"/>
                </a:ext>
              </a:extLst>
            </p:cNvPr>
            <p:cNvSpPr/>
            <p:nvPr/>
          </p:nvSpPr>
          <p:spPr>
            <a:xfrm>
              <a:off x="4182175" y="3628225"/>
              <a:ext cx="27075" cy="25975"/>
            </a:xfrm>
            <a:custGeom>
              <a:avLst/>
              <a:gdLst/>
              <a:ahLst/>
              <a:cxnLst/>
              <a:rect l="l" t="t" r="r" b="b"/>
              <a:pathLst>
                <a:path w="1083" h="1039" extrusionOk="0">
                  <a:moveTo>
                    <a:pt x="245" y="1"/>
                  </a:moveTo>
                  <a:cubicBezTo>
                    <a:pt x="188" y="1"/>
                    <a:pt x="131" y="23"/>
                    <a:pt x="88" y="66"/>
                  </a:cubicBezTo>
                  <a:cubicBezTo>
                    <a:pt x="1" y="153"/>
                    <a:pt x="1" y="294"/>
                    <a:pt x="88" y="380"/>
                  </a:cubicBezTo>
                  <a:lnTo>
                    <a:pt x="227" y="520"/>
                  </a:lnTo>
                  <a:lnTo>
                    <a:pt x="88" y="659"/>
                  </a:lnTo>
                  <a:cubicBezTo>
                    <a:pt x="1" y="746"/>
                    <a:pt x="1" y="887"/>
                    <a:pt x="88" y="974"/>
                  </a:cubicBezTo>
                  <a:cubicBezTo>
                    <a:pt x="131" y="1017"/>
                    <a:pt x="188" y="1039"/>
                    <a:pt x="245" y="1039"/>
                  </a:cubicBezTo>
                  <a:cubicBezTo>
                    <a:pt x="302" y="1039"/>
                    <a:pt x="358" y="1018"/>
                    <a:pt x="402" y="974"/>
                  </a:cubicBezTo>
                  <a:lnTo>
                    <a:pt x="542" y="835"/>
                  </a:lnTo>
                  <a:lnTo>
                    <a:pt x="681" y="974"/>
                  </a:lnTo>
                  <a:cubicBezTo>
                    <a:pt x="724" y="1017"/>
                    <a:pt x="781" y="1039"/>
                    <a:pt x="838" y="1039"/>
                  </a:cubicBezTo>
                  <a:cubicBezTo>
                    <a:pt x="895" y="1039"/>
                    <a:pt x="953" y="1018"/>
                    <a:pt x="996" y="974"/>
                  </a:cubicBezTo>
                  <a:cubicBezTo>
                    <a:pt x="1082" y="887"/>
                    <a:pt x="1082" y="746"/>
                    <a:pt x="996" y="659"/>
                  </a:cubicBezTo>
                  <a:lnTo>
                    <a:pt x="856" y="520"/>
                  </a:lnTo>
                  <a:lnTo>
                    <a:pt x="996" y="380"/>
                  </a:lnTo>
                  <a:cubicBezTo>
                    <a:pt x="1082" y="294"/>
                    <a:pt x="1082" y="153"/>
                    <a:pt x="996" y="66"/>
                  </a:cubicBezTo>
                  <a:cubicBezTo>
                    <a:pt x="953" y="23"/>
                    <a:pt x="895" y="1"/>
                    <a:pt x="838" y="1"/>
                  </a:cubicBezTo>
                  <a:cubicBezTo>
                    <a:pt x="781" y="1"/>
                    <a:pt x="724" y="23"/>
                    <a:pt x="681" y="66"/>
                  </a:cubicBezTo>
                  <a:lnTo>
                    <a:pt x="542" y="205"/>
                  </a:lnTo>
                  <a:lnTo>
                    <a:pt x="402" y="66"/>
                  </a:lnTo>
                  <a:cubicBezTo>
                    <a:pt x="359" y="23"/>
                    <a:pt x="302" y="1"/>
                    <a:pt x="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2;p51">
              <a:extLst>
                <a:ext uri="{FF2B5EF4-FFF2-40B4-BE49-F238E27FC236}">
                  <a16:creationId xmlns:a16="http://schemas.microsoft.com/office/drawing/2014/main" id="{0EECDC77-B085-6946-6972-86C4A3E297E5}"/>
                </a:ext>
              </a:extLst>
            </p:cNvPr>
            <p:cNvSpPr/>
            <p:nvPr/>
          </p:nvSpPr>
          <p:spPr>
            <a:xfrm>
              <a:off x="4093225" y="3465125"/>
              <a:ext cx="27050" cy="26000"/>
            </a:xfrm>
            <a:custGeom>
              <a:avLst/>
              <a:gdLst/>
              <a:ahLst/>
              <a:cxnLst/>
              <a:rect l="l" t="t" r="r" b="b"/>
              <a:pathLst>
                <a:path w="1082" h="1040" extrusionOk="0">
                  <a:moveTo>
                    <a:pt x="244" y="0"/>
                  </a:moveTo>
                  <a:cubicBezTo>
                    <a:pt x="187" y="0"/>
                    <a:pt x="130" y="22"/>
                    <a:pt x="86" y="66"/>
                  </a:cubicBezTo>
                  <a:cubicBezTo>
                    <a:pt x="0" y="153"/>
                    <a:pt x="0" y="294"/>
                    <a:pt x="86" y="381"/>
                  </a:cubicBezTo>
                  <a:lnTo>
                    <a:pt x="226" y="520"/>
                  </a:lnTo>
                  <a:lnTo>
                    <a:pt x="86" y="659"/>
                  </a:lnTo>
                  <a:cubicBezTo>
                    <a:pt x="0" y="746"/>
                    <a:pt x="0" y="887"/>
                    <a:pt x="86" y="974"/>
                  </a:cubicBezTo>
                  <a:cubicBezTo>
                    <a:pt x="130" y="1017"/>
                    <a:pt x="187" y="1039"/>
                    <a:pt x="244" y="1039"/>
                  </a:cubicBezTo>
                  <a:cubicBezTo>
                    <a:pt x="301" y="1039"/>
                    <a:pt x="358" y="1017"/>
                    <a:pt x="402" y="974"/>
                  </a:cubicBezTo>
                  <a:lnTo>
                    <a:pt x="541" y="834"/>
                  </a:lnTo>
                  <a:lnTo>
                    <a:pt x="680" y="974"/>
                  </a:lnTo>
                  <a:cubicBezTo>
                    <a:pt x="723" y="1017"/>
                    <a:pt x="780" y="1039"/>
                    <a:pt x="837" y="1039"/>
                  </a:cubicBezTo>
                  <a:cubicBezTo>
                    <a:pt x="894" y="1039"/>
                    <a:pt x="951" y="1017"/>
                    <a:pt x="995" y="974"/>
                  </a:cubicBezTo>
                  <a:cubicBezTo>
                    <a:pt x="1082" y="887"/>
                    <a:pt x="1082" y="746"/>
                    <a:pt x="995" y="659"/>
                  </a:cubicBezTo>
                  <a:lnTo>
                    <a:pt x="856" y="520"/>
                  </a:lnTo>
                  <a:lnTo>
                    <a:pt x="995" y="381"/>
                  </a:lnTo>
                  <a:cubicBezTo>
                    <a:pt x="1082" y="294"/>
                    <a:pt x="1082" y="153"/>
                    <a:pt x="995" y="66"/>
                  </a:cubicBezTo>
                  <a:cubicBezTo>
                    <a:pt x="951" y="22"/>
                    <a:pt x="894" y="0"/>
                    <a:pt x="837" y="0"/>
                  </a:cubicBezTo>
                  <a:cubicBezTo>
                    <a:pt x="780" y="0"/>
                    <a:pt x="723" y="22"/>
                    <a:pt x="679" y="66"/>
                  </a:cubicBezTo>
                  <a:lnTo>
                    <a:pt x="541" y="205"/>
                  </a:lnTo>
                  <a:lnTo>
                    <a:pt x="402" y="66"/>
                  </a:lnTo>
                  <a:cubicBezTo>
                    <a:pt x="358" y="22"/>
                    <a:pt x="301" y="0"/>
                    <a:pt x="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3;p51">
              <a:extLst>
                <a:ext uri="{FF2B5EF4-FFF2-40B4-BE49-F238E27FC236}">
                  <a16:creationId xmlns:a16="http://schemas.microsoft.com/office/drawing/2014/main" id="{1C5647C7-1E6D-E7AF-C1C5-E9356686D1FD}"/>
                </a:ext>
              </a:extLst>
            </p:cNvPr>
            <p:cNvSpPr/>
            <p:nvPr/>
          </p:nvSpPr>
          <p:spPr>
            <a:xfrm>
              <a:off x="4300850" y="3635650"/>
              <a:ext cx="27050" cy="25975"/>
            </a:xfrm>
            <a:custGeom>
              <a:avLst/>
              <a:gdLst/>
              <a:ahLst/>
              <a:cxnLst/>
              <a:rect l="l" t="t" r="r" b="b"/>
              <a:pathLst>
                <a:path w="1082" h="1039" extrusionOk="0">
                  <a:moveTo>
                    <a:pt x="244" y="0"/>
                  </a:moveTo>
                  <a:cubicBezTo>
                    <a:pt x="187" y="0"/>
                    <a:pt x="130" y="22"/>
                    <a:pt x="86" y="66"/>
                  </a:cubicBezTo>
                  <a:cubicBezTo>
                    <a:pt x="0" y="153"/>
                    <a:pt x="0" y="293"/>
                    <a:pt x="86" y="380"/>
                  </a:cubicBezTo>
                  <a:lnTo>
                    <a:pt x="226" y="520"/>
                  </a:lnTo>
                  <a:lnTo>
                    <a:pt x="86" y="659"/>
                  </a:lnTo>
                  <a:cubicBezTo>
                    <a:pt x="0" y="746"/>
                    <a:pt x="0" y="887"/>
                    <a:pt x="86" y="973"/>
                  </a:cubicBezTo>
                  <a:cubicBezTo>
                    <a:pt x="130" y="1017"/>
                    <a:pt x="187" y="1038"/>
                    <a:pt x="244" y="1038"/>
                  </a:cubicBezTo>
                  <a:cubicBezTo>
                    <a:pt x="301" y="1038"/>
                    <a:pt x="358" y="1017"/>
                    <a:pt x="402" y="973"/>
                  </a:cubicBezTo>
                  <a:lnTo>
                    <a:pt x="540" y="834"/>
                  </a:lnTo>
                  <a:lnTo>
                    <a:pt x="680" y="973"/>
                  </a:lnTo>
                  <a:cubicBezTo>
                    <a:pt x="723" y="1017"/>
                    <a:pt x="780" y="1038"/>
                    <a:pt x="837" y="1038"/>
                  </a:cubicBezTo>
                  <a:cubicBezTo>
                    <a:pt x="894" y="1038"/>
                    <a:pt x="951" y="1017"/>
                    <a:pt x="995" y="973"/>
                  </a:cubicBezTo>
                  <a:cubicBezTo>
                    <a:pt x="1082" y="887"/>
                    <a:pt x="1082" y="746"/>
                    <a:pt x="995" y="659"/>
                  </a:cubicBezTo>
                  <a:lnTo>
                    <a:pt x="856" y="520"/>
                  </a:lnTo>
                  <a:lnTo>
                    <a:pt x="995" y="380"/>
                  </a:lnTo>
                  <a:cubicBezTo>
                    <a:pt x="1082" y="293"/>
                    <a:pt x="1082" y="153"/>
                    <a:pt x="995" y="66"/>
                  </a:cubicBezTo>
                  <a:cubicBezTo>
                    <a:pt x="951" y="22"/>
                    <a:pt x="894" y="0"/>
                    <a:pt x="837" y="0"/>
                  </a:cubicBezTo>
                  <a:cubicBezTo>
                    <a:pt x="780" y="0"/>
                    <a:pt x="723" y="22"/>
                    <a:pt x="680" y="66"/>
                  </a:cubicBezTo>
                  <a:lnTo>
                    <a:pt x="540" y="205"/>
                  </a:lnTo>
                  <a:lnTo>
                    <a:pt x="402" y="66"/>
                  </a:lnTo>
                  <a:cubicBezTo>
                    <a:pt x="358" y="22"/>
                    <a:pt x="301" y="0"/>
                    <a:pt x="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4;p51">
              <a:extLst>
                <a:ext uri="{FF2B5EF4-FFF2-40B4-BE49-F238E27FC236}">
                  <a16:creationId xmlns:a16="http://schemas.microsoft.com/office/drawing/2014/main" id="{509C9176-44C5-B516-31F7-9E605E1AC461}"/>
                </a:ext>
              </a:extLst>
            </p:cNvPr>
            <p:cNvSpPr/>
            <p:nvPr/>
          </p:nvSpPr>
          <p:spPr>
            <a:xfrm>
              <a:off x="4160475" y="3606000"/>
              <a:ext cx="70450" cy="70450"/>
            </a:xfrm>
            <a:custGeom>
              <a:avLst/>
              <a:gdLst/>
              <a:ahLst/>
              <a:cxnLst/>
              <a:rect l="l" t="t" r="r" b="b"/>
              <a:pathLst>
                <a:path w="2818" h="2818" extrusionOk="0">
                  <a:moveTo>
                    <a:pt x="1410" y="445"/>
                  </a:moveTo>
                  <a:cubicBezTo>
                    <a:pt x="1941" y="445"/>
                    <a:pt x="2373" y="877"/>
                    <a:pt x="2373" y="1409"/>
                  </a:cubicBezTo>
                  <a:cubicBezTo>
                    <a:pt x="2373" y="1940"/>
                    <a:pt x="1941" y="2373"/>
                    <a:pt x="1410" y="2373"/>
                  </a:cubicBezTo>
                  <a:cubicBezTo>
                    <a:pt x="878" y="2373"/>
                    <a:pt x="446" y="1940"/>
                    <a:pt x="446" y="1409"/>
                  </a:cubicBezTo>
                  <a:cubicBezTo>
                    <a:pt x="446" y="877"/>
                    <a:pt x="878" y="445"/>
                    <a:pt x="1410" y="445"/>
                  </a:cubicBezTo>
                  <a:close/>
                  <a:moveTo>
                    <a:pt x="1410" y="0"/>
                  </a:moveTo>
                  <a:cubicBezTo>
                    <a:pt x="632" y="0"/>
                    <a:pt x="1" y="633"/>
                    <a:pt x="1" y="1409"/>
                  </a:cubicBezTo>
                  <a:cubicBezTo>
                    <a:pt x="1" y="2186"/>
                    <a:pt x="632" y="2817"/>
                    <a:pt x="1410" y="2817"/>
                  </a:cubicBezTo>
                  <a:cubicBezTo>
                    <a:pt x="2186" y="2817"/>
                    <a:pt x="2818" y="2186"/>
                    <a:pt x="2818" y="1409"/>
                  </a:cubicBezTo>
                  <a:cubicBezTo>
                    <a:pt x="2818" y="633"/>
                    <a:pt x="2186" y="0"/>
                    <a:pt x="1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5;p51">
              <a:extLst>
                <a:ext uri="{FF2B5EF4-FFF2-40B4-BE49-F238E27FC236}">
                  <a16:creationId xmlns:a16="http://schemas.microsoft.com/office/drawing/2014/main" id="{4C5B5EB0-51BF-0551-A535-123BEF23F586}"/>
                </a:ext>
              </a:extLst>
            </p:cNvPr>
            <p:cNvSpPr/>
            <p:nvPr/>
          </p:nvSpPr>
          <p:spPr>
            <a:xfrm>
              <a:off x="4190175" y="3420650"/>
              <a:ext cx="70450" cy="70450"/>
            </a:xfrm>
            <a:custGeom>
              <a:avLst/>
              <a:gdLst/>
              <a:ahLst/>
              <a:cxnLst/>
              <a:rect l="l" t="t" r="r" b="b"/>
              <a:pathLst>
                <a:path w="2818" h="2818" extrusionOk="0">
                  <a:moveTo>
                    <a:pt x="1408" y="445"/>
                  </a:moveTo>
                  <a:cubicBezTo>
                    <a:pt x="1940" y="445"/>
                    <a:pt x="2372" y="877"/>
                    <a:pt x="2372" y="1409"/>
                  </a:cubicBezTo>
                  <a:cubicBezTo>
                    <a:pt x="2372" y="1940"/>
                    <a:pt x="1940" y="2372"/>
                    <a:pt x="1408" y="2372"/>
                  </a:cubicBezTo>
                  <a:cubicBezTo>
                    <a:pt x="877" y="2372"/>
                    <a:pt x="445" y="1940"/>
                    <a:pt x="445" y="1409"/>
                  </a:cubicBezTo>
                  <a:cubicBezTo>
                    <a:pt x="445" y="877"/>
                    <a:pt x="877" y="445"/>
                    <a:pt x="1408" y="445"/>
                  </a:cubicBezTo>
                  <a:close/>
                  <a:moveTo>
                    <a:pt x="1408" y="0"/>
                  </a:moveTo>
                  <a:cubicBezTo>
                    <a:pt x="631" y="0"/>
                    <a:pt x="0" y="632"/>
                    <a:pt x="0" y="1409"/>
                  </a:cubicBezTo>
                  <a:cubicBezTo>
                    <a:pt x="0" y="2186"/>
                    <a:pt x="631" y="2817"/>
                    <a:pt x="1408" y="2817"/>
                  </a:cubicBezTo>
                  <a:cubicBezTo>
                    <a:pt x="2186" y="2817"/>
                    <a:pt x="2817" y="2186"/>
                    <a:pt x="2817" y="1409"/>
                  </a:cubicBezTo>
                  <a:cubicBezTo>
                    <a:pt x="2817" y="632"/>
                    <a:pt x="2186" y="0"/>
                    <a:pt x="1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681;p51">
            <a:extLst>
              <a:ext uri="{FF2B5EF4-FFF2-40B4-BE49-F238E27FC236}">
                <a16:creationId xmlns:a16="http://schemas.microsoft.com/office/drawing/2014/main" id="{F2F439A3-0553-506C-452D-BD39022784D5}"/>
              </a:ext>
            </a:extLst>
          </p:cNvPr>
          <p:cNvGrpSpPr/>
          <p:nvPr/>
        </p:nvGrpSpPr>
        <p:grpSpPr>
          <a:xfrm>
            <a:off x="775631" y="3198376"/>
            <a:ext cx="385401" cy="303939"/>
            <a:chOff x="1435850" y="1239250"/>
            <a:chExt cx="340400" cy="268450"/>
          </a:xfrm>
        </p:grpSpPr>
        <p:sp>
          <p:nvSpPr>
            <p:cNvPr id="352" name="Google Shape;682;p51">
              <a:extLst>
                <a:ext uri="{FF2B5EF4-FFF2-40B4-BE49-F238E27FC236}">
                  <a16:creationId xmlns:a16="http://schemas.microsoft.com/office/drawing/2014/main" id="{4DB9BD95-2FFB-A697-9C0D-4642A18C2C61}"/>
                </a:ext>
              </a:extLst>
            </p:cNvPr>
            <p:cNvSpPr/>
            <p:nvPr/>
          </p:nvSpPr>
          <p:spPr>
            <a:xfrm>
              <a:off x="1435850" y="1368500"/>
              <a:ext cx="340400" cy="139200"/>
            </a:xfrm>
            <a:custGeom>
              <a:avLst/>
              <a:gdLst/>
              <a:ahLst/>
              <a:cxnLst/>
              <a:rect l="l" t="t" r="r" b="b"/>
              <a:pathLst>
                <a:path w="13616" h="5568" extrusionOk="0">
                  <a:moveTo>
                    <a:pt x="3182" y="796"/>
                  </a:moveTo>
                  <a:lnTo>
                    <a:pt x="3182" y="4570"/>
                  </a:lnTo>
                  <a:lnTo>
                    <a:pt x="3182" y="4762"/>
                  </a:lnTo>
                  <a:lnTo>
                    <a:pt x="2785" y="4762"/>
                  </a:lnTo>
                  <a:lnTo>
                    <a:pt x="2785" y="796"/>
                  </a:lnTo>
                  <a:close/>
                  <a:moveTo>
                    <a:pt x="200" y="1"/>
                  </a:moveTo>
                  <a:cubicBezTo>
                    <a:pt x="148" y="1"/>
                    <a:pt x="96" y="23"/>
                    <a:pt x="59" y="60"/>
                  </a:cubicBezTo>
                  <a:cubicBezTo>
                    <a:pt x="22" y="96"/>
                    <a:pt x="1" y="148"/>
                    <a:pt x="1" y="200"/>
                  </a:cubicBezTo>
                  <a:lnTo>
                    <a:pt x="1" y="4573"/>
                  </a:lnTo>
                  <a:cubicBezTo>
                    <a:pt x="1" y="4682"/>
                    <a:pt x="90" y="4771"/>
                    <a:pt x="200" y="4771"/>
                  </a:cubicBezTo>
                  <a:cubicBezTo>
                    <a:pt x="310" y="4771"/>
                    <a:pt x="399" y="4682"/>
                    <a:pt x="399" y="4573"/>
                  </a:cubicBezTo>
                  <a:lnTo>
                    <a:pt x="399" y="399"/>
                  </a:lnTo>
                  <a:lnTo>
                    <a:pt x="2386" y="399"/>
                  </a:lnTo>
                  <a:lnTo>
                    <a:pt x="2386" y="597"/>
                  </a:lnTo>
                  <a:lnTo>
                    <a:pt x="2386" y="598"/>
                  </a:lnTo>
                  <a:lnTo>
                    <a:pt x="2386" y="4960"/>
                  </a:lnTo>
                  <a:lnTo>
                    <a:pt x="2386" y="4961"/>
                  </a:lnTo>
                  <a:lnTo>
                    <a:pt x="2386" y="5169"/>
                  </a:lnTo>
                  <a:lnTo>
                    <a:pt x="1989" y="5169"/>
                  </a:lnTo>
                  <a:lnTo>
                    <a:pt x="1989" y="4971"/>
                  </a:lnTo>
                  <a:cubicBezTo>
                    <a:pt x="1989" y="4861"/>
                    <a:pt x="1900" y="4772"/>
                    <a:pt x="1790" y="4772"/>
                  </a:cubicBezTo>
                  <a:cubicBezTo>
                    <a:pt x="1680" y="4772"/>
                    <a:pt x="1591" y="4861"/>
                    <a:pt x="1591" y="4971"/>
                  </a:cubicBezTo>
                  <a:lnTo>
                    <a:pt x="1591" y="5169"/>
                  </a:lnTo>
                  <a:lnTo>
                    <a:pt x="200" y="5169"/>
                  </a:lnTo>
                  <a:cubicBezTo>
                    <a:pt x="90" y="5169"/>
                    <a:pt x="1" y="5259"/>
                    <a:pt x="1" y="5367"/>
                  </a:cubicBezTo>
                  <a:lnTo>
                    <a:pt x="1" y="5368"/>
                  </a:lnTo>
                  <a:cubicBezTo>
                    <a:pt x="1" y="5421"/>
                    <a:pt x="22" y="5472"/>
                    <a:pt x="59" y="5509"/>
                  </a:cubicBezTo>
                  <a:cubicBezTo>
                    <a:pt x="96" y="5546"/>
                    <a:pt x="148" y="5568"/>
                    <a:pt x="200" y="5568"/>
                  </a:cubicBezTo>
                  <a:lnTo>
                    <a:pt x="2585" y="5568"/>
                  </a:lnTo>
                  <a:cubicBezTo>
                    <a:pt x="2637" y="5568"/>
                    <a:pt x="2689" y="5546"/>
                    <a:pt x="2725" y="5509"/>
                  </a:cubicBezTo>
                  <a:cubicBezTo>
                    <a:pt x="2763" y="5472"/>
                    <a:pt x="2785" y="5421"/>
                    <a:pt x="2785" y="5368"/>
                  </a:cubicBezTo>
                  <a:lnTo>
                    <a:pt x="2785" y="5160"/>
                  </a:lnTo>
                  <a:lnTo>
                    <a:pt x="3381" y="5160"/>
                  </a:lnTo>
                  <a:cubicBezTo>
                    <a:pt x="3491" y="5160"/>
                    <a:pt x="3579" y="5071"/>
                    <a:pt x="3579" y="4961"/>
                  </a:cubicBezTo>
                  <a:lnTo>
                    <a:pt x="3579" y="4820"/>
                  </a:lnTo>
                  <a:cubicBezTo>
                    <a:pt x="4411" y="5000"/>
                    <a:pt x="7118" y="5568"/>
                    <a:pt x="8151" y="5568"/>
                  </a:cubicBezTo>
                  <a:cubicBezTo>
                    <a:pt x="8694" y="5568"/>
                    <a:pt x="9659" y="5083"/>
                    <a:pt x="11097" y="4087"/>
                  </a:cubicBezTo>
                  <a:cubicBezTo>
                    <a:pt x="12135" y="3369"/>
                    <a:pt x="13038" y="2641"/>
                    <a:pt x="13047" y="2633"/>
                  </a:cubicBezTo>
                  <a:cubicBezTo>
                    <a:pt x="13052" y="2629"/>
                    <a:pt x="13057" y="2625"/>
                    <a:pt x="13063" y="2620"/>
                  </a:cubicBezTo>
                  <a:cubicBezTo>
                    <a:pt x="13495" y="2187"/>
                    <a:pt x="13615" y="1692"/>
                    <a:pt x="13385" y="1294"/>
                  </a:cubicBezTo>
                  <a:cubicBezTo>
                    <a:pt x="13201" y="975"/>
                    <a:pt x="12866" y="797"/>
                    <a:pt x="12522" y="797"/>
                  </a:cubicBezTo>
                  <a:cubicBezTo>
                    <a:pt x="12356" y="797"/>
                    <a:pt x="12187" y="838"/>
                    <a:pt x="12033" y="926"/>
                  </a:cubicBezTo>
                  <a:cubicBezTo>
                    <a:pt x="11947" y="968"/>
                    <a:pt x="10847" y="1509"/>
                    <a:pt x="9941" y="1891"/>
                  </a:cubicBezTo>
                  <a:cubicBezTo>
                    <a:pt x="9839" y="1933"/>
                    <a:pt x="9792" y="2050"/>
                    <a:pt x="9835" y="2151"/>
                  </a:cubicBezTo>
                  <a:cubicBezTo>
                    <a:pt x="9867" y="2227"/>
                    <a:pt x="9940" y="2272"/>
                    <a:pt x="10018" y="2272"/>
                  </a:cubicBezTo>
                  <a:cubicBezTo>
                    <a:pt x="10044" y="2272"/>
                    <a:pt x="10070" y="2267"/>
                    <a:pt x="10095" y="2257"/>
                  </a:cubicBezTo>
                  <a:cubicBezTo>
                    <a:pt x="11045" y="1857"/>
                    <a:pt x="12203" y="1285"/>
                    <a:pt x="12214" y="1280"/>
                  </a:cubicBezTo>
                  <a:cubicBezTo>
                    <a:pt x="12219" y="1278"/>
                    <a:pt x="12223" y="1276"/>
                    <a:pt x="12226" y="1274"/>
                  </a:cubicBezTo>
                  <a:cubicBezTo>
                    <a:pt x="12320" y="1220"/>
                    <a:pt x="12422" y="1195"/>
                    <a:pt x="12523" y="1195"/>
                  </a:cubicBezTo>
                  <a:cubicBezTo>
                    <a:pt x="12730" y="1195"/>
                    <a:pt x="12931" y="1301"/>
                    <a:pt x="13041" y="1493"/>
                  </a:cubicBezTo>
                  <a:cubicBezTo>
                    <a:pt x="13232" y="1821"/>
                    <a:pt x="12934" y="2183"/>
                    <a:pt x="12789" y="2332"/>
                  </a:cubicBezTo>
                  <a:cubicBezTo>
                    <a:pt x="11801" y="3128"/>
                    <a:pt x="9070" y="5169"/>
                    <a:pt x="8151" y="5169"/>
                  </a:cubicBezTo>
                  <a:cubicBezTo>
                    <a:pt x="7133" y="5169"/>
                    <a:pt x="4278" y="4565"/>
                    <a:pt x="3579" y="4414"/>
                  </a:cubicBezTo>
                  <a:lnTo>
                    <a:pt x="3579" y="1165"/>
                  </a:lnTo>
                  <a:cubicBezTo>
                    <a:pt x="3900" y="1118"/>
                    <a:pt x="4187" y="1096"/>
                    <a:pt x="4456" y="1096"/>
                  </a:cubicBezTo>
                  <a:cubicBezTo>
                    <a:pt x="5348" y="1096"/>
                    <a:pt x="6055" y="1341"/>
                    <a:pt x="7235" y="1753"/>
                  </a:cubicBezTo>
                  <a:cubicBezTo>
                    <a:pt x="7703" y="1916"/>
                    <a:pt x="8233" y="2100"/>
                    <a:pt x="8877" y="2307"/>
                  </a:cubicBezTo>
                  <a:cubicBezTo>
                    <a:pt x="8972" y="2348"/>
                    <a:pt x="9239" y="2497"/>
                    <a:pt x="9137" y="2837"/>
                  </a:cubicBezTo>
                  <a:cubicBezTo>
                    <a:pt x="9083" y="3019"/>
                    <a:pt x="8921" y="3194"/>
                    <a:pt x="8683" y="3194"/>
                  </a:cubicBezTo>
                  <a:cubicBezTo>
                    <a:pt x="8652" y="3194"/>
                    <a:pt x="8619" y="3191"/>
                    <a:pt x="8586" y="3185"/>
                  </a:cubicBezTo>
                  <a:cubicBezTo>
                    <a:pt x="8194" y="3111"/>
                    <a:pt x="5890" y="2799"/>
                    <a:pt x="5792" y="2786"/>
                  </a:cubicBezTo>
                  <a:cubicBezTo>
                    <a:pt x="5783" y="2785"/>
                    <a:pt x="5775" y="2784"/>
                    <a:pt x="5766" y="2784"/>
                  </a:cubicBezTo>
                  <a:cubicBezTo>
                    <a:pt x="5668" y="2784"/>
                    <a:pt x="5582" y="2857"/>
                    <a:pt x="5568" y="2956"/>
                  </a:cubicBezTo>
                  <a:cubicBezTo>
                    <a:pt x="5554" y="3065"/>
                    <a:pt x="5631" y="3165"/>
                    <a:pt x="5739" y="3180"/>
                  </a:cubicBezTo>
                  <a:cubicBezTo>
                    <a:pt x="5763" y="3183"/>
                    <a:pt x="8130" y="3504"/>
                    <a:pt x="8512" y="3576"/>
                  </a:cubicBezTo>
                  <a:cubicBezTo>
                    <a:pt x="8571" y="3587"/>
                    <a:pt x="8629" y="3592"/>
                    <a:pt x="8684" y="3592"/>
                  </a:cubicBezTo>
                  <a:cubicBezTo>
                    <a:pt x="9106" y="3592"/>
                    <a:pt x="9417" y="3290"/>
                    <a:pt x="9519" y="2951"/>
                  </a:cubicBezTo>
                  <a:cubicBezTo>
                    <a:pt x="9625" y="2595"/>
                    <a:pt x="9515" y="2144"/>
                    <a:pt x="9027" y="1939"/>
                  </a:cubicBezTo>
                  <a:cubicBezTo>
                    <a:pt x="9026" y="1938"/>
                    <a:pt x="9026" y="1938"/>
                    <a:pt x="9025" y="1938"/>
                  </a:cubicBezTo>
                  <a:cubicBezTo>
                    <a:pt x="9024" y="1937"/>
                    <a:pt x="9024" y="1937"/>
                    <a:pt x="9023" y="1937"/>
                  </a:cubicBezTo>
                  <a:cubicBezTo>
                    <a:pt x="9021" y="1936"/>
                    <a:pt x="9018" y="1934"/>
                    <a:pt x="9015" y="1933"/>
                  </a:cubicBezTo>
                  <a:cubicBezTo>
                    <a:pt x="9013" y="1932"/>
                    <a:pt x="9010" y="1931"/>
                    <a:pt x="9007" y="1930"/>
                  </a:cubicBezTo>
                  <a:cubicBezTo>
                    <a:pt x="8364" y="1725"/>
                    <a:pt x="7834" y="1540"/>
                    <a:pt x="7366" y="1378"/>
                  </a:cubicBezTo>
                  <a:cubicBezTo>
                    <a:pt x="6171" y="961"/>
                    <a:pt x="5417" y="698"/>
                    <a:pt x="4458" y="698"/>
                  </a:cubicBezTo>
                  <a:cubicBezTo>
                    <a:pt x="4186" y="698"/>
                    <a:pt x="3898" y="719"/>
                    <a:pt x="3579" y="764"/>
                  </a:cubicBezTo>
                  <a:lnTo>
                    <a:pt x="3579" y="597"/>
                  </a:lnTo>
                  <a:cubicBezTo>
                    <a:pt x="3579" y="488"/>
                    <a:pt x="3491" y="399"/>
                    <a:pt x="3381" y="399"/>
                  </a:cubicBezTo>
                  <a:lnTo>
                    <a:pt x="2785" y="399"/>
                  </a:lnTo>
                  <a:lnTo>
                    <a:pt x="2785" y="200"/>
                  </a:lnTo>
                  <a:cubicBezTo>
                    <a:pt x="2785" y="147"/>
                    <a:pt x="2763" y="96"/>
                    <a:pt x="2725" y="60"/>
                  </a:cubicBezTo>
                  <a:cubicBezTo>
                    <a:pt x="2689" y="23"/>
                    <a:pt x="2637" y="1"/>
                    <a:pt x="2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83;p51">
              <a:extLst>
                <a:ext uri="{FF2B5EF4-FFF2-40B4-BE49-F238E27FC236}">
                  <a16:creationId xmlns:a16="http://schemas.microsoft.com/office/drawing/2014/main" id="{F412FFC2-525D-6D14-2AF8-8F5E1C9AA40E}"/>
                </a:ext>
              </a:extLst>
            </p:cNvPr>
            <p:cNvSpPr/>
            <p:nvPr/>
          </p:nvSpPr>
          <p:spPr>
            <a:xfrm>
              <a:off x="1541900" y="1239250"/>
              <a:ext cx="182300" cy="122625"/>
            </a:xfrm>
            <a:custGeom>
              <a:avLst/>
              <a:gdLst/>
              <a:ahLst/>
              <a:cxnLst/>
              <a:rect l="l" t="t" r="r" b="b"/>
              <a:pathLst>
                <a:path w="7292" h="4905" extrusionOk="0">
                  <a:moveTo>
                    <a:pt x="6894" y="397"/>
                  </a:moveTo>
                  <a:lnTo>
                    <a:pt x="6894" y="4506"/>
                  </a:lnTo>
                  <a:lnTo>
                    <a:pt x="398" y="4506"/>
                  </a:lnTo>
                  <a:lnTo>
                    <a:pt x="398" y="397"/>
                  </a:lnTo>
                  <a:close/>
                  <a:moveTo>
                    <a:pt x="199" y="0"/>
                  </a:moveTo>
                  <a:cubicBezTo>
                    <a:pt x="89" y="0"/>
                    <a:pt x="0" y="88"/>
                    <a:pt x="0" y="198"/>
                  </a:cubicBezTo>
                  <a:lnTo>
                    <a:pt x="0" y="4705"/>
                  </a:lnTo>
                  <a:cubicBezTo>
                    <a:pt x="0" y="4815"/>
                    <a:pt x="89" y="4904"/>
                    <a:pt x="199" y="4904"/>
                  </a:cubicBezTo>
                  <a:lnTo>
                    <a:pt x="7092" y="4904"/>
                  </a:lnTo>
                  <a:cubicBezTo>
                    <a:pt x="7202" y="4904"/>
                    <a:pt x="7291" y="4815"/>
                    <a:pt x="7291" y="4705"/>
                  </a:cubicBezTo>
                  <a:lnTo>
                    <a:pt x="7291" y="198"/>
                  </a:lnTo>
                  <a:cubicBezTo>
                    <a:pt x="7291" y="88"/>
                    <a:pt x="7202" y="0"/>
                    <a:pt x="7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84;p51">
              <a:extLst>
                <a:ext uri="{FF2B5EF4-FFF2-40B4-BE49-F238E27FC236}">
                  <a16:creationId xmlns:a16="http://schemas.microsoft.com/office/drawing/2014/main" id="{3395C474-5927-0E30-1E3D-6F7B8C8555EA}"/>
                </a:ext>
              </a:extLst>
            </p:cNvPr>
            <p:cNvSpPr/>
            <p:nvPr/>
          </p:nvSpPr>
          <p:spPr>
            <a:xfrm>
              <a:off x="1614800" y="1265725"/>
              <a:ext cx="89500" cy="9975"/>
            </a:xfrm>
            <a:custGeom>
              <a:avLst/>
              <a:gdLst/>
              <a:ahLst/>
              <a:cxnLst/>
              <a:rect l="l" t="t" r="r" b="b"/>
              <a:pathLst>
                <a:path w="3580" h="399" extrusionOk="0">
                  <a:moveTo>
                    <a:pt x="200" y="1"/>
                  </a:moveTo>
                  <a:cubicBezTo>
                    <a:pt x="90" y="1"/>
                    <a:pt x="1" y="90"/>
                    <a:pt x="1" y="200"/>
                  </a:cubicBezTo>
                  <a:cubicBezTo>
                    <a:pt x="1" y="310"/>
                    <a:pt x="90" y="399"/>
                    <a:pt x="200" y="399"/>
                  </a:cubicBezTo>
                  <a:lnTo>
                    <a:pt x="3381" y="399"/>
                  </a:lnTo>
                  <a:cubicBezTo>
                    <a:pt x="3491" y="399"/>
                    <a:pt x="3580" y="310"/>
                    <a:pt x="3580" y="200"/>
                  </a:cubicBezTo>
                  <a:cubicBezTo>
                    <a:pt x="3580" y="90"/>
                    <a:pt x="3491" y="1"/>
                    <a:pt x="3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85;p51">
              <a:extLst>
                <a:ext uri="{FF2B5EF4-FFF2-40B4-BE49-F238E27FC236}">
                  <a16:creationId xmlns:a16="http://schemas.microsoft.com/office/drawing/2014/main" id="{666DC15D-6029-7F18-AFF2-66DADFB1D3A3}"/>
                </a:ext>
              </a:extLst>
            </p:cNvPr>
            <p:cNvSpPr/>
            <p:nvPr/>
          </p:nvSpPr>
          <p:spPr>
            <a:xfrm>
              <a:off x="1614800" y="1285650"/>
              <a:ext cx="49750" cy="9950"/>
            </a:xfrm>
            <a:custGeom>
              <a:avLst/>
              <a:gdLst/>
              <a:ahLst/>
              <a:cxnLst/>
              <a:rect l="l" t="t" r="r" b="b"/>
              <a:pathLst>
                <a:path w="1990" h="398" extrusionOk="0">
                  <a:moveTo>
                    <a:pt x="200" y="0"/>
                  </a:moveTo>
                  <a:cubicBezTo>
                    <a:pt x="90" y="0"/>
                    <a:pt x="1" y="88"/>
                    <a:pt x="1" y="198"/>
                  </a:cubicBezTo>
                  <a:cubicBezTo>
                    <a:pt x="1" y="308"/>
                    <a:pt x="90" y="397"/>
                    <a:pt x="200" y="397"/>
                  </a:cubicBezTo>
                  <a:lnTo>
                    <a:pt x="1790" y="397"/>
                  </a:lnTo>
                  <a:cubicBezTo>
                    <a:pt x="1900" y="397"/>
                    <a:pt x="1990" y="308"/>
                    <a:pt x="1990" y="198"/>
                  </a:cubicBezTo>
                  <a:cubicBezTo>
                    <a:pt x="1990" y="88"/>
                    <a:pt x="1900" y="0"/>
                    <a:pt x="17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86;p51">
              <a:extLst>
                <a:ext uri="{FF2B5EF4-FFF2-40B4-BE49-F238E27FC236}">
                  <a16:creationId xmlns:a16="http://schemas.microsoft.com/office/drawing/2014/main" id="{43F6B0BF-976B-892E-08DD-15EC822C2D5A}"/>
                </a:ext>
              </a:extLst>
            </p:cNvPr>
            <p:cNvSpPr/>
            <p:nvPr/>
          </p:nvSpPr>
          <p:spPr>
            <a:xfrm>
              <a:off x="1614800" y="1312125"/>
              <a:ext cx="16600" cy="9975"/>
            </a:xfrm>
            <a:custGeom>
              <a:avLst/>
              <a:gdLst/>
              <a:ahLst/>
              <a:cxnLst/>
              <a:rect l="l" t="t" r="r" b="b"/>
              <a:pathLst>
                <a:path w="664" h="399" extrusionOk="0">
                  <a:moveTo>
                    <a:pt x="200" y="1"/>
                  </a:moveTo>
                  <a:cubicBezTo>
                    <a:pt x="90" y="1"/>
                    <a:pt x="1" y="90"/>
                    <a:pt x="1" y="200"/>
                  </a:cubicBezTo>
                  <a:cubicBezTo>
                    <a:pt x="1" y="310"/>
                    <a:pt x="90" y="399"/>
                    <a:pt x="200" y="399"/>
                  </a:cubicBezTo>
                  <a:lnTo>
                    <a:pt x="465" y="399"/>
                  </a:lnTo>
                  <a:cubicBezTo>
                    <a:pt x="575" y="399"/>
                    <a:pt x="663" y="310"/>
                    <a:pt x="663" y="200"/>
                  </a:cubicBezTo>
                  <a:cubicBezTo>
                    <a:pt x="663" y="90"/>
                    <a:pt x="57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87;p51">
              <a:extLst>
                <a:ext uri="{FF2B5EF4-FFF2-40B4-BE49-F238E27FC236}">
                  <a16:creationId xmlns:a16="http://schemas.microsoft.com/office/drawing/2014/main" id="{EE6032A0-E153-C5A5-F789-91BB4E780E43}"/>
                </a:ext>
              </a:extLst>
            </p:cNvPr>
            <p:cNvSpPr/>
            <p:nvPr/>
          </p:nvSpPr>
          <p:spPr>
            <a:xfrm>
              <a:off x="1641325" y="1312125"/>
              <a:ext cx="62975" cy="9975"/>
            </a:xfrm>
            <a:custGeom>
              <a:avLst/>
              <a:gdLst/>
              <a:ahLst/>
              <a:cxnLst/>
              <a:rect l="l" t="t" r="r" b="b"/>
              <a:pathLst>
                <a:path w="2519" h="399" extrusionOk="0">
                  <a:moveTo>
                    <a:pt x="200" y="1"/>
                  </a:moveTo>
                  <a:cubicBezTo>
                    <a:pt x="90" y="1"/>
                    <a:pt x="1" y="90"/>
                    <a:pt x="1" y="200"/>
                  </a:cubicBezTo>
                  <a:cubicBezTo>
                    <a:pt x="1" y="310"/>
                    <a:pt x="90" y="399"/>
                    <a:pt x="200" y="399"/>
                  </a:cubicBezTo>
                  <a:lnTo>
                    <a:pt x="2321" y="399"/>
                  </a:lnTo>
                  <a:cubicBezTo>
                    <a:pt x="2430" y="399"/>
                    <a:pt x="2519" y="310"/>
                    <a:pt x="2519" y="200"/>
                  </a:cubicBezTo>
                  <a:cubicBezTo>
                    <a:pt x="2519" y="90"/>
                    <a:pt x="2430" y="1"/>
                    <a:pt x="2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88;p51">
              <a:extLst>
                <a:ext uri="{FF2B5EF4-FFF2-40B4-BE49-F238E27FC236}">
                  <a16:creationId xmlns:a16="http://schemas.microsoft.com/office/drawing/2014/main" id="{AF6EC7F8-5ADA-5A8B-1598-9415717DFA37}"/>
                </a:ext>
              </a:extLst>
            </p:cNvPr>
            <p:cNvSpPr/>
            <p:nvPr/>
          </p:nvSpPr>
          <p:spPr>
            <a:xfrm>
              <a:off x="1614800" y="1332000"/>
              <a:ext cx="16600" cy="10000"/>
            </a:xfrm>
            <a:custGeom>
              <a:avLst/>
              <a:gdLst/>
              <a:ahLst/>
              <a:cxnLst/>
              <a:rect l="l" t="t" r="r" b="b"/>
              <a:pathLst>
                <a:path w="664" h="400" extrusionOk="0">
                  <a:moveTo>
                    <a:pt x="200" y="1"/>
                  </a:moveTo>
                  <a:cubicBezTo>
                    <a:pt x="90" y="1"/>
                    <a:pt x="1" y="90"/>
                    <a:pt x="1" y="200"/>
                  </a:cubicBezTo>
                  <a:cubicBezTo>
                    <a:pt x="1" y="310"/>
                    <a:pt x="90" y="399"/>
                    <a:pt x="200" y="399"/>
                  </a:cubicBezTo>
                  <a:lnTo>
                    <a:pt x="465" y="399"/>
                  </a:lnTo>
                  <a:cubicBezTo>
                    <a:pt x="575" y="399"/>
                    <a:pt x="663" y="310"/>
                    <a:pt x="663" y="200"/>
                  </a:cubicBezTo>
                  <a:cubicBezTo>
                    <a:pt x="663" y="90"/>
                    <a:pt x="57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89;p51">
              <a:extLst>
                <a:ext uri="{FF2B5EF4-FFF2-40B4-BE49-F238E27FC236}">
                  <a16:creationId xmlns:a16="http://schemas.microsoft.com/office/drawing/2014/main" id="{48858343-8C62-AA85-E68E-69767ECA4581}"/>
                </a:ext>
              </a:extLst>
            </p:cNvPr>
            <p:cNvSpPr/>
            <p:nvPr/>
          </p:nvSpPr>
          <p:spPr>
            <a:xfrm>
              <a:off x="1641325" y="1332000"/>
              <a:ext cx="36475" cy="10000"/>
            </a:xfrm>
            <a:custGeom>
              <a:avLst/>
              <a:gdLst/>
              <a:ahLst/>
              <a:cxnLst/>
              <a:rect l="l" t="t" r="r" b="b"/>
              <a:pathLst>
                <a:path w="1459" h="400" extrusionOk="0">
                  <a:moveTo>
                    <a:pt x="200" y="1"/>
                  </a:moveTo>
                  <a:cubicBezTo>
                    <a:pt x="90" y="1"/>
                    <a:pt x="1" y="90"/>
                    <a:pt x="1" y="200"/>
                  </a:cubicBezTo>
                  <a:cubicBezTo>
                    <a:pt x="1" y="310"/>
                    <a:pt x="90" y="399"/>
                    <a:pt x="200" y="399"/>
                  </a:cubicBezTo>
                  <a:lnTo>
                    <a:pt x="1260" y="399"/>
                  </a:lnTo>
                  <a:cubicBezTo>
                    <a:pt x="1369" y="399"/>
                    <a:pt x="1458" y="310"/>
                    <a:pt x="1458" y="200"/>
                  </a:cubicBezTo>
                  <a:cubicBezTo>
                    <a:pt x="1458" y="90"/>
                    <a:pt x="1369"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0;p51">
              <a:extLst>
                <a:ext uri="{FF2B5EF4-FFF2-40B4-BE49-F238E27FC236}">
                  <a16:creationId xmlns:a16="http://schemas.microsoft.com/office/drawing/2014/main" id="{C9FD268C-BF81-559B-7981-C784D075D4F1}"/>
                </a:ext>
              </a:extLst>
            </p:cNvPr>
            <p:cNvSpPr/>
            <p:nvPr/>
          </p:nvSpPr>
          <p:spPr>
            <a:xfrm>
              <a:off x="1561800" y="1259125"/>
              <a:ext cx="43100" cy="43100"/>
            </a:xfrm>
            <a:custGeom>
              <a:avLst/>
              <a:gdLst/>
              <a:ahLst/>
              <a:cxnLst/>
              <a:rect l="l" t="t" r="r" b="b"/>
              <a:pathLst>
                <a:path w="1724" h="1724" extrusionOk="0">
                  <a:moveTo>
                    <a:pt x="862" y="398"/>
                  </a:moveTo>
                  <a:cubicBezTo>
                    <a:pt x="1117" y="398"/>
                    <a:pt x="1326" y="606"/>
                    <a:pt x="1326" y="862"/>
                  </a:cubicBezTo>
                  <a:cubicBezTo>
                    <a:pt x="1326" y="1117"/>
                    <a:pt x="1117" y="1325"/>
                    <a:pt x="862" y="1325"/>
                  </a:cubicBezTo>
                  <a:cubicBezTo>
                    <a:pt x="606" y="1325"/>
                    <a:pt x="398" y="1117"/>
                    <a:pt x="398" y="862"/>
                  </a:cubicBezTo>
                  <a:cubicBezTo>
                    <a:pt x="398" y="606"/>
                    <a:pt x="606" y="398"/>
                    <a:pt x="862" y="398"/>
                  </a:cubicBezTo>
                  <a:close/>
                  <a:moveTo>
                    <a:pt x="862" y="0"/>
                  </a:moveTo>
                  <a:cubicBezTo>
                    <a:pt x="386" y="0"/>
                    <a:pt x="1" y="387"/>
                    <a:pt x="1" y="862"/>
                  </a:cubicBezTo>
                  <a:cubicBezTo>
                    <a:pt x="1" y="1337"/>
                    <a:pt x="386" y="1724"/>
                    <a:pt x="862" y="1724"/>
                  </a:cubicBezTo>
                  <a:cubicBezTo>
                    <a:pt x="1337" y="1724"/>
                    <a:pt x="1724" y="1337"/>
                    <a:pt x="1724" y="862"/>
                  </a:cubicBezTo>
                  <a:cubicBezTo>
                    <a:pt x="1724" y="387"/>
                    <a:pt x="1337"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rganic Shapes Design Pitch Deck by Slidesgo">
  <a:themeElements>
    <a:clrScheme name="Simple Light">
      <a:dk1>
        <a:srgbClr val="4A5742"/>
      </a:dk1>
      <a:lt1>
        <a:srgbClr val="F6F4E8"/>
      </a:lt1>
      <a:dk2>
        <a:srgbClr val="161616"/>
      </a:dk2>
      <a:lt2>
        <a:srgbClr val="757D71"/>
      </a:lt2>
      <a:accent1>
        <a:srgbClr val="9FA08A"/>
      </a:accent1>
      <a:accent2>
        <a:srgbClr val="C37967"/>
      </a:accent2>
      <a:accent3>
        <a:srgbClr val="D1AF91"/>
      </a:accent3>
      <a:accent4>
        <a:srgbClr val="D9C3B1"/>
      </a:accent4>
      <a:accent5>
        <a:srgbClr val="F1E9E0"/>
      </a:accent5>
      <a:accent6>
        <a:srgbClr val="FFFFFF"/>
      </a:accent6>
      <a:hlink>
        <a:srgbClr val="4A57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1296</TotalTime>
  <Words>759</Words>
  <Application>Microsoft Office PowerPoint</Application>
  <PresentationFormat>On-screen Show (16:9)</PresentationFormat>
  <Paragraphs>77</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Albert Sans</vt:lpstr>
      <vt:lpstr>Open Sans</vt:lpstr>
      <vt:lpstr>Assistant</vt:lpstr>
      <vt:lpstr>Arial</vt:lpstr>
      <vt:lpstr>Wingdings</vt:lpstr>
      <vt:lpstr>PT Sans</vt:lpstr>
      <vt:lpstr>Nunito Light</vt:lpstr>
      <vt:lpstr>Bebas Neue</vt:lpstr>
      <vt:lpstr>Organic Shapes Design Pitch Deck by Slidesgo</vt:lpstr>
      <vt:lpstr>Design Thinking Project   Title: Microbial Fuel Cell System (Earth Battery) in Ibarapa North</vt:lpstr>
      <vt:lpstr>Project Background</vt:lpstr>
      <vt:lpstr>Current Situation in Aiyete &amp; Igangan</vt:lpstr>
      <vt:lpstr>Pain Points (Challenges)</vt:lpstr>
      <vt:lpstr>Problem Statement</vt:lpstr>
      <vt:lpstr>Expert Interview Findings</vt:lpstr>
      <vt:lpstr>How Might We</vt:lpstr>
      <vt:lpstr>Stakeholder Map</vt:lpstr>
      <vt:lpstr>Earth Battery as a Solution</vt:lpstr>
      <vt:lpstr>MFC Design &amp; Implementation</vt:lpstr>
      <vt:lpstr>PowerPoint Presentation</vt:lpstr>
      <vt:lpstr>Low-Fidelity Prototype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Tito</dc:creator>
  <cp:lastModifiedBy>Tito</cp:lastModifiedBy>
  <cp:revision>34</cp:revision>
  <dcterms:modified xsi:type="dcterms:W3CDTF">2025-01-09T06:34:50Z</dcterms:modified>
</cp:coreProperties>
</file>