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968CD-2E94-4141-9DDB-F009D80D066F}" v="13" dt="2022-12-28T04:11:1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ah Drelich" userId="b58a0b8387fae8c8" providerId="LiveId" clId="{EAC968CD-2E94-4141-9DDB-F009D80D066F}"/>
    <pc:docChg chg="undo custSel addSld delSld modSld">
      <pc:chgData name="Judah Drelich" userId="b58a0b8387fae8c8" providerId="LiveId" clId="{EAC968CD-2E94-4141-9DDB-F009D80D066F}" dt="2022-12-28T05:12:26.631" v="1895" actId="27636"/>
      <pc:docMkLst>
        <pc:docMk/>
      </pc:docMkLst>
      <pc:sldChg chg="addSp delSp modSp mod setBg addAnim delDesignElem">
        <pc:chgData name="Judah Drelich" userId="b58a0b8387fae8c8" providerId="LiveId" clId="{EAC968CD-2E94-4141-9DDB-F009D80D066F}" dt="2022-12-28T04:04:07.059" v="425" actId="255"/>
        <pc:sldMkLst>
          <pc:docMk/>
          <pc:sldMk cId="2915138863" sldId="256"/>
        </pc:sldMkLst>
        <pc:spChg chg="mod ord">
          <ac:chgData name="Judah Drelich" userId="b58a0b8387fae8c8" providerId="LiveId" clId="{EAC968CD-2E94-4141-9DDB-F009D80D066F}" dt="2022-12-28T04:03:55.684" v="424" actId="255"/>
          <ac:spMkLst>
            <pc:docMk/>
            <pc:sldMk cId="2915138863" sldId="256"/>
            <ac:spMk id="2" creationId="{F4286A33-3728-F6F6-BDF0-911B6ED5516C}"/>
          </ac:spMkLst>
        </pc:spChg>
        <pc:spChg chg="mod ord">
          <ac:chgData name="Judah Drelich" userId="b58a0b8387fae8c8" providerId="LiveId" clId="{EAC968CD-2E94-4141-9DDB-F009D80D066F}" dt="2022-12-28T04:04:07.059" v="425" actId="255"/>
          <ac:spMkLst>
            <pc:docMk/>
            <pc:sldMk cId="2915138863" sldId="256"/>
            <ac:spMk id="3" creationId="{1D2EA9F2-A2C3-7D26-0AF9-546974C53661}"/>
          </ac:spMkLst>
        </pc:spChg>
        <pc:spChg chg="add del">
          <ac:chgData name="Judah Drelich" userId="b58a0b8387fae8c8" providerId="LiveId" clId="{EAC968CD-2E94-4141-9DDB-F009D80D066F}" dt="2022-12-28T03:55:00.549" v="408" actId="26606"/>
          <ac:spMkLst>
            <pc:docMk/>
            <pc:sldMk cId="2915138863" sldId="256"/>
            <ac:spMk id="15" creationId="{6DCD1DF1-CB03-48C2-8385-5C696C984FDE}"/>
          </ac:spMkLst>
        </pc:spChg>
        <pc:spChg chg="add del">
          <ac:chgData name="Judah Drelich" userId="b58a0b8387fae8c8" providerId="LiveId" clId="{EAC968CD-2E94-4141-9DDB-F009D80D066F}" dt="2022-12-28T03:55:00.549" v="408" actId="26606"/>
          <ac:spMkLst>
            <pc:docMk/>
            <pc:sldMk cId="2915138863" sldId="256"/>
            <ac:spMk id="17" creationId="{97A96ACE-080B-420A-8FDD-25E5F2CC3966}"/>
          </ac:spMkLst>
        </pc:spChg>
        <pc:spChg chg="add del">
          <ac:chgData name="Judah Drelich" userId="b58a0b8387fae8c8" providerId="LiveId" clId="{EAC968CD-2E94-4141-9DDB-F009D80D066F}" dt="2022-12-28T03:55:00.549" v="408" actId="26606"/>
          <ac:spMkLst>
            <pc:docMk/>
            <pc:sldMk cId="2915138863" sldId="256"/>
            <ac:spMk id="19" creationId="{A3A8FBAA-FAFB-42FE-A323-2D23682E329B}"/>
          </ac:spMkLst>
        </pc:spChg>
        <pc:spChg chg="add del">
          <ac:chgData name="Judah Drelich" userId="b58a0b8387fae8c8" providerId="LiveId" clId="{EAC968CD-2E94-4141-9DDB-F009D80D066F}" dt="2022-12-28T03:55:46.999" v="410" actId="26606"/>
          <ac:spMkLst>
            <pc:docMk/>
            <pc:sldMk cId="2915138863" sldId="256"/>
            <ac:spMk id="27" creationId="{3FDE5BFC-3EE4-424F-8B09-D39AB3D3E147}"/>
          </ac:spMkLst>
        </pc:spChg>
        <pc:spChg chg="add del">
          <ac:chgData name="Judah Drelich" userId="b58a0b8387fae8c8" providerId="LiveId" clId="{EAC968CD-2E94-4141-9DDB-F009D80D066F}" dt="2022-12-28T03:55:46.999" v="410" actId="26606"/>
          <ac:spMkLst>
            <pc:docMk/>
            <pc:sldMk cId="2915138863" sldId="256"/>
            <ac:spMk id="28" creationId="{4F317600-94F1-41B1-99DA-15FD1DAA02D7}"/>
          </ac:spMkLst>
        </pc:spChg>
        <pc:spChg chg="add del">
          <ac:chgData name="Judah Drelich" userId="b58a0b8387fae8c8" providerId="LiveId" clId="{EAC968CD-2E94-4141-9DDB-F009D80D066F}" dt="2022-12-28T03:55:46.999" v="410" actId="26606"/>
          <ac:spMkLst>
            <pc:docMk/>
            <pc:sldMk cId="2915138863" sldId="256"/>
            <ac:spMk id="29" creationId="{EA7CD68A-2602-4B93-9131-73F81CD1E3F8}"/>
          </ac:spMkLst>
        </pc:spChg>
        <pc:spChg chg="add del">
          <ac:chgData name="Judah Drelich" userId="b58a0b8387fae8c8" providerId="LiveId" clId="{EAC968CD-2E94-4141-9DDB-F009D80D066F}" dt="2022-12-28T03:56:45.108" v="411" actId="26606"/>
          <ac:spMkLst>
            <pc:docMk/>
            <pc:sldMk cId="2915138863" sldId="256"/>
            <ac:spMk id="37" creationId="{6DCD1DF1-CB03-48C2-8385-5C696C984FDE}"/>
          </ac:spMkLst>
        </pc:spChg>
        <pc:spChg chg="add del">
          <ac:chgData name="Judah Drelich" userId="b58a0b8387fae8c8" providerId="LiveId" clId="{EAC968CD-2E94-4141-9DDB-F009D80D066F}" dt="2022-12-28T03:56:45.108" v="411" actId="26606"/>
          <ac:spMkLst>
            <pc:docMk/>
            <pc:sldMk cId="2915138863" sldId="256"/>
            <ac:spMk id="39" creationId="{97A96ACE-080B-420A-8FDD-25E5F2CC3966}"/>
          </ac:spMkLst>
        </pc:spChg>
        <pc:spChg chg="add del">
          <ac:chgData name="Judah Drelich" userId="b58a0b8387fae8c8" providerId="LiveId" clId="{EAC968CD-2E94-4141-9DDB-F009D80D066F}" dt="2022-12-28T03:56:45.108" v="411" actId="26606"/>
          <ac:spMkLst>
            <pc:docMk/>
            <pc:sldMk cId="2915138863" sldId="256"/>
            <ac:spMk id="41" creationId="{A3A8FBAA-FAFB-42FE-A323-2D23682E329B}"/>
          </ac:spMkLst>
        </pc:spChg>
        <pc:spChg chg="del">
          <ac:chgData name="Judah Drelich" userId="b58a0b8387fae8c8" providerId="LiveId" clId="{EAC968CD-2E94-4141-9DDB-F009D80D066F}" dt="2022-12-28T03:46:17.398" v="385" actId="26606"/>
          <ac:spMkLst>
            <pc:docMk/>
            <pc:sldMk cId="2915138863" sldId="256"/>
            <ac:spMk id="47" creationId="{E91DC736-0EF8-4F87-9146-EBF1D2EE4D3D}"/>
          </ac:spMkLst>
        </pc:spChg>
        <pc:spChg chg="del">
          <ac:chgData name="Judah Drelich" userId="b58a0b8387fae8c8" providerId="LiveId" clId="{EAC968CD-2E94-4141-9DDB-F009D80D066F}" dt="2022-12-28T03:46:17.398" v="385" actId="26606"/>
          <ac:spMkLst>
            <pc:docMk/>
            <pc:sldMk cId="2915138863" sldId="256"/>
            <ac:spMk id="48" creationId="{097CD68E-23E3-4007-8847-CD0944C4F7BE}"/>
          </ac:spMkLst>
        </pc:spChg>
        <pc:spChg chg="del">
          <ac:chgData name="Judah Drelich" userId="b58a0b8387fae8c8" providerId="LiveId" clId="{EAC968CD-2E94-4141-9DDB-F009D80D066F}" dt="2022-12-28T03:46:17.398" v="385" actId="26606"/>
          <ac:spMkLst>
            <pc:docMk/>
            <pc:sldMk cId="2915138863" sldId="256"/>
            <ac:spMk id="49" creationId="{AF2F604E-43BE-4DC3-B983-E071523364F8}"/>
          </ac:spMkLst>
        </pc:spChg>
        <pc:spChg chg="del">
          <ac:chgData name="Judah Drelich" userId="b58a0b8387fae8c8" providerId="LiveId" clId="{EAC968CD-2E94-4141-9DDB-F009D80D066F}" dt="2022-12-28T03:46:17.398" v="385" actId="26606"/>
          <ac:spMkLst>
            <pc:docMk/>
            <pc:sldMk cId="2915138863" sldId="256"/>
            <ac:spMk id="50" creationId="{08C9B587-E65E-4B52-B37C-ABEBB6E87928}"/>
          </ac:spMkLst>
        </pc:spChg>
        <pc:spChg chg="add del">
          <ac:chgData name="Judah Drelich" userId="b58a0b8387fae8c8" providerId="LiveId" clId="{EAC968CD-2E94-4141-9DDB-F009D80D066F}" dt="2022-12-28T04:03:17.639" v="422" actId="26606"/>
          <ac:spMkLst>
            <pc:docMk/>
            <pc:sldMk cId="2915138863" sldId="256"/>
            <ac:spMk id="51" creationId="{3FDE5BFC-3EE4-424F-8B09-D39AB3D3E147}"/>
          </ac:spMkLst>
        </pc:spChg>
        <pc:spChg chg="add del">
          <ac:chgData name="Judah Drelich" userId="b58a0b8387fae8c8" providerId="LiveId" clId="{EAC968CD-2E94-4141-9DDB-F009D80D066F}" dt="2022-12-28T04:03:17.639" v="422" actId="26606"/>
          <ac:spMkLst>
            <pc:docMk/>
            <pc:sldMk cId="2915138863" sldId="256"/>
            <ac:spMk id="52" creationId="{4F317600-94F1-41B1-99DA-15FD1DAA02D7}"/>
          </ac:spMkLst>
        </pc:spChg>
        <pc:spChg chg="add del">
          <ac:chgData name="Judah Drelich" userId="b58a0b8387fae8c8" providerId="LiveId" clId="{EAC968CD-2E94-4141-9DDB-F009D80D066F}" dt="2022-12-28T04:03:17.639" v="422" actId="26606"/>
          <ac:spMkLst>
            <pc:docMk/>
            <pc:sldMk cId="2915138863" sldId="256"/>
            <ac:spMk id="54" creationId="{EA7CD68A-2602-4B93-9131-73F81CD1E3F8}"/>
          </ac:spMkLst>
        </pc:spChg>
        <pc:spChg chg="add del">
          <ac:chgData name="Judah Drelich" userId="b58a0b8387fae8c8" providerId="LiveId" clId="{EAC968CD-2E94-4141-9DDB-F009D80D066F}" dt="2022-12-28T03:48:14.424" v="400"/>
          <ac:spMkLst>
            <pc:docMk/>
            <pc:sldMk cId="2915138863" sldId="256"/>
            <ac:spMk id="55" creationId="{B4D3D850-2041-4B7C-AED9-54DA385B14F7}"/>
          </ac:spMkLst>
        </pc:spChg>
        <pc:spChg chg="add del">
          <ac:chgData name="Judah Drelich" userId="b58a0b8387fae8c8" providerId="LiveId" clId="{EAC968CD-2E94-4141-9DDB-F009D80D066F}" dt="2022-12-28T03:48:14.424" v="400"/>
          <ac:spMkLst>
            <pc:docMk/>
            <pc:sldMk cId="2915138863" sldId="256"/>
            <ac:spMk id="57" creationId="{B497CCB5-5FC2-473C-AFCC-2430CEF1DF71}"/>
          </ac:spMkLst>
        </pc:spChg>
        <pc:spChg chg="add del">
          <ac:chgData name="Judah Drelich" userId="b58a0b8387fae8c8" providerId="LiveId" clId="{EAC968CD-2E94-4141-9DDB-F009D80D066F}" dt="2022-12-28T03:48:14.424" v="400"/>
          <ac:spMkLst>
            <pc:docMk/>
            <pc:sldMk cId="2915138863" sldId="256"/>
            <ac:spMk id="59" creationId="{599C8C75-BFDF-44E7-A028-EEB5EDD58817}"/>
          </ac:spMkLst>
        </pc:spChg>
        <pc:spChg chg="add">
          <ac:chgData name="Judah Drelich" userId="b58a0b8387fae8c8" providerId="LiveId" clId="{EAC968CD-2E94-4141-9DDB-F009D80D066F}" dt="2022-12-28T04:03:17.639" v="422" actId="26606"/>
          <ac:spMkLst>
            <pc:docMk/>
            <pc:sldMk cId="2915138863" sldId="256"/>
            <ac:spMk id="65" creationId="{6DCD1DF1-CB03-48C2-8385-5C696C984FDE}"/>
          </ac:spMkLst>
        </pc:spChg>
        <pc:spChg chg="add">
          <ac:chgData name="Judah Drelich" userId="b58a0b8387fae8c8" providerId="LiveId" clId="{EAC968CD-2E94-4141-9DDB-F009D80D066F}" dt="2022-12-28T04:03:17.639" v="422" actId="26606"/>
          <ac:spMkLst>
            <pc:docMk/>
            <pc:sldMk cId="2915138863" sldId="256"/>
            <ac:spMk id="67" creationId="{97A96ACE-080B-420A-8FDD-25E5F2CC3966}"/>
          </ac:spMkLst>
        </pc:spChg>
        <pc:spChg chg="add">
          <ac:chgData name="Judah Drelich" userId="b58a0b8387fae8c8" providerId="LiveId" clId="{EAC968CD-2E94-4141-9DDB-F009D80D066F}" dt="2022-12-28T04:03:17.639" v="422" actId="26606"/>
          <ac:spMkLst>
            <pc:docMk/>
            <pc:sldMk cId="2915138863" sldId="256"/>
            <ac:spMk id="69" creationId="{A3A8FBAA-FAFB-42FE-A323-2D23682E329B}"/>
          </ac:spMkLst>
        </pc:spChg>
        <pc:picChg chg="mod ord">
          <ac:chgData name="Judah Drelich" userId="b58a0b8387fae8c8" providerId="LiveId" clId="{EAC968CD-2E94-4141-9DDB-F009D80D066F}" dt="2022-12-28T04:03:17.639" v="422" actId="26606"/>
          <ac:picMkLst>
            <pc:docMk/>
            <pc:sldMk cId="2915138863" sldId="256"/>
            <ac:picMk id="4" creationId="{9399882D-B1F6-430D-9A1D-5074DA6E30AF}"/>
          </ac:picMkLst>
        </pc:picChg>
        <pc:picChg chg="add mod ord">
          <ac:chgData name="Judah Drelich" userId="b58a0b8387fae8c8" providerId="LiveId" clId="{EAC968CD-2E94-4141-9DDB-F009D80D066F}" dt="2022-12-28T04:03:17.639" v="422" actId="26606"/>
          <ac:picMkLst>
            <pc:docMk/>
            <pc:sldMk cId="2915138863" sldId="256"/>
            <ac:picMk id="10" creationId="{7AE129BD-DA68-166E-6203-1D8A45D83BFE}"/>
          </ac:picMkLst>
        </pc:picChg>
        <pc:cxnChg chg="add del">
          <ac:chgData name="Judah Drelich" userId="b58a0b8387fae8c8" providerId="LiveId" clId="{EAC968CD-2E94-4141-9DDB-F009D80D066F}" dt="2022-12-28T03:55:00.549" v="408" actId="26606"/>
          <ac:cxnSpMkLst>
            <pc:docMk/>
            <pc:sldMk cId="2915138863" sldId="256"/>
            <ac:cxnSpMk id="21" creationId="{2B5F27D3-162E-4187-BF09-D2FF7F2EC1B7}"/>
          </ac:cxnSpMkLst>
        </pc:cxnChg>
        <pc:cxnChg chg="add del">
          <ac:chgData name="Judah Drelich" userId="b58a0b8387fae8c8" providerId="LiveId" clId="{EAC968CD-2E94-4141-9DDB-F009D80D066F}" dt="2022-12-28T03:55:00.549" v="408" actId="26606"/>
          <ac:cxnSpMkLst>
            <pc:docMk/>
            <pc:sldMk cId="2915138863" sldId="256"/>
            <ac:cxnSpMk id="23" creationId="{05F26B83-BF35-4800-B3A6-562CB5E69171}"/>
          </ac:cxnSpMkLst>
        </pc:cxnChg>
        <pc:cxnChg chg="add del">
          <ac:chgData name="Judah Drelich" userId="b58a0b8387fae8c8" providerId="LiveId" clId="{EAC968CD-2E94-4141-9DDB-F009D80D066F}" dt="2022-12-28T03:55:00.549" v="408" actId="26606"/>
          <ac:cxnSpMkLst>
            <pc:docMk/>
            <pc:sldMk cId="2915138863" sldId="256"/>
            <ac:cxnSpMk id="25" creationId="{08AB3D2D-B0C8-4556-9E6A-CE1711434850}"/>
          </ac:cxnSpMkLst>
        </pc:cxnChg>
        <pc:cxnChg chg="add del">
          <ac:chgData name="Judah Drelich" userId="b58a0b8387fae8c8" providerId="LiveId" clId="{EAC968CD-2E94-4141-9DDB-F009D80D066F}" dt="2022-12-28T03:55:46.999" v="410" actId="26606"/>
          <ac:cxnSpMkLst>
            <pc:docMk/>
            <pc:sldMk cId="2915138863" sldId="256"/>
            <ac:cxnSpMk id="30" creationId="{7E40A739-8874-4C84-A500-3D97532945E6}"/>
          </ac:cxnSpMkLst>
        </pc:cxnChg>
        <pc:cxnChg chg="add del">
          <ac:chgData name="Judah Drelich" userId="b58a0b8387fae8c8" providerId="LiveId" clId="{EAC968CD-2E94-4141-9DDB-F009D80D066F}" dt="2022-12-28T03:55:46.999" v="410" actId="26606"/>
          <ac:cxnSpMkLst>
            <pc:docMk/>
            <pc:sldMk cId="2915138863" sldId="256"/>
            <ac:cxnSpMk id="31" creationId="{E662589D-5C73-487A-B80E-8B2E9CEDF532}"/>
          </ac:cxnSpMkLst>
        </pc:cxnChg>
        <pc:cxnChg chg="add del">
          <ac:chgData name="Judah Drelich" userId="b58a0b8387fae8c8" providerId="LiveId" clId="{EAC968CD-2E94-4141-9DDB-F009D80D066F}" dt="2022-12-28T03:55:46.999" v="410" actId="26606"/>
          <ac:cxnSpMkLst>
            <pc:docMk/>
            <pc:sldMk cId="2915138863" sldId="256"/>
            <ac:cxnSpMk id="32" creationId="{804DD379-E4DD-4444-A6B0-B7634A0F2BED}"/>
          </ac:cxnSpMkLst>
        </pc:cxnChg>
        <pc:cxnChg chg="add del">
          <ac:chgData name="Judah Drelich" userId="b58a0b8387fae8c8" providerId="LiveId" clId="{EAC968CD-2E94-4141-9DDB-F009D80D066F}" dt="2022-12-28T03:56:45.108" v="411" actId="26606"/>
          <ac:cxnSpMkLst>
            <pc:docMk/>
            <pc:sldMk cId="2915138863" sldId="256"/>
            <ac:cxnSpMk id="34" creationId="{08AB3D2D-B0C8-4556-9E6A-CE1711434850}"/>
          </ac:cxnSpMkLst>
        </pc:cxnChg>
        <pc:cxnChg chg="add del">
          <ac:chgData name="Judah Drelich" userId="b58a0b8387fae8c8" providerId="LiveId" clId="{EAC968CD-2E94-4141-9DDB-F009D80D066F}" dt="2022-12-28T03:56:45.108" v="411" actId="26606"/>
          <ac:cxnSpMkLst>
            <pc:docMk/>
            <pc:sldMk cId="2915138863" sldId="256"/>
            <ac:cxnSpMk id="43" creationId="{2B5F27D3-162E-4187-BF09-D2FF7F2EC1B7}"/>
          </ac:cxnSpMkLst>
        </pc:cxnChg>
        <pc:cxnChg chg="add del">
          <ac:chgData name="Judah Drelich" userId="b58a0b8387fae8c8" providerId="LiveId" clId="{EAC968CD-2E94-4141-9DDB-F009D80D066F}" dt="2022-12-28T03:56:45.108" v="411" actId="26606"/>
          <ac:cxnSpMkLst>
            <pc:docMk/>
            <pc:sldMk cId="2915138863" sldId="256"/>
            <ac:cxnSpMk id="45" creationId="{05F26B83-BF35-4800-B3A6-562CB5E69171}"/>
          </ac:cxnSpMkLst>
        </pc:cxnChg>
        <pc:cxnChg chg="add del">
          <ac:chgData name="Judah Drelich" userId="b58a0b8387fae8c8" providerId="LiveId" clId="{EAC968CD-2E94-4141-9DDB-F009D80D066F}" dt="2022-12-28T04:03:17.639" v="422" actId="26606"/>
          <ac:cxnSpMkLst>
            <pc:docMk/>
            <pc:sldMk cId="2915138863" sldId="256"/>
            <ac:cxnSpMk id="56" creationId="{7E40A739-8874-4C84-A500-3D97532945E6}"/>
          </ac:cxnSpMkLst>
        </pc:cxnChg>
        <pc:cxnChg chg="add del">
          <ac:chgData name="Judah Drelich" userId="b58a0b8387fae8c8" providerId="LiveId" clId="{EAC968CD-2E94-4141-9DDB-F009D80D066F}" dt="2022-12-28T04:03:17.639" v="422" actId="26606"/>
          <ac:cxnSpMkLst>
            <pc:docMk/>
            <pc:sldMk cId="2915138863" sldId="256"/>
            <ac:cxnSpMk id="58" creationId="{E662589D-5C73-487A-B80E-8B2E9CEDF532}"/>
          </ac:cxnSpMkLst>
        </pc:cxnChg>
        <pc:cxnChg chg="add del">
          <ac:chgData name="Judah Drelich" userId="b58a0b8387fae8c8" providerId="LiveId" clId="{EAC968CD-2E94-4141-9DDB-F009D80D066F}" dt="2022-12-28T04:03:17.639" v="422" actId="26606"/>
          <ac:cxnSpMkLst>
            <pc:docMk/>
            <pc:sldMk cId="2915138863" sldId="256"/>
            <ac:cxnSpMk id="60" creationId="{804DD379-E4DD-4444-A6B0-B7634A0F2BED}"/>
          </ac:cxnSpMkLst>
        </pc:cxnChg>
        <pc:cxnChg chg="add">
          <ac:chgData name="Judah Drelich" userId="b58a0b8387fae8c8" providerId="LiveId" clId="{EAC968CD-2E94-4141-9DDB-F009D80D066F}" dt="2022-12-28T04:03:17.639" v="422" actId="26606"/>
          <ac:cxnSpMkLst>
            <pc:docMk/>
            <pc:sldMk cId="2915138863" sldId="256"/>
            <ac:cxnSpMk id="71" creationId="{2B5F27D3-162E-4187-BF09-D2FF7F2EC1B7}"/>
          </ac:cxnSpMkLst>
        </pc:cxnChg>
        <pc:cxnChg chg="add">
          <ac:chgData name="Judah Drelich" userId="b58a0b8387fae8c8" providerId="LiveId" clId="{EAC968CD-2E94-4141-9DDB-F009D80D066F}" dt="2022-12-28T04:03:17.639" v="422" actId="26606"/>
          <ac:cxnSpMkLst>
            <pc:docMk/>
            <pc:sldMk cId="2915138863" sldId="256"/>
            <ac:cxnSpMk id="73" creationId="{05F26B83-BF35-4800-B3A6-562CB5E69171}"/>
          </ac:cxnSpMkLst>
        </pc:cxnChg>
        <pc:cxnChg chg="add">
          <ac:chgData name="Judah Drelich" userId="b58a0b8387fae8c8" providerId="LiveId" clId="{EAC968CD-2E94-4141-9DDB-F009D80D066F}" dt="2022-12-28T04:03:17.639" v="422" actId="26606"/>
          <ac:cxnSpMkLst>
            <pc:docMk/>
            <pc:sldMk cId="2915138863" sldId="256"/>
            <ac:cxnSpMk id="75" creationId="{08AB3D2D-B0C8-4556-9E6A-CE1711434850}"/>
          </ac:cxnSpMkLst>
        </pc:cxnChg>
      </pc:sldChg>
      <pc:sldChg chg="addSp delSp modSp mod setBg setClrOvrMap">
        <pc:chgData name="Judah Drelich" userId="b58a0b8387fae8c8" providerId="LiveId" clId="{EAC968CD-2E94-4141-9DDB-F009D80D066F}" dt="2022-12-28T04:15:34.307" v="668" actId="207"/>
        <pc:sldMkLst>
          <pc:docMk/>
          <pc:sldMk cId="227432781" sldId="257"/>
        </pc:sldMkLst>
        <pc:spChg chg="mod">
          <ac:chgData name="Judah Drelich" userId="b58a0b8387fae8c8" providerId="LiveId" clId="{EAC968CD-2E94-4141-9DDB-F009D80D066F}" dt="2022-12-28T04:15:34.307" v="668" actId="207"/>
          <ac:spMkLst>
            <pc:docMk/>
            <pc:sldMk cId="227432781" sldId="257"/>
            <ac:spMk id="2" creationId="{438DDC25-D94A-7EB0-1E26-96F8400D9D72}"/>
          </ac:spMkLst>
        </pc:spChg>
        <pc:spChg chg="mod">
          <ac:chgData name="Judah Drelich" userId="b58a0b8387fae8c8" providerId="LiveId" clId="{EAC968CD-2E94-4141-9DDB-F009D80D066F}" dt="2022-12-28T04:06:46.345" v="576" actId="20577"/>
          <ac:spMkLst>
            <pc:docMk/>
            <pc:sldMk cId="227432781" sldId="257"/>
            <ac:spMk id="3" creationId="{564CEFEE-58DB-B28A-854A-5F584EA65524}"/>
          </ac:spMkLst>
        </pc:spChg>
        <pc:spChg chg="add del">
          <ac:chgData name="Judah Drelich" userId="b58a0b8387fae8c8" providerId="LiveId" clId="{EAC968CD-2E94-4141-9DDB-F009D80D066F}" dt="2022-12-28T03:49:20.910" v="406" actId="26606"/>
          <ac:spMkLst>
            <pc:docMk/>
            <pc:sldMk cId="227432781" sldId="257"/>
            <ac:spMk id="9" creationId="{E192707B-B929-41A7-9B41-E959A1C689E4}"/>
          </ac:spMkLst>
        </pc:spChg>
        <pc:spChg chg="add del">
          <ac:chgData name="Judah Drelich" userId="b58a0b8387fae8c8" providerId="LiveId" clId="{EAC968CD-2E94-4141-9DDB-F009D80D066F}" dt="2022-12-28T03:49:20.910" v="406" actId="26606"/>
          <ac:spMkLst>
            <pc:docMk/>
            <pc:sldMk cId="227432781" sldId="257"/>
            <ac:spMk id="11" creationId="{8FB4235C-4505-46C7-AD8F-8769A1972FC1}"/>
          </ac:spMkLst>
        </pc:spChg>
        <pc:spChg chg="add">
          <ac:chgData name="Judah Drelich" userId="b58a0b8387fae8c8" providerId="LiveId" clId="{EAC968CD-2E94-4141-9DDB-F009D80D066F}" dt="2022-12-28T03:49:20.910" v="406" actId="26606"/>
          <ac:spMkLst>
            <pc:docMk/>
            <pc:sldMk cId="227432781" sldId="257"/>
            <ac:spMk id="16" creationId="{43047B46-4F2F-4746-8B82-B30EAAAE033A}"/>
          </ac:spMkLst>
        </pc:spChg>
        <pc:spChg chg="add">
          <ac:chgData name="Judah Drelich" userId="b58a0b8387fae8c8" providerId="LiveId" clId="{EAC968CD-2E94-4141-9DDB-F009D80D066F}" dt="2022-12-28T03:49:20.910" v="406" actId="26606"/>
          <ac:spMkLst>
            <pc:docMk/>
            <pc:sldMk cId="227432781" sldId="257"/>
            <ac:spMk id="18" creationId="{A54E8A8E-D194-4D55-92A3-6B0799722E66}"/>
          </ac:spMkLst>
        </pc:spChg>
        <pc:picChg chg="add mod ord">
          <ac:chgData name="Judah Drelich" userId="b58a0b8387fae8c8" providerId="LiveId" clId="{EAC968CD-2E94-4141-9DDB-F009D80D066F}" dt="2022-12-28T03:49:20.910" v="406" actId="26606"/>
          <ac:picMkLst>
            <pc:docMk/>
            <pc:sldMk cId="227432781" sldId="257"/>
            <ac:picMk id="5" creationId="{6CDEF2E1-F579-1147-BBC9-503A53E9BECA}"/>
          </ac:picMkLst>
        </pc:picChg>
      </pc:sldChg>
      <pc:sldChg chg="modSp new del">
        <pc:chgData name="Judah Drelich" userId="b58a0b8387fae8c8" providerId="LiveId" clId="{EAC968CD-2E94-4141-9DDB-F009D80D066F}" dt="2022-12-28T04:06:52.386" v="577" actId="47"/>
        <pc:sldMkLst>
          <pc:docMk/>
          <pc:sldMk cId="3548237427" sldId="258"/>
        </pc:sldMkLst>
        <pc:spChg chg="mod">
          <ac:chgData name="Judah Drelich" userId="b58a0b8387fae8c8" providerId="LiveId" clId="{EAC968CD-2E94-4141-9DDB-F009D80D066F}" dt="2022-12-28T03:48:30.119" v="402"/>
          <ac:spMkLst>
            <pc:docMk/>
            <pc:sldMk cId="3548237427" sldId="258"/>
            <ac:spMk id="2" creationId="{727D70AE-49D9-F1A1-7314-D91C12442841}"/>
          </ac:spMkLst>
        </pc:spChg>
        <pc:spChg chg="mod">
          <ac:chgData name="Judah Drelich" userId="b58a0b8387fae8c8" providerId="LiveId" clId="{EAC968CD-2E94-4141-9DDB-F009D80D066F}" dt="2022-12-28T03:48:30.119" v="402"/>
          <ac:spMkLst>
            <pc:docMk/>
            <pc:sldMk cId="3548237427" sldId="258"/>
            <ac:spMk id="3" creationId="{CC84B9E7-42F8-1EA8-4CB2-8F1B16DD7DD4}"/>
          </ac:spMkLst>
        </pc:spChg>
      </pc:sldChg>
      <pc:sldChg chg="addSp delSp modSp new mod setBg setClrOvrMap">
        <pc:chgData name="Judah Drelich" userId="b58a0b8387fae8c8" providerId="LiveId" clId="{EAC968CD-2E94-4141-9DDB-F009D80D066F}" dt="2022-12-28T04:11:18.677" v="589" actId="12269"/>
        <pc:sldMkLst>
          <pc:docMk/>
          <pc:sldMk cId="3672439762" sldId="259"/>
        </pc:sldMkLst>
        <pc:spChg chg="mod">
          <ac:chgData name="Judah Drelich" userId="b58a0b8387fae8c8" providerId="LiveId" clId="{EAC968CD-2E94-4141-9DDB-F009D80D066F}" dt="2022-12-28T04:09:03.184" v="588" actId="207"/>
          <ac:spMkLst>
            <pc:docMk/>
            <pc:sldMk cId="3672439762" sldId="259"/>
            <ac:spMk id="2" creationId="{1183AC7B-9F22-42F8-8E02-E9D5A618E01A}"/>
          </ac:spMkLst>
        </pc:spChg>
        <pc:spChg chg="del mod">
          <ac:chgData name="Judah Drelich" userId="b58a0b8387fae8c8" providerId="LiveId" clId="{EAC968CD-2E94-4141-9DDB-F009D80D066F}" dt="2022-12-28T04:08:31.097" v="587" actId="26606"/>
          <ac:spMkLst>
            <pc:docMk/>
            <pc:sldMk cId="3672439762" sldId="259"/>
            <ac:spMk id="3" creationId="{7A8DDF73-089A-762C-F56C-3093CBF8B513}"/>
          </ac:spMkLst>
        </pc:spChg>
        <pc:spChg chg="add del">
          <ac:chgData name="Judah Drelich" userId="b58a0b8387fae8c8" providerId="LiveId" clId="{EAC968CD-2E94-4141-9DDB-F009D80D066F}" dt="2022-12-28T04:08:17.147" v="584" actId="26606"/>
          <ac:spMkLst>
            <pc:docMk/>
            <pc:sldMk cId="3672439762" sldId="259"/>
            <ac:spMk id="9" creationId="{E192707B-B929-41A7-9B41-E959A1C689E4}"/>
          </ac:spMkLst>
        </pc:spChg>
        <pc:spChg chg="add del">
          <ac:chgData name="Judah Drelich" userId="b58a0b8387fae8c8" providerId="LiveId" clId="{EAC968CD-2E94-4141-9DDB-F009D80D066F}" dt="2022-12-28T04:08:17.147" v="584" actId="26606"/>
          <ac:spMkLst>
            <pc:docMk/>
            <pc:sldMk cId="3672439762" sldId="259"/>
            <ac:spMk id="11" creationId="{8FB4235C-4505-46C7-AD8F-8769A1972FC1}"/>
          </ac:spMkLst>
        </pc:spChg>
        <pc:spChg chg="add del">
          <ac:chgData name="Judah Drelich" userId="b58a0b8387fae8c8" providerId="LiveId" clId="{EAC968CD-2E94-4141-9DDB-F009D80D066F}" dt="2022-12-28T04:08:31.072" v="586" actId="26606"/>
          <ac:spMkLst>
            <pc:docMk/>
            <pc:sldMk cId="3672439762" sldId="259"/>
            <ac:spMk id="13" creationId="{E192707B-B929-41A7-9B41-E959A1C689E4}"/>
          </ac:spMkLst>
        </pc:spChg>
        <pc:spChg chg="add del">
          <ac:chgData name="Judah Drelich" userId="b58a0b8387fae8c8" providerId="LiveId" clId="{EAC968CD-2E94-4141-9DDB-F009D80D066F}" dt="2022-12-28T04:08:31.072" v="586" actId="26606"/>
          <ac:spMkLst>
            <pc:docMk/>
            <pc:sldMk cId="3672439762" sldId="259"/>
            <ac:spMk id="15" creationId="{8FB4235C-4505-46C7-AD8F-8769A1972FC1}"/>
          </ac:spMkLst>
        </pc:spChg>
        <pc:graphicFrameChg chg="add mod">
          <ac:chgData name="Judah Drelich" userId="b58a0b8387fae8c8" providerId="LiveId" clId="{EAC968CD-2E94-4141-9DDB-F009D80D066F}" dt="2022-12-28T04:11:18.677" v="589" actId="12269"/>
          <ac:graphicFrameMkLst>
            <pc:docMk/>
            <pc:sldMk cId="3672439762" sldId="259"/>
            <ac:graphicFrameMk id="17" creationId="{9B654ADD-25DA-11F4-E1C5-C08BE50E64D4}"/>
          </ac:graphicFrameMkLst>
        </pc:graphicFrameChg>
        <pc:picChg chg="add del">
          <ac:chgData name="Judah Drelich" userId="b58a0b8387fae8c8" providerId="LiveId" clId="{EAC968CD-2E94-4141-9DDB-F009D80D066F}" dt="2022-12-28T04:08:17.147" v="584" actId="26606"/>
          <ac:picMkLst>
            <pc:docMk/>
            <pc:sldMk cId="3672439762" sldId="259"/>
            <ac:picMk id="5" creationId="{5A5E3524-96AC-13EA-F106-CC9277631873}"/>
          </ac:picMkLst>
        </pc:picChg>
        <pc:picChg chg="add del">
          <ac:chgData name="Judah Drelich" userId="b58a0b8387fae8c8" providerId="LiveId" clId="{EAC968CD-2E94-4141-9DDB-F009D80D066F}" dt="2022-12-28T04:08:31.072" v="586" actId="26606"/>
          <ac:picMkLst>
            <pc:docMk/>
            <pc:sldMk cId="3672439762" sldId="259"/>
            <ac:picMk id="14" creationId="{41CCEE80-D6FC-6114-BD17-3B9921097E24}"/>
          </ac:picMkLst>
        </pc:picChg>
      </pc:sldChg>
      <pc:sldChg chg="addSp delSp modSp new mod setBg setClrOvrMap">
        <pc:chgData name="Judah Drelich" userId="b58a0b8387fae8c8" providerId="LiveId" clId="{EAC968CD-2E94-4141-9DDB-F009D80D066F}" dt="2022-12-28T04:15:28.136" v="667" actId="20577"/>
        <pc:sldMkLst>
          <pc:docMk/>
          <pc:sldMk cId="1826208559" sldId="260"/>
        </pc:sldMkLst>
        <pc:spChg chg="mod">
          <ac:chgData name="Judah Drelich" userId="b58a0b8387fae8c8" providerId="LiveId" clId="{EAC968CD-2E94-4141-9DDB-F009D80D066F}" dt="2022-12-28T04:15:28.136" v="667" actId="20577"/>
          <ac:spMkLst>
            <pc:docMk/>
            <pc:sldMk cId="1826208559" sldId="260"/>
            <ac:spMk id="2" creationId="{16D1FDEC-A399-315B-0347-D4A1E35F0DCA}"/>
          </ac:spMkLst>
        </pc:spChg>
        <pc:spChg chg="mod">
          <ac:chgData name="Judah Drelich" userId="b58a0b8387fae8c8" providerId="LiveId" clId="{EAC968CD-2E94-4141-9DDB-F009D80D066F}" dt="2022-12-28T04:14:43.056" v="623" actId="255"/>
          <ac:spMkLst>
            <pc:docMk/>
            <pc:sldMk cId="1826208559" sldId="260"/>
            <ac:spMk id="3" creationId="{22C54B6E-D91E-49DD-8764-6A61E2E914FE}"/>
          </ac:spMkLst>
        </pc:spChg>
        <pc:spChg chg="add del">
          <ac:chgData name="Judah Drelich" userId="b58a0b8387fae8c8" providerId="LiveId" clId="{EAC968CD-2E94-4141-9DDB-F009D80D066F}" dt="2022-12-28T04:14:19.550" v="617" actId="26606"/>
          <ac:spMkLst>
            <pc:docMk/>
            <pc:sldMk cId="1826208559" sldId="260"/>
            <ac:spMk id="9" creationId="{E192707B-B929-41A7-9B41-E959A1C689E4}"/>
          </ac:spMkLst>
        </pc:spChg>
        <pc:spChg chg="add del">
          <ac:chgData name="Judah Drelich" userId="b58a0b8387fae8c8" providerId="LiveId" clId="{EAC968CD-2E94-4141-9DDB-F009D80D066F}" dt="2022-12-28T04:14:28.416" v="619" actId="26606"/>
          <ac:spMkLst>
            <pc:docMk/>
            <pc:sldMk cId="1826208559" sldId="260"/>
            <ac:spMk id="10" creationId="{CD000060-D06D-4A48-BD8E-978966CCA797}"/>
          </ac:spMkLst>
        </pc:spChg>
        <pc:spChg chg="add del">
          <ac:chgData name="Judah Drelich" userId="b58a0b8387fae8c8" providerId="LiveId" clId="{EAC968CD-2E94-4141-9DDB-F009D80D066F}" dt="2022-12-28T04:14:19.550" v="617" actId="26606"/>
          <ac:spMkLst>
            <pc:docMk/>
            <pc:sldMk cId="1826208559" sldId="260"/>
            <ac:spMk id="11" creationId="{8FB4235C-4505-46C7-AD8F-8769A1972FC1}"/>
          </ac:spMkLst>
        </pc:spChg>
        <pc:spChg chg="add del">
          <ac:chgData name="Judah Drelich" userId="b58a0b8387fae8c8" providerId="LiveId" clId="{EAC968CD-2E94-4141-9DDB-F009D80D066F}" dt="2022-12-28T04:14:28.416" v="619" actId="26606"/>
          <ac:spMkLst>
            <pc:docMk/>
            <pc:sldMk cId="1826208559" sldId="260"/>
            <ac:spMk id="12" creationId="{DE4E5113-B3D0-40F8-9F39-B2C2BF92AE31}"/>
          </ac:spMkLst>
        </pc:spChg>
        <pc:spChg chg="add del">
          <ac:chgData name="Judah Drelich" userId="b58a0b8387fae8c8" providerId="LiveId" clId="{EAC968CD-2E94-4141-9DDB-F009D80D066F}" dt="2022-12-28T04:14:35.723" v="621" actId="26606"/>
          <ac:spMkLst>
            <pc:docMk/>
            <pc:sldMk cId="1826208559" sldId="260"/>
            <ac:spMk id="14" creationId="{E192707B-B929-41A7-9B41-E959A1C689E4}"/>
          </ac:spMkLst>
        </pc:spChg>
        <pc:spChg chg="add del">
          <ac:chgData name="Judah Drelich" userId="b58a0b8387fae8c8" providerId="LiveId" clId="{EAC968CD-2E94-4141-9DDB-F009D80D066F}" dt="2022-12-28T04:14:35.723" v="621" actId="26606"/>
          <ac:spMkLst>
            <pc:docMk/>
            <pc:sldMk cId="1826208559" sldId="260"/>
            <ac:spMk id="16" creationId="{8FB4235C-4505-46C7-AD8F-8769A1972FC1}"/>
          </ac:spMkLst>
        </pc:spChg>
        <pc:spChg chg="add">
          <ac:chgData name="Judah Drelich" userId="b58a0b8387fae8c8" providerId="LiveId" clId="{EAC968CD-2E94-4141-9DDB-F009D80D066F}" dt="2022-12-28T04:14:35.738" v="622" actId="26606"/>
          <ac:spMkLst>
            <pc:docMk/>
            <pc:sldMk cId="1826208559" sldId="260"/>
            <ac:spMk id="18" creationId="{E192707B-B929-41A7-9B41-E959A1C689E4}"/>
          </ac:spMkLst>
        </pc:spChg>
        <pc:spChg chg="add">
          <ac:chgData name="Judah Drelich" userId="b58a0b8387fae8c8" providerId="LiveId" clId="{EAC968CD-2E94-4141-9DDB-F009D80D066F}" dt="2022-12-28T04:14:35.738" v="622" actId="26606"/>
          <ac:spMkLst>
            <pc:docMk/>
            <pc:sldMk cId="1826208559" sldId="260"/>
            <ac:spMk id="20" creationId="{8FB4235C-4505-46C7-AD8F-8769A1972FC1}"/>
          </ac:spMkLst>
        </pc:spChg>
        <pc:picChg chg="add del">
          <ac:chgData name="Judah Drelich" userId="b58a0b8387fae8c8" providerId="LiveId" clId="{EAC968CD-2E94-4141-9DDB-F009D80D066F}" dt="2022-12-28T04:14:19.550" v="617" actId="26606"/>
          <ac:picMkLst>
            <pc:docMk/>
            <pc:sldMk cId="1826208559" sldId="260"/>
            <ac:picMk id="5" creationId="{263E7039-C8D9-1E7D-C98D-286AFC34C60A}"/>
          </ac:picMkLst>
        </pc:picChg>
        <pc:picChg chg="add del">
          <ac:chgData name="Judah Drelich" userId="b58a0b8387fae8c8" providerId="LiveId" clId="{EAC968CD-2E94-4141-9DDB-F009D80D066F}" dt="2022-12-28T04:14:28.416" v="619" actId="26606"/>
          <ac:picMkLst>
            <pc:docMk/>
            <pc:sldMk cId="1826208559" sldId="260"/>
            <ac:picMk id="7" creationId="{7223CFDA-8B85-7879-8BB5-5F54CAEA77EB}"/>
          </ac:picMkLst>
        </pc:picChg>
        <pc:picChg chg="add del">
          <ac:chgData name="Judah Drelich" userId="b58a0b8387fae8c8" providerId="LiveId" clId="{EAC968CD-2E94-4141-9DDB-F009D80D066F}" dt="2022-12-28T04:14:35.723" v="621" actId="26606"/>
          <ac:picMkLst>
            <pc:docMk/>
            <pc:sldMk cId="1826208559" sldId="260"/>
            <ac:picMk id="15" creationId="{EA0458E0-95B8-49C2-BB99-DEF6572EBA9D}"/>
          </ac:picMkLst>
        </pc:picChg>
        <pc:picChg chg="add">
          <ac:chgData name="Judah Drelich" userId="b58a0b8387fae8c8" providerId="LiveId" clId="{EAC968CD-2E94-4141-9DDB-F009D80D066F}" dt="2022-12-28T04:14:35.738" v="622" actId="26606"/>
          <ac:picMkLst>
            <pc:docMk/>
            <pc:sldMk cId="1826208559" sldId="260"/>
            <ac:picMk id="19" creationId="{263E7039-C8D9-1E7D-C98D-286AFC34C60A}"/>
          </ac:picMkLst>
        </pc:picChg>
      </pc:sldChg>
      <pc:sldChg chg="addSp delSp modSp new mod setBg">
        <pc:chgData name="Judah Drelich" userId="b58a0b8387fae8c8" providerId="LiveId" clId="{EAC968CD-2E94-4141-9DDB-F009D80D066F}" dt="2022-12-28T04:53:12.845" v="934" actId="27636"/>
        <pc:sldMkLst>
          <pc:docMk/>
          <pc:sldMk cId="3954787104" sldId="261"/>
        </pc:sldMkLst>
        <pc:spChg chg="mod">
          <ac:chgData name="Judah Drelich" userId="b58a0b8387fae8c8" providerId="LiveId" clId="{EAC968CD-2E94-4141-9DDB-F009D80D066F}" dt="2022-12-28T04:48:07.959" v="679" actId="26606"/>
          <ac:spMkLst>
            <pc:docMk/>
            <pc:sldMk cId="3954787104" sldId="261"/>
            <ac:spMk id="2" creationId="{5F5DAD65-5ED0-CDEA-61CD-A4974B9C7714}"/>
          </ac:spMkLst>
        </pc:spChg>
        <pc:spChg chg="mod ord">
          <ac:chgData name="Judah Drelich" userId="b58a0b8387fae8c8" providerId="LiveId" clId="{EAC968CD-2E94-4141-9DDB-F009D80D066F}" dt="2022-12-28T04:53:12.845" v="934" actId="27636"/>
          <ac:spMkLst>
            <pc:docMk/>
            <pc:sldMk cId="3954787104" sldId="261"/>
            <ac:spMk id="3" creationId="{DD6F986B-50BD-11BD-27FA-50D07F1812FA}"/>
          </ac:spMkLst>
        </pc:spChg>
        <pc:spChg chg="add del">
          <ac:chgData name="Judah Drelich" userId="b58a0b8387fae8c8" providerId="LiveId" clId="{EAC968CD-2E94-4141-9DDB-F009D80D066F}" dt="2022-12-28T04:48:04.579" v="676" actId="26606"/>
          <ac:spMkLst>
            <pc:docMk/>
            <pc:sldMk cId="3954787104" sldId="261"/>
            <ac:spMk id="10" creationId="{0E9B969E-CD96-4162-BA90-449BBDA95EAE}"/>
          </ac:spMkLst>
        </pc:spChg>
        <pc:spChg chg="add del">
          <ac:chgData name="Judah Drelich" userId="b58a0b8387fae8c8" providerId="LiveId" clId="{EAC968CD-2E94-4141-9DDB-F009D80D066F}" dt="2022-12-28T04:48:04.579" v="676" actId="26606"/>
          <ac:spMkLst>
            <pc:docMk/>
            <pc:sldMk cId="3954787104" sldId="261"/>
            <ac:spMk id="12" creationId="{6B6401A4-FEE5-4976-857C-1FD0CDB2E2DC}"/>
          </ac:spMkLst>
        </pc:spChg>
        <pc:spChg chg="add del">
          <ac:chgData name="Judah Drelich" userId="b58a0b8387fae8c8" providerId="LiveId" clId="{EAC968CD-2E94-4141-9DDB-F009D80D066F}" dt="2022-12-28T04:48:04.579" v="676" actId="26606"/>
          <ac:spMkLst>
            <pc:docMk/>
            <pc:sldMk cId="3954787104" sldId="261"/>
            <ac:spMk id="14" creationId="{047AF1DF-6993-45FB-92A5-C36B1A680F61}"/>
          </ac:spMkLst>
        </pc:spChg>
        <pc:spChg chg="add del">
          <ac:chgData name="Judah Drelich" userId="b58a0b8387fae8c8" providerId="LiveId" clId="{EAC968CD-2E94-4141-9DDB-F009D80D066F}" dt="2022-12-28T04:48:07.952" v="678" actId="26606"/>
          <ac:spMkLst>
            <pc:docMk/>
            <pc:sldMk cId="3954787104" sldId="261"/>
            <ac:spMk id="16" creationId="{CD000060-D06D-4A48-BD8E-978966CCA797}"/>
          </ac:spMkLst>
        </pc:spChg>
        <pc:spChg chg="add del">
          <ac:chgData name="Judah Drelich" userId="b58a0b8387fae8c8" providerId="LiveId" clId="{EAC968CD-2E94-4141-9DDB-F009D80D066F}" dt="2022-12-28T04:48:07.952" v="678" actId="26606"/>
          <ac:spMkLst>
            <pc:docMk/>
            <pc:sldMk cId="3954787104" sldId="261"/>
            <ac:spMk id="17" creationId="{DE4E5113-B3D0-40F8-9F39-B2C2BF92AE31}"/>
          </ac:spMkLst>
        </pc:spChg>
        <pc:spChg chg="add">
          <ac:chgData name="Judah Drelich" userId="b58a0b8387fae8c8" providerId="LiveId" clId="{EAC968CD-2E94-4141-9DDB-F009D80D066F}" dt="2022-12-28T04:48:07.959" v="679" actId="26606"/>
          <ac:spMkLst>
            <pc:docMk/>
            <pc:sldMk cId="3954787104" sldId="261"/>
            <ac:spMk id="19" creationId="{0E9B969E-CD96-4162-BA90-449BBDA95EAE}"/>
          </ac:spMkLst>
        </pc:spChg>
        <pc:spChg chg="add">
          <ac:chgData name="Judah Drelich" userId="b58a0b8387fae8c8" providerId="LiveId" clId="{EAC968CD-2E94-4141-9DDB-F009D80D066F}" dt="2022-12-28T04:48:07.959" v="679" actId="26606"/>
          <ac:spMkLst>
            <pc:docMk/>
            <pc:sldMk cId="3954787104" sldId="261"/>
            <ac:spMk id="20" creationId="{6B6401A4-FEE5-4976-857C-1FD0CDB2E2DC}"/>
          </ac:spMkLst>
        </pc:spChg>
        <pc:spChg chg="add">
          <ac:chgData name="Judah Drelich" userId="b58a0b8387fae8c8" providerId="LiveId" clId="{EAC968CD-2E94-4141-9DDB-F009D80D066F}" dt="2022-12-28T04:48:07.959" v="679" actId="26606"/>
          <ac:spMkLst>
            <pc:docMk/>
            <pc:sldMk cId="3954787104" sldId="261"/>
            <ac:spMk id="21" creationId="{047AF1DF-6993-45FB-92A5-C36B1A680F61}"/>
          </ac:spMkLst>
        </pc:spChg>
        <pc:picChg chg="add mod ord">
          <ac:chgData name="Judah Drelich" userId="b58a0b8387fae8c8" providerId="LiveId" clId="{EAC968CD-2E94-4141-9DDB-F009D80D066F}" dt="2022-12-28T04:48:07.959" v="679" actId="26606"/>
          <ac:picMkLst>
            <pc:docMk/>
            <pc:sldMk cId="3954787104" sldId="261"/>
            <ac:picMk id="5" creationId="{ECA7257A-E6CB-8BCC-93D9-9ACFF6D4969C}"/>
          </ac:picMkLst>
        </pc:picChg>
      </pc:sldChg>
      <pc:sldChg chg="addSp delSp modSp new mod setBg">
        <pc:chgData name="Judah Drelich" userId="b58a0b8387fae8c8" providerId="LiveId" clId="{EAC968CD-2E94-4141-9DDB-F009D80D066F}" dt="2022-12-28T05:00:54.926" v="1067" actId="255"/>
        <pc:sldMkLst>
          <pc:docMk/>
          <pc:sldMk cId="77189362" sldId="262"/>
        </pc:sldMkLst>
        <pc:spChg chg="mod">
          <ac:chgData name="Judah Drelich" userId="b58a0b8387fae8c8" providerId="LiveId" clId="{EAC968CD-2E94-4141-9DDB-F009D80D066F}" dt="2022-12-28T05:00:35.161" v="1066" actId="26606"/>
          <ac:spMkLst>
            <pc:docMk/>
            <pc:sldMk cId="77189362" sldId="262"/>
            <ac:spMk id="2" creationId="{867308FF-5A40-10F9-16F0-37742ED03544}"/>
          </ac:spMkLst>
        </pc:spChg>
        <pc:spChg chg="add del mod">
          <ac:chgData name="Judah Drelich" userId="b58a0b8387fae8c8" providerId="LiveId" clId="{EAC968CD-2E94-4141-9DDB-F009D80D066F}" dt="2022-12-28T05:00:54.926" v="1067" actId="255"/>
          <ac:spMkLst>
            <pc:docMk/>
            <pc:sldMk cId="77189362" sldId="262"/>
            <ac:spMk id="3" creationId="{C1452EE8-1F20-061A-9CAB-6CF93AF09A19}"/>
          </ac:spMkLst>
        </pc:spChg>
        <pc:spChg chg="add del">
          <ac:chgData name="Judah Drelich" userId="b58a0b8387fae8c8" providerId="LiveId" clId="{EAC968CD-2E94-4141-9DDB-F009D80D066F}" dt="2022-12-28T04:59:50.546" v="1054" actId="26606"/>
          <ac:spMkLst>
            <pc:docMk/>
            <pc:sldMk cId="77189362" sldId="262"/>
            <ac:spMk id="8" creationId="{ED15573D-0E45-4691-B525-471152EC18CD}"/>
          </ac:spMkLst>
        </pc:spChg>
        <pc:spChg chg="add del">
          <ac:chgData name="Judah Drelich" userId="b58a0b8387fae8c8" providerId="LiveId" clId="{EAC968CD-2E94-4141-9DDB-F009D80D066F}" dt="2022-12-28T04:59:52.295" v="1056" actId="26606"/>
          <ac:spMkLst>
            <pc:docMk/>
            <pc:sldMk cId="77189362" sldId="262"/>
            <ac:spMk id="9" creationId="{910D13A8-8228-47E3-8159-DF3D937E08AF}"/>
          </ac:spMkLst>
        </pc:spChg>
        <pc:spChg chg="add del">
          <ac:chgData name="Judah Drelich" userId="b58a0b8387fae8c8" providerId="LiveId" clId="{EAC968CD-2E94-4141-9DDB-F009D80D066F}" dt="2022-12-28T04:59:50.546" v="1054" actId="26606"/>
          <ac:spMkLst>
            <pc:docMk/>
            <pc:sldMk cId="77189362" sldId="262"/>
            <ac:spMk id="10" creationId="{9E448559-19A4-4252-8C27-54C1DA906F8A}"/>
          </ac:spMkLst>
        </pc:spChg>
        <pc:spChg chg="add del">
          <ac:chgData name="Judah Drelich" userId="b58a0b8387fae8c8" providerId="LiveId" clId="{EAC968CD-2E94-4141-9DDB-F009D80D066F}" dt="2022-12-28T04:59:52.295" v="1056" actId="26606"/>
          <ac:spMkLst>
            <pc:docMk/>
            <pc:sldMk cId="77189362" sldId="262"/>
            <ac:spMk id="11" creationId="{CCEA6CE4-C4F8-44BC-9843-3C0939FD7709}"/>
          </ac:spMkLst>
        </pc:spChg>
        <pc:spChg chg="add del">
          <ac:chgData name="Judah Drelich" userId="b58a0b8387fae8c8" providerId="LiveId" clId="{EAC968CD-2E94-4141-9DDB-F009D80D066F}" dt="2022-12-28T04:59:52.295" v="1056" actId="26606"/>
          <ac:spMkLst>
            <pc:docMk/>
            <pc:sldMk cId="77189362" sldId="262"/>
            <ac:spMk id="13" creationId="{338E743B-F088-4E4F-8134-10D25DEB61E6}"/>
          </ac:spMkLst>
        </pc:spChg>
        <pc:spChg chg="add del">
          <ac:chgData name="Judah Drelich" userId="b58a0b8387fae8c8" providerId="LiveId" clId="{EAC968CD-2E94-4141-9DDB-F009D80D066F}" dt="2022-12-28T04:59:52.295" v="1056" actId="26606"/>
          <ac:spMkLst>
            <pc:docMk/>
            <pc:sldMk cId="77189362" sldId="262"/>
            <ac:spMk id="15" creationId="{DB6BF0CD-7130-4065-B7F5-D19DC7CE13A2}"/>
          </ac:spMkLst>
        </pc:spChg>
        <pc:spChg chg="add del">
          <ac:chgData name="Judah Drelich" userId="b58a0b8387fae8c8" providerId="LiveId" clId="{EAC968CD-2E94-4141-9DDB-F009D80D066F}" dt="2022-12-28T04:59:56.808" v="1058" actId="26606"/>
          <ac:spMkLst>
            <pc:docMk/>
            <pc:sldMk cId="77189362" sldId="262"/>
            <ac:spMk id="17" creationId="{ED15573D-0E45-4691-B525-471152EC18CD}"/>
          </ac:spMkLst>
        </pc:spChg>
        <pc:spChg chg="add del">
          <ac:chgData name="Judah Drelich" userId="b58a0b8387fae8c8" providerId="LiveId" clId="{EAC968CD-2E94-4141-9DDB-F009D80D066F}" dt="2022-12-28T04:59:56.808" v="1058" actId="26606"/>
          <ac:spMkLst>
            <pc:docMk/>
            <pc:sldMk cId="77189362" sldId="262"/>
            <ac:spMk id="18" creationId="{9E448559-19A4-4252-8C27-54C1DA906F8A}"/>
          </ac:spMkLst>
        </pc:spChg>
        <pc:spChg chg="add del">
          <ac:chgData name="Judah Drelich" userId="b58a0b8387fae8c8" providerId="LiveId" clId="{EAC968CD-2E94-4141-9DDB-F009D80D066F}" dt="2022-12-28T04:59:56.808" v="1058" actId="26606"/>
          <ac:spMkLst>
            <pc:docMk/>
            <pc:sldMk cId="77189362" sldId="262"/>
            <ac:spMk id="19" creationId="{C1452EE8-1F20-061A-9CAB-6CF93AF09A19}"/>
          </ac:spMkLst>
        </pc:spChg>
        <pc:spChg chg="add del">
          <ac:chgData name="Judah Drelich" userId="b58a0b8387fae8c8" providerId="LiveId" clId="{EAC968CD-2E94-4141-9DDB-F009D80D066F}" dt="2022-12-28T05:00:03.926" v="1060" actId="26606"/>
          <ac:spMkLst>
            <pc:docMk/>
            <pc:sldMk cId="77189362" sldId="262"/>
            <ac:spMk id="21" creationId="{7455F7F3-3A58-4BBB-95C7-CF706F9FFA10}"/>
          </ac:spMkLst>
        </pc:spChg>
        <pc:spChg chg="add del">
          <ac:chgData name="Judah Drelich" userId="b58a0b8387fae8c8" providerId="LiveId" clId="{EAC968CD-2E94-4141-9DDB-F009D80D066F}" dt="2022-12-28T05:00:03.926" v="1060" actId="26606"/>
          <ac:spMkLst>
            <pc:docMk/>
            <pc:sldMk cId="77189362" sldId="262"/>
            <ac:spMk id="22" creationId="{3AE3D314-6F93-4D91-8C0F-E92657F465C6}"/>
          </ac:spMkLst>
        </pc:spChg>
        <pc:spChg chg="add del">
          <ac:chgData name="Judah Drelich" userId="b58a0b8387fae8c8" providerId="LiveId" clId="{EAC968CD-2E94-4141-9DDB-F009D80D066F}" dt="2022-12-28T05:00:12.272" v="1062" actId="26606"/>
          <ac:spMkLst>
            <pc:docMk/>
            <pc:sldMk cId="77189362" sldId="262"/>
            <ac:spMk id="25" creationId="{ED15573D-0E45-4691-B525-471152EC18CD}"/>
          </ac:spMkLst>
        </pc:spChg>
        <pc:spChg chg="add del">
          <ac:chgData name="Judah Drelich" userId="b58a0b8387fae8c8" providerId="LiveId" clId="{EAC968CD-2E94-4141-9DDB-F009D80D066F}" dt="2022-12-28T05:00:12.272" v="1062" actId="26606"/>
          <ac:spMkLst>
            <pc:docMk/>
            <pc:sldMk cId="77189362" sldId="262"/>
            <ac:spMk id="26" creationId="{9E448559-19A4-4252-8C27-54C1DA906F8A}"/>
          </ac:spMkLst>
        </pc:spChg>
        <pc:spChg chg="add del">
          <ac:chgData name="Judah Drelich" userId="b58a0b8387fae8c8" providerId="LiveId" clId="{EAC968CD-2E94-4141-9DDB-F009D80D066F}" dt="2022-12-28T05:00:12.272" v="1062" actId="26606"/>
          <ac:spMkLst>
            <pc:docMk/>
            <pc:sldMk cId="77189362" sldId="262"/>
            <ac:spMk id="27" creationId="{C1452EE8-1F20-061A-9CAB-6CF93AF09A19}"/>
          </ac:spMkLst>
        </pc:spChg>
        <pc:spChg chg="add del">
          <ac:chgData name="Judah Drelich" userId="b58a0b8387fae8c8" providerId="LiveId" clId="{EAC968CD-2E94-4141-9DDB-F009D80D066F}" dt="2022-12-28T05:00:21.002" v="1064" actId="26606"/>
          <ac:spMkLst>
            <pc:docMk/>
            <pc:sldMk cId="77189362" sldId="262"/>
            <ac:spMk id="29" creationId="{70120F84-A866-4D9F-8B1C-9120A013D654}"/>
          </ac:spMkLst>
        </pc:spChg>
        <pc:spChg chg="add del">
          <ac:chgData name="Judah Drelich" userId="b58a0b8387fae8c8" providerId="LiveId" clId="{EAC968CD-2E94-4141-9DDB-F009D80D066F}" dt="2022-12-28T05:00:21.002" v="1064" actId="26606"/>
          <ac:spMkLst>
            <pc:docMk/>
            <pc:sldMk cId="77189362" sldId="262"/>
            <ac:spMk id="30" creationId="{252FEFEF-6AC0-46B6-AC09-11FC56196FA4}"/>
          </ac:spMkLst>
        </pc:spChg>
        <pc:spChg chg="add del">
          <ac:chgData name="Judah Drelich" userId="b58a0b8387fae8c8" providerId="LiveId" clId="{EAC968CD-2E94-4141-9DDB-F009D80D066F}" dt="2022-12-28T05:00:21.002" v="1064" actId="26606"/>
          <ac:spMkLst>
            <pc:docMk/>
            <pc:sldMk cId="77189362" sldId="262"/>
            <ac:spMk id="31" creationId="{C1452EE8-1F20-061A-9CAB-6CF93AF09A19}"/>
          </ac:spMkLst>
        </pc:spChg>
        <pc:spChg chg="add del">
          <ac:chgData name="Judah Drelich" userId="b58a0b8387fae8c8" providerId="LiveId" clId="{EAC968CD-2E94-4141-9DDB-F009D80D066F}" dt="2022-12-28T05:00:35.161" v="1066" actId="26606"/>
          <ac:spMkLst>
            <pc:docMk/>
            <pc:sldMk cId="77189362" sldId="262"/>
            <ac:spMk id="33" creationId="{ED15573D-0E45-4691-B525-471152EC18CD}"/>
          </ac:spMkLst>
        </pc:spChg>
        <pc:spChg chg="add del">
          <ac:chgData name="Judah Drelich" userId="b58a0b8387fae8c8" providerId="LiveId" clId="{EAC968CD-2E94-4141-9DDB-F009D80D066F}" dt="2022-12-28T05:00:35.161" v="1066" actId="26606"/>
          <ac:spMkLst>
            <pc:docMk/>
            <pc:sldMk cId="77189362" sldId="262"/>
            <ac:spMk id="34" creationId="{9E448559-19A4-4252-8C27-54C1DA906F8A}"/>
          </ac:spMkLst>
        </pc:spChg>
        <pc:spChg chg="add del">
          <ac:chgData name="Judah Drelich" userId="b58a0b8387fae8c8" providerId="LiveId" clId="{EAC968CD-2E94-4141-9DDB-F009D80D066F}" dt="2022-12-28T05:00:35.161" v="1066" actId="26606"/>
          <ac:spMkLst>
            <pc:docMk/>
            <pc:sldMk cId="77189362" sldId="262"/>
            <ac:spMk id="35" creationId="{C1452EE8-1F20-061A-9CAB-6CF93AF09A19}"/>
          </ac:spMkLst>
        </pc:spChg>
        <pc:graphicFrameChg chg="add del">
          <ac:chgData name="Judah Drelich" userId="b58a0b8387fae8c8" providerId="LiveId" clId="{EAC968CD-2E94-4141-9DDB-F009D80D066F}" dt="2022-12-28T04:59:52.295" v="1056" actId="26606"/>
          <ac:graphicFrameMkLst>
            <pc:docMk/>
            <pc:sldMk cId="77189362" sldId="262"/>
            <ac:graphicFrameMk id="5" creationId="{22F174E6-DBEE-2EC3-9B0E-CB977DA9535D}"/>
          </ac:graphicFrameMkLst>
        </pc:graphicFrameChg>
        <pc:graphicFrameChg chg="add del">
          <ac:chgData name="Judah Drelich" userId="b58a0b8387fae8c8" providerId="LiveId" clId="{EAC968CD-2E94-4141-9DDB-F009D80D066F}" dt="2022-12-28T05:00:03.926" v="1060" actId="26606"/>
          <ac:graphicFrameMkLst>
            <pc:docMk/>
            <pc:sldMk cId="77189362" sldId="262"/>
            <ac:graphicFrameMk id="23" creationId="{EFCDE488-DDD4-DCAE-2A77-928BB4E59E70}"/>
          </ac:graphicFrameMkLst>
        </pc:graphicFrameChg>
      </pc:sldChg>
      <pc:sldChg chg="addSp delSp modSp new mod setBg setClrOvrMap">
        <pc:chgData name="Judah Drelich" userId="b58a0b8387fae8c8" providerId="LiveId" clId="{EAC968CD-2E94-4141-9DDB-F009D80D066F}" dt="2022-12-28T05:12:26.631" v="1895" actId="27636"/>
        <pc:sldMkLst>
          <pc:docMk/>
          <pc:sldMk cId="539614507" sldId="263"/>
        </pc:sldMkLst>
        <pc:spChg chg="mod">
          <ac:chgData name="Judah Drelich" userId="b58a0b8387fae8c8" providerId="LiveId" clId="{EAC968CD-2E94-4141-9DDB-F009D80D066F}" dt="2022-12-28T05:10:05.026" v="1658" actId="26606"/>
          <ac:spMkLst>
            <pc:docMk/>
            <pc:sldMk cId="539614507" sldId="263"/>
            <ac:spMk id="2" creationId="{6E5161DA-0178-1BF4-9429-77BE71D3EF3F}"/>
          </ac:spMkLst>
        </pc:spChg>
        <pc:spChg chg="mod">
          <ac:chgData name="Judah Drelich" userId="b58a0b8387fae8c8" providerId="LiveId" clId="{EAC968CD-2E94-4141-9DDB-F009D80D066F}" dt="2022-12-28T05:12:26.631" v="1895" actId="27636"/>
          <ac:spMkLst>
            <pc:docMk/>
            <pc:sldMk cId="539614507" sldId="263"/>
            <ac:spMk id="3" creationId="{F9808469-1A81-6726-8C90-78AA3E3E8D92}"/>
          </ac:spMkLst>
        </pc:spChg>
        <pc:spChg chg="add del">
          <ac:chgData name="Judah Drelich" userId="b58a0b8387fae8c8" providerId="LiveId" clId="{EAC968CD-2E94-4141-9DDB-F009D80D066F}" dt="2022-12-28T05:09:59.803" v="1655" actId="26606"/>
          <ac:spMkLst>
            <pc:docMk/>
            <pc:sldMk cId="539614507" sldId="263"/>
            <ac:spMk id="9" creationId="{D04789F1-5F3B-4DEE-BEAA-E70D1E088672}"/>
          </ac:spMkLst>
        </pc:spChg>
        <pc:spChg chg="add del">
          <ac:chgData name="Judah Drelich" userId="b58a0b8387fae8c8" providerId="LiveId" clId="{EAC968CD-2E94-4141-9DDB-F009D80D066F}" dt="2022-12-28T05:10:05.021" v="1657" actId="26606"/>
          <ac:spMkLst>
            <pc:docMk/>
            <pc:sldMk cId="539614507" sldId="263"/>
            <ac:spMk id="10" creationId="{CD000060-D06D-4A48-BD8E-978966CCA797}"/>
          </ac:spMkLst>
        </pc:spChg>
        <pc:spChg chg="add del">
          <ac:chgData name="Judah Drelich" userId="b58a0b8387fae8c8" providerId="LiveId" clId="{EAC968CD-2E94-4141-9DDB-F009D80D066F}" dt="2022-12-28T05:09:59.803" v="1655" actId="26606"/>
          <ac:spMkLst>
            <pc:docMk/>
            <pc:sldMk cId="539614507" sldId="263"/>
            <ac:spMk id="11" creationId="{D93C3E38-DF85-49B0-BDB8-38728B091A7A}"/>
          </ac:spMkLst>
        </pc:spChg>
        <pc:spChg chg="add del">
          <ac:chgData name="Judah Drelich" userId="b58a0b8387fae8c8" providerId="LiveId" clId="{EAC968CD-2E94-4141-9DDB-F009D80D066F}" dt="2022-12-28T05:10:05.021" v="1657" actId="26606"/>
          <ac:spMkLst>
            <pc:docMk/>
            <pc:sldMk cId="539614507" sldId="263"/>
            <ac:spMk id="12" creationId="{DE4E5113-B3D0-40F8-9F39-B2C2BF92AE31}"/>
          </ac:spMkLst>
        </pc:spChg>
        <pc:spChg chg="add">
          <ac:chgData name="Judah Drelich" userId="b58a0b8387fae8c8" providerId="LiveId" clId="{EAC968CD-2E94-4141-9DDB-F009D80D066F}" dt="2022-12-28T05:10:05.026" v="1658" actId="26606"/>
          <ac:spMkLst>
            <pc:docMk/>
            <pc:sldMk cId="539614507" sldId="263"/>
            <ac:spMk id="14" creationId="{E192707B-B929-41A7-9B41-E959A1C689E4}"/>
          </ac:spMkLst>
        </pc:spChg>
        <pc:spChg chg="add">
          <ac:chgData name="Judah Drelich" userId="b58a0b8387fae8c8" providerId="LiveId" clId="{EAC968CD-2E94-4141-9DDB-F009D80D066F}" dt="2022-12-28T05:10:05.026" v="1658" actId="26606"/>
          <ac:spMkLst>
            <pc:docMk/>
            <pc:sldMk cId="539614507" sldId="263"/>
            <ac:spMk id="16" creationId="{8FB4235C-4505-46C7-AD8F-8769A1972FC1}"/>
          </ac:spMkLst>
        </pc:spChg>
        <pc:picChg chg="add del">
          <ac:chgData name="Judah Drelich" userId="b58a0b8387fae8c8" providerId="LiveId" clId="{EAC968CD-2E94-4141-9DDB-F009D80D066F}" dt="2022-12-28T05:09:59.803" v="1655" actId="26606"/>
          <ac:picMkLst>
            <pc:docMk/>
            <pc:sldMk cId="539614507" sldId="263"/>
            <ac:picMk id="5" creationId="{50966766-7D32-910B-78DF-4A2D756DE869}"/>
          </ac:picMkLst>
        </pc:picChg>
        <pc:picChg chg="add del">
          <ac:chgData name="Judah Drelich" userId="b58a0b8387fae8c8" providerId="LiveId" clId="{EAC968CD-2E94-4141-9DDB-F009D80D066F}" dt="2022-12-28T05:10:05.021" v="1657" actId="26606"/>
          <ac:picMkLst>
            <pc:docMk/>
            <pc:sldMk cId="539614507" sldId="263"/>
            <ac:picMk id="7" creationId="{BF32E098-524F-FDA4-2014-F25657668DA2}"/>
          </ac:picMkLst>
        </pc:picChg>
        <pc:picChg chg="add">
          <ac:chgData name="Judah Drelich" userId="b58a0b8387fae8c8" providerId="LiveId" clId="{EAC968CD-2E94-4141-9DDB-F009D80D066F}" dt="2022-12-28T05:10:05.026" v="1658" actId="26606"/>
          <ac:picMkLst>
            <pc:docMk/>
            <pc:sldMk cId="539614507" sldId="263"/>
            <ac:picMk id="15" creationId="{53E37AF1-D92C-6F2C-025C-F91EE9A4D4B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F5266-3F0A-4131-A196-26E660E4F8A7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E2DC7A-DF6E-4E4F-BC46-1617D773B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BMR currently charges $81 per ticket. </a:t>
          </a:r>
        </a:p>
      </dgm:t>
    </dgm:pt>
    <dgm:pt modelId="{75D8E3AF-BDDA-4853-9C21-535095E709EF}" type="parTrans" cxnId="{F398FD73-FE14-4007-AAF3-DF82B3979D59}">
      <dgm:prSet/>
      <dgm:spPr/>
      <dgm:t>
        <a:bodyPr/>
        <a:lstStyle/>
        <a:p>
          <a:endParaRPr lang="en-US"/>
        </a:p>
      </dgm:t>
    </dgm:pt>
    <dgm:pt modelId="{5B6D2F26-7316-4DC6-B652-7895835893A8}" type="sibTrans" cxnId="{F398FD73-FE14-4007-AAF3-DF82B3979D59}">
      <dgm:prSet/>
      <dgm:spPr/>
      <dgm:t>
        <a:bodyPr/>
        <a:lstStyle/>
        <a:p>
          <a:endParaRPr lang="en-US"/>
        </a:p>
      </dgm:t>
    </dgm:pt>
    <dgm:pt modelId="{F38B4A51-83E2-44C0-B9E6-457AA3D278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modelling suggests that the market value of a BMR ticket based on the features that BMR offers is $95.87. </a:t>
          </a:r>
        </a:p>
      </dgm:t>
    </dgm:pt>
    <dgm:pt modelId="{848D7FF0-F59B-4E42-8B97-C477CE94DED5}" type="parTrans" cxnId="{A7B10284-1D6B-4B40-A8D6-E79C41F69837}">
      <dgm:prSet/>
      <dgm:spPr/>
      <dgm:t>
        <a:bodyPr/>
        <a:lstStyle/>
        <a:p>
          <a:endParaRPr lang="en-US"/>
        </a:p>
      </dgm:t>
    </dgm:pt>
    <dgm:pt modelId="{81FAB325-AC34-4E4A-A176-9B79001C3F4E}" type="sibTrans" cxnId="{A7B10284-1D6B-4B40-A8D6-E79C41F69837}">
      <dgm:prSet/>
      <dgm:spPr/>
      <dgm:t>
        <a:bodyPr/>
        <a:lstStyle/>
        <a:p>
          <a:endParaRPr lang="en-US"/>
        </a:p>
      </dgm:t>
    </dgm:pt>
    <dgm:pt modelId="{8450EE1C-329B-4EFC-8ECE-68A47067B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with a mean absolute error of $10.39, there is obvious reason to increase the price. </a:t>
          </a:r>
        </a:p>
      </dgm:t>
    </dgm:pt>
    <dgm:pt modelId="{717E8D8E-9035-4425-9D1A-665A02B97090}" type="parTrans" cxnId="{439D5F62-1043-40DF-8041-15F534325554}">
      <dgm:prSet/>
      <dgm:spPr/>
      <dgm:t>
        <a:bodyPr/>
        <a:lstStyle/>
        <a:p>
          <a:endParaRPr lang="en-US"/>
        </a:p>
      </dgm:t>
    </dgm:pt>
    <dgm:pt modelId="{AB2D0689-2B73-4EE8-85F4-F8514FB1A7BD}" type="sibTrans" cxnId="{439D5F62-1043-40DF-8041-15F534325554}">
      <dgm:prSet/>
      <dgm:spPr/>
      <dgm:t>
        <a:bodyPr/>
        <a:lstStyle/>
        <a:p>
          <a:endParaRPr lang="en-US"/>
        </a:p>
      </dgm:t>
    </dgm:pt>
    <dgm:pt modelId="{83D211A1-C3FF-467D-B0B2-DECF9B60F3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important to note that this model has a high degree of uncertainty; BMR should raise its prices but be careful not to raise them too high. </a:t>
          </a:r>
        </a:p>
      </dgm:t>
    </dgm:pt>
    <dgm:pt modelId="{43FA924E-9953-439D-B88F-71F9C9B7AECA}" type="parTrans" cxnId="{A6DA9D2F-7DF9-403E-91E2-3843C32CF889}">
      <dgm:prSet/>
      <dgm:spPr/>
      <dgm:t>
        <a:bodyPr/>
        <a:lstStyle/>
        <a:p>
          <a:endParaRPr lang="en-US"/>
        </a:p>
      </dgm:t>
    </dgm:pt>
    <dgm:pt modelId="{F3375894-00BE-422E-A960-44DDA4B4CAB5}" type="sibTrans" cxnId="{A6DA9D2F-7DF9-403E-91E2-3843C32CF889}">
      <dgm:prSet/>
      <dgm:spPr/>
      <dgm:t>
        <a:bodyPr/>
        <a:lstStyle/>
        <a:p>
          <a:endParaRPr lang="en-US"/>
        </a:p>
      </dgm:t>
    </dgm:pt>
    <dgm:pt modelId="{C8511266-642E-4F81-B84B-C45B307F203A}" type="pres">
      <dgm:prSet presAssocID="{041F5266-3F0A-4131-A196-26E660E4F8A7}" presName="root" presStyleCnt="0">
        <dgm:presLayoutVars>
          <dgm:dir/>
          <dgm:resizeHandles val="exact"/>
        </dgm:presLayoutVars>
      </dgm:prSet>
      <dgm:spPr/>
    </dgm:pt>
    <dgm:pt modelId="{F8EFB9BB-B04D-4274-802A-FA228DE30124}" type="pres">
      <dgm:prSet presAssocID="{C4E2DC7A-DF6E-4E4F-BC46-1617D773BE0B}" presName="compNode" presStyleCnt="0"/>
      <dgm:spPr/>
    </dgm:pt>
    <dgm:pt modelId="{7402E1A2-9281-4029-A2F7-9512239BAA5B}" type="pres">
      <dgm:prSet presAssocID="{C4E2DC7A-DF6E-4E4F-BC46-1617D773BE0B}" presName="bgRect" presStyleLbl="bgShp" presStyleIdx="0" presStyleCnt="4"/>
      <dgm:spPr/>
    </dgm:pt>
    <dgm:pt modelId="{F6710E90-8D24-4D44-A7F8-AAB7751D76F0}" type="pres">
      <dgm:prSet presAssocID="{C4E2DC7A-DF6E-4E4F-BC46-1617D773BE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932DA19-FEA7-4101-A9D3-352BF600E44C}" type="pres">
      <dgm:prSet presAssocID="{C4E2DC7A-DF6E-4E4F-BC46-1617D773BE0B}" presName="spaceRect" presStyleCnt="0"/>
      <dgm:spPr/>
    </dgm:pt>
    <dgm:pt modelId="{97B04C5F-893E-46B9-B271-8600B7498B94}" type="pres">
      <dgm:prSet presAssocID="{C4E2DC7A-DF6E-4E4F-BC46-1617D773BE0B}" presName="parTx" presStyleLbl="revTx" presStyleIdx="0" presStyleCnt="4">
        <dgm:presLayoutVars>
          <dgm:chMax val="0"/>
          <dgm:chPref val="0"/>
        </dgm:presLayoutVars>
      </dgm:prSet>
      <dgm:spPr/>
    </dgm:pt>
    <dgm:pt modelId="{B4326BE6-F7B8-4429-9761-4A1C73667741}" type="pres">
      <dgm:prSet presAssocID="{5B6D2F26-7316-4DC6-B652-7895835893A8}" presName="sibTrans" presStyleCnt="0"/>
      <dgm:spPr/>
    </dgm:pt>
    <dgm:pt modelId="{815A0937-7CC9-48B2-A72A-0C02953C70B1}" type="pres">
      <dgm:prSet presAssocID="{F38B4A51-83E2-44C0-B9E6-457AA3D2785F}" presName="compNode" presStyleCnt="0"/>
      <dgm:spPr/>
    </dgm:pt>
    <dgm:pt modelId="{A67DA076-A60A-46D9-9223-B09CF4CA1671}" type="pres">
      <dgm:prSet presAssocID="{F38B4A51-83E2-44C0-B9E6-457AA3D2785F}" presName="bgRect" presStyleLbl="bgShp" presStyleIdx="1" presStyleCnt="4"/>
      <dgm:spPr/>
    </dgm:pt>
    <dgm:pt modelId="{06A71E4D-57AA-44D2-8EE8-742B95964C19}" type="pres">
      <dgm:prSet presAssocID="{F38B4A51-83E2-44C0-B9E6-457AA3D278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65887EE8-8920-4A0E-AD74-6D014A9B0071}" type="pres">
      <dgm:prSet presAssocID="{F38B4A51-83E2-44C0-B9E6-457AA3D2785F}" presName="spaceRect" presStyleCnt="0"/>
      <dgm:spPr/>
    </dgm:pt>
    <dgm:pt modelId="{C708166C-2748-4B87-9176-5870AA5BED18}" type="pres">
      <dgm:prSet presAssocID="{F38B4A51-83E2-44C0-B9E6-457AA3D2785F}" presName="parTx" presStyleLbl="revTx" presStyleIdx="1" presStyleCnt="4">
        <dgm:presLayoutVars>
          <dgm:chMax val="0"/>
          <dgm:chPref val="0"/>
        </dgm:presLayoutVars>
      </dgm:prSet>
      <dgm:spPr/>
    </dgm:pt>
    <dgm:pt modelId="{DA39DA3B-9306-4A58-8A2C-1115CD96C41F}" type="pres">
      <dgm:prSet presAssocID="{81FAB325-AC34-4E4A-A176-9B79001C3F4E}" presName="sibTrans" presStyleCnt="0"/>
      <dgm:spPr/>
    </dgm:pt>
    <dgm:pt modelId="{EFF6E240-16A4-4EEB-B253-BECB5BE18951}" type="pres">
      <dgm:prSet presAssocID="{8450EE1C-329B-4EFC-8ECE-68A47067B689}" presName="compNode" presStyleCnt="0"/>
      <dgm:spPr/>
    </dgm:pt>
    <dgm:pt modelId="{57C89BF4-AD99-472E-AB3A-B28C0A82C688}" type="pres">
      <dgm:prSet presAssocID="{8450EE1C-329B-4EFC-8ECE-68A47067B689}" presName="bgRect" presStyleLbl="bgShp" presStyleIdx="2" presStyleCnt="4"/>
      <dgm:spPr/>
    </dgm:pt>
    <dgm:pt modelId="{F6F99792-A1CD-495D-8EBC-717156EE6134}" type="pres">
      <dgm:prSet presAssocID="{8450EE1C-329B-4EFC-8ECE-68A47067B6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B3ED32B-1D20-4B03-98C7-BEAECAD854CC}" type="pres">
      <dgm:prSet presAssocID="{8450EE1C-329B-4EFC-8ECE-68A47067B689}" presName="spaceRect" presStyleCnt="0"/>
      <dgm:spPr/>
    </dgm:pt>
    <dgm:pt modelId="{DA2BF22E-02A1-4FA8-8700-5FC50692CFB1}" type="pres">
      <dgm:prSet presAssocID="{8450EE1C-329B-4EFC-8ECE-68A47067B689}" presName="parTx" presStyleLbl="revTx" presStyleIdx="2" presStyleCnt="4">
        <dgm:presLayoutVars>
          <dgm:chMax val="0"/>
          <dgm:chPref val="0"/>
        </dgm:presLayoutVars>
      </dgm:prSet>
      <dgm:spPr/>
    </dgm:pt>
    <dgm:pt modelId="{A0FE4362-F709-4ECF-AECA-ECB536607997}" type="pres">
      <dgm:prSet presAssocID="{AB2D0689-2B73-4EE8-85F4-F8514FB1A7BD}" presName="sibTrans" presStyleCnt="0"/>
      <dgm:spPr/>
    </dgm:pt>
    <dgm:pt modelId="{98D67C2E-45EB-4736-B06C-7FBCC0D06E37}" type="pres">
      <dgm:prSet presAssocID="{83D211A1-C3FF-467D-B0B2-DECF9B60F323}" presName="compNode" presStyleCnt="0"/>
      <dgm:spPr/>
    </dgm:pt>
    <dgm:pt modelId="{ED4B947D-D2D1-4DD4-961C-B29F7850CF87}" type="pres">
      <dgm:prSet presAssocID="{83D211A1-C3FF-467D-B0B2-DECF9B60F323}" presName="bgRect" presStyleLbl="bgShp" presStyleIdx="3" presStyleCnt="4"/>
      <dgm:spPr/>
    </dgm:pt>
    <dgm:pt modelId="{431B3F64-8475-4866-A4C7-363684ABBA80}" type="pres">
      <dgm:prSet presAssocID="{83D211A1-C3FF-467D-B0B2-DECF9B60F3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F745598-2E44-43DC-AAC4-72E7D87A2CD0}" type="pres">
      <dgm:prSet presAssocID="{83D211A1-C3FF-467D-B0B2-DECF9B60F323}" presName="spaceRect" presStyleCnt="0"/>
      <dgm:spPr/>
    </dgm:pt>
    <dgm:pt modelId="{E0F86D8D-1570-4994-993B-C4EB023951BA}" type="pres">
      <dgm:prSet presAssocID="{83D211A1-C3FF-467D-B0B2-DECF9B60F32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C20A05-A487-45E6-A0FA-57270993C36D}" type="presOf" srcId="{C4E2DC7A-DF6E-4E4F-BC46-1617D773BE0B}" destId="{97B04C5F-893E-46B9-B271-8600B7498B94}" srcOrd="0" destOrd="0" presId="urn:microsoft.com/office/officeart/2018/2/layout/IconVerticalSolidList"/>
    <dgm:cxn modelId="{A6DA9D2F-7DF9-403E-91E2-3843C32CF889}" srcId="{041F5266-3F0A-4131-A196-26E660E4F8A7}" destId="{83D211A1-C3FF-467D-B0B2-DECF9B60F323}" srcOrd="3" destOrd="0" parTransId="{43FA924E-9953-439D-B88F-71F9C9B7AECA}" sibTransId="{F3375894-00BE-422E-A960-44DDA4B4CAB5}"/>
    <dgm:cxn modelId="{439D5F62-1043-40DF-8041-15F534325554}" srcId="{041F5266-3F0A-4131-A196-26E660E4F8A7}" destId="{8450EE1C-329B-4EFC-8ECE-68A47067B689}" srcOrd="2" destOrd="0" parTransId="{717E8D8E-9035-4425-9D1A-665A02B97090}" sibTransId="{AB2D0689-2B73-4EE8-85F4-F8514FB1A7BD}"/>
    <dgm:cxn modelId="{437D8742-7972-47C8-AB2D-8714609A2B95}" type="presOf" srcId="{83D211A1-C3FF-467D-B0B2-DECF9B60F323}" destId="{E0F86D8D-1570-4994-993B-C4EB023951BA}" srcOrd="0" destOrd="0" presId="urn:microsoft.com/office/officeart/2018/2/layout/IconVerticalSolidList"/>
    <dgm:cxn modelId="{F398FD73-FE14-4007-AAF3-DF82B3979D59}" srcId="{041F5266-3F0A-4131-A196-26E660E4F8A7}" destId="{C4E2DC7A-DF6E-4E4F-BC46-1617D773BE0B}" srcOrd="0" destOrd="0" parTransId="{75D8E3AF-BDDA-4853-9C21-535095E709EF}" sibTransId="{5B6D2F26-7316-4DC6-B652-7895835893A8}"/>
    <dgm:cxn modelId="{A7B10284-1D6B-4B40-A8D6-E79C41F69837}" srcId="{041F5266-3F0A-4131-A196-26E660E4F8A7}" destId="{F38B4A51-83E2-44C0-B9E6-457AA3D2785F}" srcOrd="1" destOrd="0" parTransId="{848D7FF0-F59B-4E42-8B97-C477CE94DED5}" sibTransId="{81FAB325-AC34-4E4A-A176-9B79001C3F4E}"/>
    <dgm:cxn modelId="{76902487-52E3-4EC9-B91F-32D794C21C2E}" type="presOf" srcId="{F38B4A51-83E2-44C0-B9E6-457AA3D2785F}" destId="{C708166C-2748-4B87-9176-5870AA5BED18}" srcOrd="0" destOrd="0" presId="urn:microsoft.com/office/officeart/2018/2/layout/IconVerticalSolidList"/>
    <dgm:cxn modelId="{74E783B4-9288-4F9B-9485-E9FC5982EB0C}" type="presOf" srcId="{041F5266-3F0A-4131-A196-26E660E4F8A7}" destId="{C8511266-642E-4F81-B84B-C45B307F203A}" srcOrd="0" destOrd="0" presId="urn:microsoft.com/office/officeart/2018/2/layout/IconVerticalSolidList"/>
    <dgm:cxn modelId="{3D003EBC-E1DC-4837-A6DA-546A11562BF8}" type="presOf" srcId="{8450EE1C-329B-4EFC-8ECE-68A47067B689}" destId="{DA2BF22E-02A1-4FA8-8700-5FC50692CFB1}" srcOrd="0" destOrd="0" presId="urn:microsoft.com/office/officeart/2018/2/layout/IconVerticalSolidList"/>
    <dgm:cxn modelId="{54CB32A2-A7FF-4810-9934-88D1146D4F04}" type="presParOf" srcId="{C8511266-642E-4F81-B84B-C45B307F203A}" destId="{F8EFB9BB-B04D-4274-802A-FA228DE30124}" srcOrd="0" destOrd="0" presId="urn:microsoft.com/office/officeart/2018/2/layout/IconVerticalSolidList"/>
    <dgm:cxn modelId="{24F2233E-9232-470C-A590-656AE02139DC}" type="presParOf" srcId="{F8EFB9BB-B04D-4274-802A-FA228DE30124}" destId="{7402E1A2-9281-4029-A2F7-9512239BAA5B}" srcOrd="0" destOrd="0" presId="urn:microsoft.com/office/officeart/2018/2/layout/IconVerticalSolidList"/>
    <dgm:cxn modelId="{70AA1DAF-0B9B-4CB6-B239-742C9844AC92}" type="presParOf" srcId="{F8EFB9BB-B04D-4274-802A-FA228DE30124}" destId="{F6710E90-8D24-4D44-A7F8-AAB7751D76F0}" srcOrd="1" destOrd="0" presId="urn:microsoft.com/office/officeart/2018/2/layout/IconVerticalSolidList"/>
    <dgm:cxn modelId="{1002A073-64FB-4984-9D43-B570BEE1C6F0}" type="presParOf" srcId="{F8EFB9BB-B04D-4274-802A-FA228DE30124}" destId="{3932DA19-FEA7-4101-A9D3-352BF600E44C}" srcOrd="2" destOrd="0" presId="urn:microsoft.com/office/officeart/2018/2/layout/IconVerticalSolidList"/>
    <dgm:cxn modelId="{1A6881CF-1549-4368-BB41-9B62E2C464D2}" type="presParOf" srcId="{F8EFB9BB-B04D-4274-802A-FA228DE30124}" destId="{97B04C5F-893E-46B9-B271-8600B7498B94}" srcOrd="3" destOrd="0" presId="urn:microsoft.com/office/officeart/2018/2/layout/IconVerticalSolidList"/>
    <dgm:cxn modelId="{0FDB000D-9185-4D6A-9463-4F9BD948F341}" type="presParOf" srcId="{C8511266-642E-4F81-B84B-C45B307F203A}" destId="{B4326BE6-F7B8-4429-9761-4A1C73667741}" srcOrd="1" destOrd="0" presId="urn:microsoft.com/office/officeart/2018/2/layout/IconVerticalSolidList"/>
    <dgm:cxn modelId="{10A9B769-C084-44CE-AADE-D8AA613E3CD6}" type="presParOf" srcId="{C8511266-642E-4F81-B84B-C45B307F203A}" destId="{815A0937-7CC9-48B2-A72A-0C02953C70B1}" srcOrd="2" destOrd="0" presId="urn:microsoft.com/office/officeart/2018/2/layout/IconVerticalSolidList"/>
    <dgm:cxn modelId="{61E17272-5CB8-4780-BA92-89F30C06DE51}" type="presParOf" srcId="{815A0937-7CC9-48B2-A72A-0C02953C70B1}" destId="{A67DA076-A60A-46D9-9223-B09CF4CA1671}" srcOrd="0" destOrd="0" presId="urn:microsoft.com/office/officeart/2018/2/layout/IconVerticalSolidList"/>
    <dgm:cxn modelId="{BB70DF88-0800-4DDD-921C-F9F116D0EF34}" type="presParOf" srcId="{815A0937-7CC9-48B2-A72A-0C02953C70B1}" destId="{06A71E4D-57AA-44D2-8EE8-742B95964C19}" srcOrd="1" destOrd="0" presId="urn:microsoft.com/office/officeart/2018/2/layout/IconVerticalSolidList"/>
    <dgm:cxn modelId="{091B7B8F-A01F-453A-8CD9-AAA777805A0B}" type="presParOf" srcId="{815A0937-7CC9-48B2-A72A-0C02953C70B1}" destId="{65887EE8-8920-4A0E-AD74-6D014A9B0071}" srcOrd="2" destOrd="0" presId="urn:microsoft.com/office/officeart/2018/2/layout/IconVerticalSolidList"/>
    <dgm:cxn modelId="{C82E830B-A7D8-4DE8-8F76-5FCA007AC036}" type="presParOf" srcId="{815A0937-7CC9-48B2-A72A-0C02953C70B1}" destId="{C708166C-2748-4B87-9176-5870AA5BED18}" srcOrd="3" destOrd="0" presId="urn:microsoft.com/office/officeart/2018/2/layout/IconVerticalSolidList"/>
    <dgm:cxn modelId="{8F457F12-5F0F-435C-88A7-E02993F6B438}" type="presParOf" srcId="{C8511266-642E-4F81-B84B-C45B307F203A}" destId="{DA39DA3B-9306-4A58-8A2C-1115CD96C41F}" srcOrd="3" destOrd="0" presId="urn:microsoft.com/office/officeart/2018/2/layout/IconVerticalSolidList"/>
    <dgm:cxn modelId="{2689E2F8-5221-432B-BD0F-F59A9C727C0F}" type="presParOf" srcId="{C8511266-642E-4F81-B84B-C45B307F203A}" destId="{EFF6E240-16A4-4EEB-B253-BECB5BE18951}" srcOrd="4" destOrd="0" presId="urn:microsoft.com/office/officeart/2018/2/layout/IconVerticalSolidList"/>
    <dgm:cxn modelId="{EADEE809-F73E-4323-AD8C-6B499EF2CA9F}" type="presParOf" srcId="{EFF6E240-16A4-4EEB-B253-BECB5BE18951}" destId="{57C89BF4-AD99-472E-AB3A-B28C0A82C688}" srcOrd="0" destOrd="0" presId="urn:microsoft.com/office/officeart/2018/2/layout/IconVerticalSolidList"/>
    <dgm:cxn modelId="{67B87C36-DD97-4882-98E8-A3C1DA42752D}" type="presParOf" srcId="{EFF6E240-16A4-4EEB-B253-BECB5BE18951}" destId="{F6F99792-A1CD-495D-8EBC-717156EE6134}" srcOrd="1" destOrd="0" presId="urn:microsoft.com/office/officeart/2018/2/layout/IconVerticalSolidList"/>
    <dgm:cxn modelId="{ECD83132-1CC5-4795-9BFF-50F9BB1659F6}" type="presParOf" srcId="{EFF6E240-16A4-4EEB-B253-BECB5BE18951}" destId="{0B3ED32B-1D20-4B03-98C7-BEAECAD854CC}" srcOrd="2" destOrd="0" presId="urn:microsoft.com/office/officeart/2018/2/layout/IconVerticalSolidList"/>
    <dgm:cxn modelId="{9ED91FC8-1909-4402-9D5A-362B415A7B01}" type="presParOf" srcId="{EFF6E240-16A4-4EEB-B253-BECB5BE18951}" destId="{DA2BF22E-02A1-4FA8-8700-5FC50692CFB1}" srcOrd="3" destOrd="0" presId="urn:microsoft.com/office/officeart/2018/2/layout/IconVerticalSolidList"/>
    <dgm:cxn modelId="{97E4493D-B09A-4293-9ABB-5FCEBE6C29FF}" type="presParOf" srcId="{C8511266-642E-4F81-B84B-C45B307F203A}" destId="{A0FE4362-F709-4ECF-AECA-ECB536607997}" srcOrd="5" destOrd="0" presId="urn:microsoft.com/office/officeart/2018/2/layout/IconVerticalSolidList"/>
    <dgm:cxn modelId="{233DFDF8-382C-45DC-835A-4CBCCE8333BA}" type="presParOf" srcId="{C8511266-642E-4F81-B84B-C45B307F203A}" destId="{98D67C2E-45EB-4736-B06C-7FBCC0D06E37}" srcOrd="6" destOrd="0" presId="urn:microsoft.com/office/officeart/2018/2/layout/IconVerticalSolidList"/>
    <dgm:cxn modelId="{341EBFE5-57F9-4FB2-9733-56EF4F327E67}" type="presParOf" srcId="{98D67C2E-45EB-4736-B06C-7FBCC0D06E37}" destId="{ED4B947D-D2D1-4DD4-961C-B29F7850CF87}" srcOrd="0" destOrd="0" presId="urn:microsoft.com/office/officeart/2018/2/layout/IconVerticalSolidList"/>
    <dgm:cxn modelId="{32DE5E5C-B8A3-47D9-8ACB-49C4898F90CC}" type="presParOf" srcId="{98D67C2E-45EB-4736-B06C-7FBCC0D06E37}" destId="{431B3F64-8475-4866-A4C7-363684ABBA80}" srcOrd="1" destOrd="0" presId="urn:microsoft.com/office/officeart/2018/2/layout/IconVerticalSolidList"/>
    <dgm:cxn modelId="{BEB758C7-0860-4CE4-BFAE-909C0BE635A9}" type="presParOf" srcId="{98D67C2E-45EB-4736-B06C-7FBCC0D06E37}" destId="{EF745598-2E44-43DC-AAC4-72E7D87A2CD0}" srcOrd="2" destOrd="0" presId="urn:microsoft.com/office/officeart/2018/2/layout/IconVerticalSolidList"/>
    <dgm:cxn modelId="{6F1149C6-48C8-4255-8FCB-4142E8CA4781}" type="presParOf" srcId="{98D67C2E-45EB-4736-B06C-7FBCC0D06E37}" destId="{E0F86D8D-1570-4994-993B-C4EB023951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2E1A2-9281-4029-A2F7-9512239BAA5B}">
      <dsp:nvSpPr>
        <dsp:cNvPr id="0" name=""/>
        <dsp:cNvSpPr/>
      </dsp:nvSpPr>
      <dsp:spPr>
        <a:xfrm>
          <a:off x="0" y="1631"/>
          <a:ext cx="10058399" cy="827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710E90-8D24-4D44-A7F8-AAB7751D76F0}">
      <dsp:nvSpPr>
        <dsp:cNvPr id="0" name=""/>
        <dsp:cNvSpPr/>
      </dsp:nvSpPr>
      <dsp:spPr>
        <a:xfrm>
          <a:off x="250193" y="187726"/>
          <a:ext cx="454897" cy="454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B04C5F-893E-46B9-B271-8600B7498B94}">
      <dsp:nvSpPr>
        <dsp:cNvPr id="0" name=""/>
        <dsp:cNvSpPr/>
      </dsp:nvSpPr>
      <dsp:spPr>
        <a:xfrm>
          <a:off x="955283" y="1631"/>
          <a:ext cx="9103116" cy="8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33" tIns="87533" rIns="87533" bIns="875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BMR currently charges $81 per ticket. </a:t>
          </a:r>
        </a:p>
      </dsp:txBody>
      <dsp:txXfrm>
        <a:off x="955283" y="1631"/>
        <a:ext cx="9103116" cy="827085"/>
      </dsp:txXfrm>
    </dsp:sp>
    <dsp:sp modelId="{A67DA076-A60A-46D9-9223-B09CF4CA1671}">
      <dsp:nvSpPr>
        <dsp:cNvPr id="0" name=""/>
        <dsp:cNvSpPr/>
      </dsp:nvSpPr>
      <dsp:spPr>
        <a:xfrm>
          <a:off x="0" y="1035488"/>
          <a:ext cx="10058399" cy="827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A71E4D-57AA-44D2-8EE8-742B95964C19}">
      <dsp:nvSpPr>
        <dsp:cNvPr id="0" name=""/>
        <dsp:cNvSpPr/>
      </dsp:nvSpPr>
      <dsp:spPr>
        <a:xfrm>
          <a:off x="250193" y="1221583"/>
          <a:ext cx="454897" cy="454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8166C-2748-4B87-9176-5870AA5BED18}">
      <dsp:nvSpPr>
        <dsp:cNvPr id="0" name=""/>
        <dsp:cNvSpPr/>
      </dsp:nvSpPr>
      <dsp:spPr>
        <a:xfrm>
          <a:off x="955283" y="1035488"/>
          <a:ext cx="9103116" cy="8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33" tIns="87533" rIns="87533" bIns="875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modelling suggests that the market value of a BMR ticket based on the features that BMR offers is $95.87. </a:t>
          </a:r>
        </a:p>
      </dsp:txBody>
      <dsp:txXfrm>
        <a:off x="955283" y="1035488"/>
        <a:ext cx="9103116" cy="827085"/>
      </dsp:txXfrm>
    </dsp:sp>
    <dsp:sp modelId="{57C89BF4-AD99-472E-AB3A-B28C0A82C688}">
      <dsp:nvSpPr>
        <dsp:cNvPr id="0" name=""/>
        <dsp:cNvSpPr/>
      </dsp:nvSpPr>
      <dsp:spPr>
        <a:xfrm>
          <a:off x="0" y="2069345"/>
          <a:ext cx="10058399" cy="827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F99792-A1CD-495D-8EBC-717156EE6134}">
      <dsp:nvSpPr>
        <dsp:cNvPr id="0" name=""/>
        <dsp:cNvSpPr/>
      </dsp:nvSpPr>
      <dsp:spPr>
        <a:xfrm>
          <a:off x="250193" y="2255439"/>
          <a:ext cx="454897" cy="454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2BF22E-02A1-4FA8-8700-5FC50692CFB1}">
      <dsp:nvSpPr>
        <dsp:cNvPr id="0" name=""/>
        <dsp:cNvSpPr/>
      </dsp:nvSpPr>
      <dsp:spPr>
        <a:xfrm>
          <a:off x="955283" y="2069345"/>
          <a:ext cx="9103116" cy="8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33" tIns="87533" rIns="87533" bIns="875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Even with a mean absolute error of $10.39, there is obvious reason to increase the price. </a:t>
          </a:r>
        </a:p>
      </dsp:txBody>
      <dsp:txXfrm>
        <a:off x="955283" y="2069345"/>
        <a:ext cx="9103116" cy="827085"/>
      </dsp:txXfrm>
    </dsp:sp>
    <dsp:sp modelId="{ED4B947D-D2D1-4DD4-961C-B29F7850CF87}">
      <dsp:nvSpPr>
        <dsp:cNvPr id="0" name=""/>
        <dsp:cNvSpPr/>
      </dsp:nvSpPr>
      <dsp:spPr>
        <a:xfrm>
          <a:off x="0" y="3103202"/>
          <a:ext cx="10058399" cy="827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1B3F64-8475-4866-A4C7-363684ABBA80}">
      <dsp:nvSpPr>
        <dsp:cNvPr id="0" name=""/>
        <dsp:cNvSpPr/>
      </dsp:nvSpPr>
      <dsp:spPr>
        <a:xfrm>
          <a:off x="250193" y="3289296"/>
          <a:ext cx="454897" cy="454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F86D8D-1570-4994-993B-C4EB023951BA}">
      <dsp:nvSpPr>
        <dsp:cNvPr id="0" name=""/>
        <dsp:cNvSpPr/>
      </dsp:nvSpPr>
      <dsp:spPr>
        <a:xfrm>
          <a:off x="955283" y="3103202"/>
          <a:ext cx="9103116" cy="82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33" tIns="87533" rIns="87533" bIns="875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important to note that this model has a high degree of uncertainty; BMR should raise its prices but be careful not to raise them too high. </a:t>
          </a:r>
        </a:p>
      </dsp:txBody>
      <dsp:txXfrm>
        <a:off x="955283" y="3103202"/>
        <a:ext cx="9103116" cy="82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26951E3-958F-4611-B170-D081BA0250F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8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26951E3-958F-4611-B170-D081BA0250F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15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26951E3-958F-4611-B170-D081BA0250F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5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399882D-B1F6-430D-9A1D-5074DA6E3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8" r="2618"/>
          <a:stretch/>
        </p:blipFill>
        <p:spPr>
          <a:xfrm>
            <a:off x="20" y="10"/>
            <a:ext cx="6092870" cy="6857990"/>
          </a:xfrm>
          <a:prstGeom prst="rect">
            <a:avLst/>
          </a:prstGeom>
        </p:spPr>
      </p:pic>
      <p:pic>
        <p:nvPicPr>
          <p:cNvPr id="10" name="Picture 9" descr="A person skiing down a mountain&#10;&#10;Description automatically generated with medium confidence">
            <a:extLst>
              <a:ext uri="{FF2B5EF4-FFF2-40B4-BE49-F238E27FC236}">
                <a16:creationId xmlns:a16="http://schemas.microsoft.com/office/drawing/2014/main" id="{7AE129BD-DA68-166E-6203-1D8A45D83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13" r="15314" b="1"/>
          <a:stretch/>
        </p:blipFill>
        <p:spPr>
          <a:xfrm>
            <a:off x="6092422" y="10"/>
            <a:ext cx="6099578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DCD1DF1-CB03-48C2-8385-5C696C98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A96ACE-080B-420A-8FDD-25E5F2CC3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86A33-3728-F6F6-BDF0-911B6ED5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Resort: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EA9F2-A2C3-7D26-0AF9-546974C53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Judah Drelich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A8FBAA-FAFB-42FE-A323-2D23682E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B5F27D3-162E-4187-BF09-D2FF7F2E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F26B83-BF35-4800-B3A6-562CB5E69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AB3D2D-B0C8-4556-9E6A-CE1711434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DC25-D94A-7EB0-1E26-96F8400D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B0604020202020204" pitchFamily="2" charset="0"/>
              </a:rPr>
              <a:t>Problem Identification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6CDEF2E1-F579-1147-BBC9-503A53E9B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5" r="5464" b="2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EFEE-58DB-B28A-854A-5F584EA6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 (BMR) wants to reevaluate its pricing relative to the market.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 recently installed a chairlift costing over $1.5 million.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pricing strategy was to charge the average price for resorts in its market segment plus a premium.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BMR has many features but doesn’t have an easy way to understand how they affect the demand for a ticket.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AC7B-9F22-42F8-8E02-E9D5A618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Recommendation and key findings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B654ADD-25DA-11F4-E1C5-C08BE50E6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67391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43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Graph on document with pen">
            <a:extLst>
              <a:ext uri="{FF2B5EF4-FFF2-40B4-BE49-F238E27FC236}">
                <a16:creationId xmlns:a16="http://schemas.microsoft.com/office/drawing/2014/main" id="{263E7039-C8D9-1E7D-C98D-286AFC34C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1FDEC-A399-315B-0347-D4A1E35F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4B6E-D91E-49DD-8764-6A61E2E9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One idea that the data suggested is to add a ski run while increasing the vertical drop by 150 feet. 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 this change, BMR could raise ticket prices by $1.99 and have an increase in revenue of $3,474,638. 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Depending on the cost of a new run, that new feature would overcome the $1.5 million BMR invested into the chairlift.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82620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7257A-E6CB-8BCC-93D9-9ACFF6D4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7" y="820143"/>
            <a:ext cx="6880072" cy="5056852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DAD65-5ED0-CDEA-61CD-A4974B9C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Results and Analysis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986B-50BD-11BD-27FA-50D07F18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BMR closes some of the ski runs to cut costs the savings could increase profits.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Cutting a single ski run will not affect the ticket price and would only decrease costs. 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graph on the right is a stair function, 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right number of closures can optimize savings without unnecessary loss to ticket revenue.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08FF-5A40-10F9-16F0-37742ED0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Shortcomings of the Data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2EE8-1F20-061A-9CAB-6CF93AF0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4572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 was a single dependent variable. </a:t>
            </a:r>
          </a:p>
          <a:p>
            <a:pPr marL="274320" lvl="1" indent="4572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Without the ability to separate out the features and assess them on their own specific prices, there is more uncertainty in the conclusions of the model.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Two particularly important variables that were not in the dataset were: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GDP of surrounding area codes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Percent of out of state customers.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 these variables we would be able to know if we could charge a premium on top of the market rate that our model had determined.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Panoramic view of snowy mountains">
            <a:extLst>
              <a:ext uri="{FF2B5EF4-FFF2-40B4-BE49-F238E27FC236}">
                <a16:creationId xmlns:a16="http://schemas.microsoft.com/office/drawing/2014/main" id="{53E37AF1-D92C-6F2C-025C-F91EE9A4D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161DA-0178-1BF4-9429-77BE71D3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Summary and 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8469-1A81-6726-8C90-78AA3E3E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 should raise its prices to match the market.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BMR has some realistic ideas to raise revenue and cut costs.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ski run and raise the drop in elevation by 150 feet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at least one run to cut costs.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process will help BMR in the future by putting into place a way to evaluate individual features impact on price.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539614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408</TotalTime>
  <Words>462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Gothic</vt:lpstr>
      <vt:lpstr>Garamond</vt:lpstr>
      <vt:lpstr>Roboto</vt:lpstr>
      <vt:lpstr>Symbol</vt:lpstr>
      <vt:lpstr>Times New Roman</vt:lpstr>
      <vt:lpstr>Savon</vt:lpstr>
      <vt:lpstr>Big Mountain Resort: Price Modelling</vt:lpstr>
      <vt:lpstr>Problem Identification</vt:lpstr>
      <vt:lpstr>Recommendation and key findings</vt:lpstr>
      <vt:lpstr>Modeling Results and Analysis</vt:lpstr>
      <vt:lpstr>Modelling Results and Analysis Cont.</vt:lpstr>
      <vt:lpstr>Shortcomings of the Data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Judah Drelich</dc:creator>
  <cp:lastModifiedBy>Judah Drelich</cp:lastModifiedBy>
  <cp:revision>1</cp:revision>
  <dcterms:created xsi:type="dcterms:W3CDTF">2022-12-27T22:24:25Z</dcterms:created>
  <dcterms:modified xsi:type="dcterms:W3CDTF">2022-12-28T05:12:35Z</dcterms:modified>
</cp:coreProperties>
</file>