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8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ah Drelich" userId="b58a0b8387fae8c8" providerId="LiveId" clId="{EEB78233-4F64-4AFF-9FA4-D767E4B26B89}"/>
    <pc:docChg chg="modSld">
      <pc:chgData name="Judah Drelich" userId="b58a0b8387fae8c8" providerId="LiveId" clId="{EEB78233-4F64-4AFF-9FA4-D767E4B26B89}" dt="2023-09-09T23:44:14.385" v="81" actId="20577"/>
      <pc:docMkLst>
        <pc:docMk/>
      </pc:docMkLst>
      <pc:sldChg chg="modSp mod">
        <pc:chgData name="Judah Drelich" userId="b58a0b8387fae8c8" providerId="LiveId" clId="{EEB78233-4F64-4AFF-9FA4-D767E4B26B89}" dt="2023-09-09T23:44:14.385" v="81" actId="20577"/>
        <pc:sldMkLst>
          <pc:docMk/>
          <pc:sldMk cId="277298631" sldId="258"/>
        </pc:sldMkLst>
        <pc:spChg chg="mod">
          <ac:chgData name="Judah Drelich" userId="b58a0b8387fae8c8" providerId="LiveId" clId="{EEB78233-4F64-4AFF-9FA4-D767E4B26B89}" dt="2023-09-09T23:44:14.385" v="81" actId="20577"/>
          <ac:spMkLst>
            <pc:docMk/>
            <pc:sldMk cId="277298631" sldId="258"/>
            <ac:spMk id="3" creationId="{47E131ED-89C1-B0FF-FD26-E855FDD45D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0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5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4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5637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65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98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44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06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22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24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1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9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5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3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8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6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18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6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3" descr="Codes on papers">
            <a:extLst>
              <a:ext uri="{FF2B5EF4-FFF2-40B4-BE49-F238E27FC236}">
                <a16:creationId xmlns:a16="http://schemas.microsoft.com/office/drawing/2014/main" id="{92BCD6B3-9B42-035A-69F2-DE6D759D8A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3608" b="121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E0A51C-B353-D561-BB45-3BE2A20C4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9229"/>
            <a:ext cx="9440034" cy="1578094"/>
          </a:xfrm>
        </p:spPr>
        <p:txBody>
          <a:bodyPr>
            <a:normAutofit/>
          </a:bodyPr>
          <a:lstStyle/>
          <a:p>
            <a:r>
              <a:rPr lang="en-US" dirty="0"/>
              <a:t>Lending Club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52534-DFD9-CBC6-CC0B-E9F18E35E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367871"/>
            <a:ext cx="9440034" cy="1049867"/>
          </a:xfrm>
        </p:spPr>
        <p:txBody>
          <a:bodyPr>
            <a:normAutofit/>
          </a:bodyPr>
          <a:lstStyle/>
          <a:p>
            <a:r>
              <a:rPr lang="en-US" dirty="0"/>
              <a:t>Judah Drelich</a:t>
            </a:r>
          </a:p>
        </p:txBody>
      </p:sp>
    </p:spTree>
    <p:extLst>
      <p:ext uri="{BB962C8B-B14F-4D97-AF65-F5344CB8AC3E}">
        <p14:creationId xmlns:p14="http://schemas.microsoft.com/office/powerpoint/2010/main" val="81491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B8BC-AB47-5EED-3ADC-E2BBB2E02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30629"/>
            <a:ext cx="10353762" cy="1736271"/>
          </a:xfrm>
        </p:spPr>
        <p:txBody>
          <a:bodyPr/>
          <a:lstStyle/>
          <a:p>
            <a:r>
              <a:rPr lang="en-US" dirty="0"/>
              <a:t>Target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3C8F3-AA2D-2B0B-9DAF-2FB5A6137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57548"/>
            <a:ext cx="10353762" cy="4572000"/>
          </a:xfrm>
        </p:spPr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Separate the features (X) from the target variable (y). </a:t>
            </a:r>
          </a:p>
          <a:p>
            <a:pPr lvl="1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`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loan_status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`: supposed to be the target variable. </a:t>
            </a:r>
          </a:p>
          <a:p>
            <a:pPr lvl="2"/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Too many of the features have information that was taken after the loans originated </a:t>
            </a:r>
          </a:p>
          <a:p>
            <a:pPr lvl="3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`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next_pymnt_d`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records the date that the next loan payment is due</a:t>
            </a:r>
          </a:p>
          <a:p>
            <a:pPr lvl="1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Shift the time of the question to the time that the dataset was taken.</a:t>
            </a:r>
          </a:p>
          <a:p>
            <a:pPr lvl="2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Find the value of the remaining loans</a:t>
            </a:r>
          </a:p>
          <a:p>
            <a:pPr lvl="3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Target variable is the fraction of the loan amount that the borrower will be able to pay back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64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E757-0A6F-C0CE-EBF2-02E6315D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131ED-89C1-B0FF-FD26-E855FDD4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371851"/>
          </a:xfrm>
        </p:spPr>
        <p:txBody>
          <a:bodyPr/>
          <a:lstStyle/>
          <a:p>
            <a:pPr marL="342900" marR="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All the features must have only numerical values</a:t>
            </a:r>
          </a:p>
          <a:p>
            <a:pPr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Some columns are numerical but need to be cleaned (Term: ‘ 36 months’)</a:t>
            </a:r>
          </a:p>
          <a:p>
            <a:pPr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Others are Categorical such as the type of employment that the borrower has. </a:t>
            </a:r>
          </a:p>
          <a:p>
            <a:pPr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Imputation of values for this dataset is the most challenging aspect of this project. </a:t>
            </a:r>
          </a:p>
          <a:p>
            <a:pPr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My assumption was that most missing values were zeroes that people forgot to fill out on forms or didn't bother </a:t>
            </a:r>
            <a:r>
              <a: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with.</a:t>
            </a:r>
          </a:p>
          <a:p>
            <a:pPr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A92A-3C00-6220-D8E0-E79C7B21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4F83-8EEC-AAD8-A403-7905B0AD9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7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D5C0-5BAE-5363-9A30-85C4F27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860A7-1B82-134E-A24B-A2061DBCC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7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E0D8-9914-C9C2-3B85-FD85CCEA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E427A-3887-3A0C-803E-8D30040CD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25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41242C"/>
      </a:dk2>
      <a:lt2>
        <a:srgbClr val="E8E2E3"/>
      </a:lt2>
      <a:accent1>
        <a:srgbClr val="80A9A4"/>
      </a:accent1>
      <a:accent2>
        <a:srgbClr val="7AA5B7"/>
      </a:accent2>
      <a:accent3>
        <a:srgbClr val="92A1C4"/>
      </a:accent3>
      <a:accent4>
        <a:srgbClr val="867FBA"/>
      </a:accent4>
      <a:accent5>
        <a:srgbClr val="B096C6"/>
      </a:accent5>
      <a:accent6>
        <a:srgbClr val="B77FBA"/>
      </a:accent6>
      <a:hlink>
        <a:srgbClr val="AE6972"/>
      </a:hlink>
      <a:folHlink>
        <a:srgbClr val="7F7F7F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180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Goudy Old Style</vt:lpstr>
      <vt:lpstr>Symbol</vt:lpstr>
      <vt:lpstr>Times New Roman</vt:lpstr>
      <vt:lpstr>Wingdings 2</vt:lpstr>
      <vt:lpstr>SlateVTI</vt:lpstr>
      <vt:lpstr>Lending Club Dataset</vt:lpstr>
      <vt:lpstr>Target Variable</vt:lpstr>
      <vt:lpstr>Data Wrangling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Judah Drelich</dc:creator>
  <cp:lastModifiedBy>Judah Drelich</cp:lastModifiedBy>
  <cp:revision>3</cp:revision>
  <dcterms:created xsi:type="dcterms:W3CDTF">2023-09-08T06:58:56Z</dcterms:created>
  <dcterms:modified xsi:type="dcterms:W3CDTF">2023-09-09T23:44:20Z</dcterms:modified>
</cp:coreProperties>
</file>