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0080625" cy="5670550"/>
  <p:notesSz cx="7559675" cy="10691813"/>
  <p:defaultTextStyle>
    <a:defPPr>
      <a:defRPr lang="en-US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14" y="60"/>
      </p:cViewPr>
      <p:guideLst>
        <p:guide orient="horz" pos="1786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01F3-DED5-42F7-A1E6-C0CAD7326FF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26F9-8329-40A4-87C0-329A1836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01F3-DED5-42F7-A1E6-C0CAD7326FF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26F9-8329-40A4-87C0-329A1836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Presentation On Industrial Attachment</a:t>
            </a:r>
            <a:br>
              <a:rPr lang="en-US" sz="3200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r>
              <a:rPr lang="en-US" sz="3200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Software Development</a:t>
            </a:r>
            <a:r>
              <a:rPr lang="en-US" b="1" i="1" smtClean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/>
            </a:r>
            <a:br>
              <a:rPr lang="en-US" b="1" i="1" smtClean="0">
                <a:solidFill>
                  <a:srgbClr val="1C1C1C"/>
                </a:solidFill>
                <a:highlight>
                  <a:scrgbClr r="0" g="0" b="0">
                    <a:alpha val="0"/>
                  </a:scrgbClr>
                </a:highlight>
                <a:cs typeface="Tahoma" pitchFamily="2"/>
              </a:rPr>
            </a:br>
            <a:r>
              <a:rPr lang="en-US" b="1" smtClean="0">
                <a:solidFill>
                  <a:srgbClr val="FF4000"/>
                </a:solidFill>
                <a:effectLst>
                  <a:outerShdw dist="17961" dir="2700000">
                    <a:scrgbClr r="0" g="0" b="0"/>
                  </a:outerShdw>
                </a:effectLst>
                <a:highlight>
                  <a:scrgbClr r="0" g="0" b="0">
                    <a:alpha val="0"/>
                  </a:scrgbClr>
                </a:highlight>
                <a:cs typeface="Tahoma" pitchFamily="2"/>
              </a:rPr>
              <a:t>Md Jewel</a:t>
            </a:r>
            <a:endParaRPr lang="en-US" b="1">
              <a:solidFill>
                <a:srgbClr val="FF4000"/>
              </a:solidFill>
              <a:effectLst>
                <a:outerShdw dist="17961" dir="2700000">
                  <a:scrgbClr r="0" g="0" b="0"/>
                </a:outerShdw>
              </a:effectLst>
              <a:highlight>
                <a:scrgbClr r="0" g="0" b="0">
                  <a:alpha val="0"/>
                </a:scrgbClr>
              </a:highligh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Payroll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Salary Structure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7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Salary Slip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Report Generate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5" y="836553"/>
            <a:ext cx="9423637" cy="48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Print Report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" y="925689"/>
            <a:ext cx="10075846" cy="47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Need To Customize Erpnext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Client Side JavaScript File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89" y="830188"/>
            <a:ext cx="8184444" cy="43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Server Side Python File</a:t>
            </a:r>
            <a:endParaRPr lang="en-US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1" y="805651"/>
            <a:ext cx="9711402" cy="43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09" y="0"/>
            <a:ext cx="8694539" cy="109604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Jinja Templating Language</a:t>
            </a:r>
            <a:endParaRPr lang="en-US" b="1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1" y="1197722"/>
            <a:ext cx="9493956" cy="43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So What I have Learned From Industrial Attachment?</a:t>
            </a:r>
            <a:endParaRPr lang="en-US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Naztech</a:t>
            </a:r>
            <a:endParaRPr lang="en-US" sz="36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264"/>
            <a:ext cx="3005314" cy="30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Thank You So Much To All</a:t>
            </a:r>
            <a:endParaRPr lang="en-US" sz="40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ERP And ERPNext</a:t>
            </a:r>
            <a:endParaRPr lang="en-US" sz="36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Core Modules Of Erpnext</a:t>
            </a:r>
            <a:endParaRPr lang="en-US" sz="36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Human Resource Management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Employee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Employee Profile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4934"/>
            <a:ext cx="10080626" cy="4937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834934"/>
            <a:ext cx="10080627" cy="48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Attendance</a:t>
            </a:r>
            <a:endParaRPr lang="en-US" sz="3200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smtClean="0">
                <a:solidFill>
                  <a:srgbClr val="813709"/>
                </a:solidFill>
                <a:effectLst>
                  <a:outerShdw dist="17961" dir="2700000">
                    <a:scrgbClr r="0" g="0" b="0"/>
                  </a:outerShdw>
                </a:effectLst>
                <a:cs typeface="Tahoma" pitchFamily="2"/>
              </a:rPr>
              <a:t>Fingerprint Device</a:t>
            </a:r>
            <a:endParaRPr lang="en-US" b="1">
              <a:solidFill>
                <a:srgbClr val="813709"/>
              </a:solidFill>
              <a:effectLst>
                <a:outerShdw dist="17961" dir="2700000">
                  <a:scrgbClr r="0" g="0" b="0"/>
                </a:outerShdw>
              </a:effectLst>
              <a:cs typeface="Tahoma" pitchFamily="2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60</Words>
  <Application>Microsoft Office PowerPoint</Application>
  <PresentationFormat>Custom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Office Theme</vt:lpstr>
      <vt:lpstr>Presentation On Industrial Attachment Software Development Md Jewel</vt:lpstr>
      <vt:lpstr>Naztech</vt:lpstr>
      <vt:lpstr>ERP And ERPNext</vt:lpstr>
      <vt:lpstr>Core Modules Of Erpnext</vt:lpstr>
      <vt:lpstr>Human Resource Management</vt:lpstr>
      <vt:lpstr>Employee</vt:lpstr>
      <vt:lpstr>Employee Profile</vt:lpstr>
      <vt:lpstr>Attendance</vt:lpstr>
      <vt:lpstr>Fingerprint Device</vt:lpstr>
      <vt:lpstr>Payroll</vt:lpstr>
      <vt:lpstr>Salary Structure</vt:lpstr>
      <vt:lpstr>Salary Slip</vt:lpstr>
      <vt:lpstr>Report Generate</vt:lpstr>
      <vt:lpstr>Print Report</vt:lpstr>
      <vt:lpstr>Need To Customize Erpnext</vt:lpstr>
      <vt:lpstr>Client Side JavaScript File</vt:lpstr>
      <vt:lpstr>Server Side Python File</vt:lpstr>
      <vt:lpstr>Jinja Templating Language</vt:lpstr>
      <vt:lpstr>So What I have Learned From Industrial Attachment?</vt:lpstr>
      <vt:lpstr>Thank You So Much To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Industrial Attachment Software Development Md Jewel</dc:title>
  <dc:creator>Md Jewel</dc:creator>
  <cp:lastModifiedBy>Md Jewel</cp:lastModifiedBy>
  <cp:revision>5</cp:revision>
  <dcterms:created xsi:type="dcterms:W3CDTF">2021-02-08T04:16:54Z</dcterms:created>
  <dcterms:modified xsi:type="dcterms:W3CDTF">2021-02-08T10:55:20Z</dcterms:modified>
</cp:coreProperties>
</file>