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56" r:id="rId3"/>
    <p:sldId id="363" r:id="rId4"/>
    <p:sldId id="357" r:id="rId5"/>
    <p:sldId id="364" r:id="rId6"/>
    <p:sldId id="365" r:id="rId7"/>
    <p:sldId id="366" r:id="rId8"/>
    <p:sldId id="367" r:id="rId9"/>
    <p:sldId id="368" r:id="rId10"/>
    <p:sldId id="3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Disj</a:t>
            </a:r>
            <a:r>
              <a:rPr lang="en-US" sz="5400" dirty="0" err="1">
                <a:solidFill>
                  <a:schemeClr val="bg1"/>
                </a:solidFill>
              </a:rPr>
              <a:t>∨</a:t>
            </a:r>
            <a:r>
              <a:rPr lang="en-US" sz="6600" dirty="0" err="1">
                <a:solidFill>
                  <a:schemeClr val="bg1"/>
                </a:solidFill>
              </a:rPr>
              <a:t>nction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2B65-CFE4-154D-89C2-18A0694D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0E83-249D-0A4A-A89A-08F835F53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/>
              <a:t>that false is also a left identity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C3B52-D572-7545-8A35-F695C3B6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disjunction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P ∨ Q is true if P is true, or if Q is true, or if both are true.</a:t>
            </a:r>
          </a:p>
          <a:p>
            <a:pPr lvl="1"/>
            <a:r>
              <a:rPr lang="en-US" dirty="0"/>
              <a:t>In logic, disjunctions typically use the word “or” to mean that either one or both of the propositions can be true</a:t>
            </a:r>
          </a:p>
          <a:p>
            <a:pPr lvl="1"/>
            <a:r>
              <a:rPr lang="en-US" dirty="0"/>
              <a:t>Exclusive-or (</a:t>
            </a:r>
            <a:r>
              <a:rPr lang="en-US" dirty="0" err="1"/>
              <a:t>xor</a:t>
            </a:r>
            <a:r>
              <a:rPr lang="en-US" dirty="0"/>
              <a:t>) is used to mean exactly one of the two propositions is true</a:t>
            </a:r>
          </a:p>
          <a:p>
            <a:pPr lvl="1"/>
            <a:r>
              <a:rPr lang="en-US" dirty="0"/>
              <a:t>In some contexts, a disjunction might take more than two propositions, in which case the disjunction is true if </a:t>
            </a:r>
            <a:r>
              <a:rPr lang="en-US" i="1" dirty="0"/>
              <a:t>at least</a:t>
            </a:r>
            <a:r>
              <a:rPr lang="en-US" dirty="0"/>
              <a:t> one of the propositions is true</a:t>
            </a:r>
          </a:p>
          <a:p>
            <a:r>
              <a:rPr lang="en-US" dirty="0"/>
              <a:t>Consider the statement “it is raining or the sprinkler is on”, this proposition is true if:</a:t>
            </a:r>
          </a:p>
          <a:p>
            <a:pPr lvl="1"/>
            <a:r>
              <a:rPr lang="en-US" dirty="0"/>
              <a:t>It is raining, and the sprinkler is off</a:t>
            </a:r>
          </a:p>
          <a:p>
            <a:pPr lvl="1"/>
            <a:r>
              <a:rPr lang="en-US" dirty="0"/>
              <a:t>It is not raining, but the sprinkler is on</a:t>
            </a:r>
          </a:p>
          <a:p>
            <a:pPr lvl="1"/>
            <a:r>
              <a:rPr lang="en-US" dirty="0"/>
              <a:t>It is raining, and the sprinkler is 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052E-1D9C-0845-BED4-1DCB56F5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4A94-BC7A-EA45-8A2C-1762C20F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Unlike conjunction which requires both propositions to be true, disjunction only requires one proposition to be true, so we have two introduction rules: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P } Q : 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----------------------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∨ Q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 { Q } : 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-----------------------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∨ 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E56D-15B5-1E41-BA16-98126A61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5C1B-5377-5943-BBD6-400C1DF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rules in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2B44-A0EA-4F40-8568-39C57B22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provides the </a:t>
            </a:r>
            <a:r>
              <a:rPr lang="en-US" dirty="0" err="1"/>
              <a:t>or.intro_left</a:t>
            </a:r>
            <a:r>
              <a:rPr lang="en-US" dirty="0"/>
              <a:t> and </a:t>
            </a:r>
            <a:r>
              <a:rPr lang="en-US" dirty="0" err="1"/>
              <a:t>or.intro_right</a:t>
            </a:r>
            <a:r>
              <a:rPr lang="en-US" dirty="0"/>
              <a:t> rules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P ∨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false ∨ P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89411-5F53-554E-B510-1D5FFC1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265F-B1AC-DC4D-9D8C-FE4E136E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with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504E-F089-154D-9B13-B9EA8AF1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proof that P or true is always true: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id_right_or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: Prop, P ∨ true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Exercise: Prove that true or Q is always true as well.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EC673-4884-A048-8F9A-2B0EADAE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EC75-12A1-784D-AC83-03D678B0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7CB7-C02E-CB40-8A26-B331EF9E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elimination rule for disjunction has some nuance:</a:t>
            </a:r>
          </a:p>
          <a:p>
            <a:pPr lvl="1"/>
            <a:r>
              <a:rPr lang="en-US" dirty="0"/>
              <a:t>If P ∨ Q, then if both P → R and Q → R, then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∨ Q,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→ R,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Q →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-------------------------------------- ∨-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R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When it’s raining, the grass is wet (P → R)</a:t>
            </a:r>
          </a:p>
          <a:p>
            <a:pPr lvl="1"/>
            <a:r>
              <a:rPr lang="en-US" dirty="0"/>
              <a:t>When the sprinkler’s on, the grass is wet (Q → R)</a:t>
            </a:r>
          </a:p>
          <a:p>
            <a:pPr lvl="1"/>
            <a:r>
              <a:rPr lang="en-US" dirty="0"/>
              <a:t>It’s raining, or the sprinkler’s on (P ∨ Q)</a:t>
            </a:r>
          </a:p>
          <a:p>
            <a:pPr lvl="1"/>
            <a:r>
              <a:rPr lang="en-US" dirty="0"/>
              <a:t>Therefore, the grass must be wet (R)</a:t>
            </a:r>
          </a:p>
          <a:p>
            <a:r>
              <a:rPr lang="en-US" dirty="0"/>
              <a:t>See Lean for examples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53BD6-EFB1-BF44-B448-B32BC870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2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9F99-3D4C-ED4C-B43F-FBA7A57E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12DA-052A-644D-AA69-3DAFFFBD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already seen cases, but now let’s examine it more deeply with respect to disjunction: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wet''' :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∀ R S W: Prop,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(R ∨ S) → (R → W) → (S → W) → W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R S 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pfRorS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r2w s2w,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cases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pfRorS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r2w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when it’s raining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s2w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when the sprinkler’s on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E704-2BDA-FA4F-BCD0-8872EB2A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4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3735-720F-5F44-B80D-7B7CDDA1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415C-DA17-7D4F-9C25-102BB0CA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multiplication, 1 is the identity element, because x times 1 is x for any value of x</a:t>
            </a:r>
          </a:p>
          <a:p>
            <a:r>
              <a:rPr lang="en-US" dirty="0"/>
              <a:t>In addition, 0 is the identity element, because x plus 0 is x for any value of x</a:t>
            </a:r>
          </a:p>
          <a:p>
            <a:r>
              <a:rPr lang="en-US" dirty="0"/>
              <a:t>What is the identity element for disjunction?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249B4-7088-4145-87FB-7B0B85EE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9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805-A7CF-AF46-AEE0-BE2F138D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BEEF-6150-4E44-BEE0-E4C761AB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Here’s a proof that false is a right identity for disjunction: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id_right_or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: Prop, P ∨ false ↔ P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pfPorfalse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pfPorfalse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assumption, -- case where we have a proof of P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exact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with proof of false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376F0-2CBD-EC46-B547-AD4BEA7F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24909</TotalTime>
  <Words>650</Words>
  <Application>Microsoft Macintosh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Disj∨nction</vt:lpstr>
      <vt:lpstr>What do we mean by disjunction</vt:lpstr>
      <vt:lpstr>Introduction rules</vt:lpstr>
      <vt:lpstr>Introduction rules in Lean</vt:lpstr>
      <vt:lpstr>Disjunction with true</vt:lpstr>
      <vt:lpstr>Elimination rule</vt:lpstr>
      <vt:lpstr>Cases</vt:lpstr>
      <vt:lpstr>Disjunction Identity</vt:lpstr>
      <vt:lpstr>Right Identity</vt:lpstr>
      <vt:lpstr>Exercise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486</cp:revision>
  <dcterms:created xsi:type="dcterms:W3CDTF">2018-09-03T20:17:44Z</dcterms:created>
  <dcterms:modified xsi:type="dcterms:W3CDTF">2018-10-11T00:38:53Z</dcterms:modified>
</cp:coreProperties>
</file>