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Predicates &amp;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558A-E463-9A4E-A842-9670838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3A24-E82B-2E44-96A0-F6D72339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Predicates can have more than one argument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: Segment → Point → Prop := </a:t>
            </a:r>
            <a:r>
              <a:rPr lang="el-GR" dirty="0"/>
              <a:t>λ</a:t>
            </a:r>
            <a:r>
              <a:rPr lang="en-US" dirty="0"/>
              <a:t> (</a:t>
            </a:r>
            <a:r>
              <a:rPr lang="en-US" dirty="0" err="1"/>
              <a:t>seg</a:t>
            </a:r>
            <a:r>
              <a:rPr lang="en-US" dirty="0"/>
              <a:t>: Segment)(</a:t>
            </a:r>
            <a:r>
              <a:rPr lang="en-US" dirty="0" err="1"/>
              <a:t>pt</a:t>
            </a:r>
            <a:r>
              <a:rPr lang="en-US" dirty="0"/>
              <a:t>: Point),…</a:t>
            </a:r>
          </a:p>
          <a:p>
            <a:r>
              <a:rPr lang="en-US" dirty="0"/>
              <a:t>Predicates of multiple arguments can be used to specify properties of </a:t>
            </a:r>
            <a:r>
              <a:rPr lang="en-US" i="1" dirty="0"/>
              <a:t>tuples</a:t>
            </a:r>
            <a:r>
              <a:rPr lang="en-US" dirty="0"/>
              <a:t> (e.g., pairs) of values</a:t>
            </a:r>
          </a:p>
          <a:p>
            <a:r>
              <a:rPr lang="en-US" dirty="0"/>
              <a:t>Properties of tuples are called </a:t>
            </a:r>
            <a:r>
              <a:rPr lang="en-US" i="1" dirty="0"/>
              <a:t>relations</a:t>
            </a:r>
          </a:p>
          <a:p>
            <a:r>
              <a:rPr lang="en-US" dirty="0"/>
              <a:t>Properties of pairs are called </a:t>
            </a:r>
            <a:r>
              <a:rPr lang="en-US" i="1" dirty="0"/>
              <a:t>binary relations</a:t>
            </a:r>
          </a:p>
          <a:p>
            <a:pPr lvl="1"/>
            <a:r>
              <a:rPr lang="en-US" dirty="0"/>
              <a:t>E.g., =, &lt;, ≥, … (infix notation)</a:t>
            </a:r>
          </a:p>
          <a:p>
            <a:pPr lvl="1"/>
            <a:r>
              <a:rPr lang="en-US" dirty="0"/>
              <a:t>We could also define a predicate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/>
              <a:t> that takes two arguments</a:t>
            </a:r>
          </a:p>
          <a:p>
            <a:pPr lvl="2"/>
            <a:r>
              <a:rPr lang="en-US" dirty="0"/>
              <a:t>E.g.,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  <a:r>
              <a:rPr lang="en-US" dirty="0"/>
              <a:t> (prefix notation)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7A2A-D45F-5E41-9111-91FD722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591-BBFC-7747-8544-FCA99C6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areEqual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A013-E9D0-3140-913B-87220883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m, n = m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3B1C-F318-F943-957B-A5A66611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A201-8659-D547-AC63-359F374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areEqual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70E7-C956-554F-8EE2-AD850827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(1, 1) is in the relation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1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(2, 2) is in the relation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2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but (0, 1) is not in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¬(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1)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890DF-9F3C-1B4C-A547-D23AA06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BBD-AF92-8448-87B1-DDA2E6E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9B6A-71AE-E74F-8F0F-CCA8FC82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predicate </a:t>
            </a:r>
            <a:r>
              <a:rPr lang="en-US" dirty="0" err="1"/>
              <a:t>isSquare</a:t>
            </a:r>
            <a:r>
              <a:rPr lang="en-US" dirty="0"/>
              <a:t> that expresses the relation between two natural numbers that the second natural number is the square of the first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n^2</a:t>
            </a:r>
          </a:p>
          <a:p>
            <a:r>
              <a:rPr lang="en-US" dirty="0"/>
              <a:t>Prove that the pair (3, 9) has the </a:t>
            </a:r>
            <a:r>
              <a:rPr lang="en-US" dirty="0" err="1"/>
              <a:t>isSquare</a:t>
            </a:r>
            <a:r>
              <a:rPr lang="en-US" dirty="0"/>
              <a:t> relation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3 9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isSquare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CA3-81EB-C44E-9B79-C9152BA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4879-A9AF-D644-AADA-BECA6E71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6B1B-2D92-FB4F-8565-095E8B3F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lean, the function,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dirty="0"/>
              <a:t> returns the length of a given string. Specify a new predicate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sHasLenN</a:t>
            </a:r>
            <a:r>
              <a:rPr lang="en-US" dirty="0"/>
              <a:t> taking a string and a natural number as arguments that asserts that a given string has the given length. Write the function using lambda notation to make the type of the predicate as clear as possible.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"Hello”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sHasLenN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string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n,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s) = 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5323D-65F2-2842-97EF-2FFF082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predicates?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Predicates are propositions with parameters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fromCharlottesville</a:t>
            </a:r>
            <a:r>
              <a:rPr lang="en-US" dirty="0"/>
              <a:t>(p: Person): Prop := …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(s: Segment)(p: Point): Prop := …</a:t>
            </a:r>
          </a:p>
          <a:p>
            <a:r>
              <a:rPr lang="en-US" dirty="0"/>
              <a:t>Note that in Lean, predicates have a return type of Prop and not bool</a:t>
            </a:r>
          </a:p>
          <a:p>
            <a:pPr lvl="1"/>
            <a:r>
              <a:rPr lang="en-US" dirty="0"/>
              <a:t>In other languages (e.g., PVS), this distinction is not meaningful</a:t>
            </a:r>
          </a:p>
          <a:p>
            <a:r>
              <a:rPr lang="en-US" dirty="0"/>
              <a:t>Consider the example </a:t>
            </a:r>
            <a:r>
              <a:rPr lang="en-US" dirty="0" err="1"/>
              <a:t>fromCharlottesville</a:t>
            </a:r>
            <a:r>
              <a:rPr lang="en-US" dirty="0"/>
              <a:t>(p: Person)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</a:t>
            </a:r>
            <a:r>
              <a:rPr lang="en-US" dirty="0" err="1"/>
              <a:t>Bappa</a:t>
            </a:r>
            <a:r>
              <a:rPr lang="en-US" dirty="0"/>
              <a:t>) is the proposition that </a:t>
            </a:r>
            <a:r>
              <a:rPr lang="en-US" dirty="0" err="1"/>
              <a:t>Bappa</a:t>
            </a:r>
            <a:r>
              <a:rPr lang="en-US" dirty="0"/>
              <a:t> is from Charlottesville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</a:t>
            </a:r>
            <a:r>
              <a:rPr lang="en-US" dirty="0" err="1"/>
              <a:t>Xiangbao</a:t>
            </a:r>
            <a:r>
              <a:rPr lang="en-US" dirty="0"/>
              <a:t>) is the proposition that </a:t>
            </a:r>
            <a:r>
              <a:rPr lang="en-US" dirty="0" err="1"/>
              <a:t>Xiangbao</a:t>
            </a:r>
            <a:r>
              <a:rPr lang="en-US" dirty="0"/>
              <a:t> is from Charlottesville</a:t>
            </a:r>
          </a:p>
          <a:p>
            <a:pPr lvl="1"/>
            <a:r>
              <a:rPr lang="en-US" dirty="0"/>
              <a:t>Not every proposition derived from a predicate will be true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6337-A7CA-0B47-A047-33E04B1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en-US" dirty="0"/>
              <a:t>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AF13-E2DB-1847-B836-7424B10C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predicate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even(n: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we give this predicate a value for n, it will return a proposition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 3</a:t>
            </a:r>
            <a:r>
              <a:rPr lang="en-US" dirty="0"/>
              <a:t> -- we won’t be able to prove this is true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 4</a:t>
            </a:r>
            <a:r>
              <a:rPr lang="en-US" dirty="0"/>
              <a:t> -- we should be able to prove this is true</a:t>
            </a:r>
          </a:p>
          <a:p>
            <a:pPr lvl="1"/>
            <a:r>
              <a:rPr lang="en-US" dirty="0"/>
              <a:t>All numbers for which this proposition can be proven corresponds to the set of even natural numbers</a:t>
            </a:r>
          </a:p>
          <a:p>
            <a:pPr lvl="2"/>
            <a:r>
              <a:rPr lang="en-US" dirty="0"/>
              <a:t>There is an important relationship between predicates and sets!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3D981-7D38-5D46-842D-74148B02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36-FD44-C342-B2CB-5B7C860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dirty="0"/>
              <a:t>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03E-8768-7949-8CD2-A0222C5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(0 = n)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¬(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3)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zeq3,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zeq3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DB1-224B-EC42-A5E3-2105C936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36-FD44-C342-B2CB-5B7C860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dirty="0"/>
              <a:t> Predicate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03E-8768-7949-8CD2-A0222C5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0 = 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oneeqz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¬(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1)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DB1-224B-EC42-A5E3-2105C936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6051-13AB-D448-8F31-E590007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3546-08A8-1149-8604-AE641101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properties of natural numbers that could be expressed as predicates?</a:t>
            </a:r>
          </a:p>
          <a:p>
            <a:r>
              <a:rPr lang="en-US" dirty="0"/>
              <a:t>Define a predicate that is true for every natural number.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is_absorbed_by_zero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* 0 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Define a predicate that is false for every natural number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equals_self_plus_one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= n + 1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EAF-59A6-DA4A-BAA1-A38B5E6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0BE-961A-AD46-81A7-70F15CB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F4-7F2F-D945-B8EA-9248BDF1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day : Type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Monday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Tuesday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Wednesday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Thursday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Friday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Saturday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Sunday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day.Tuesday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 day -- no longer need to day. prefix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Tuesday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AF6E-1D65-674A-B7C3-30E28C0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28E-1784-2D4B-A545-487B3C7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for our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56E9-736F-7A4F-96AA-4027CCC7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day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d, d = Saturday ∨ d = Sunday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Exercise: Prove that Saturday is part of the weekend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Saturday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unfold tactic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,-- backwards reasoning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 finally, equality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DFB7-C1FC-AA4B-BF03-34DD673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BDCD-51B0-9249-B642-1F24D440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Predicates as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A91-E903-B548-8FE5-B79F5062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predicate in Lean for the set {0, 1}</a:t>
            </a:r>
          </a:p>
          <a:p>
            <a:r>
              <a:rPr lang="en-US" dirty="0"/>
              <a:t>Write a predicate in Lean for the set {x ∈ </a:t>
            </a:r>
            <a:r>
              <a:rPr lang="en-US" dirty="0" err="1">
                <a:cs typeface="Courier New" panose="02070309020205020404" pitchFamily="49" charset="0"/>
              </a:rPr>
              <a:t>ℕ</a:t>
            </a:r>
            <a:r>
              <a:rPr lang="en-US" dirty="0">
                <a:cs typeface="Courier New" panose="02070309020205020404" pitchFamily="49" charset="0"/>
              </a:rPr>
              <a:t> | 2 ≤ x ≤ 15}</a:t>
            </a:r>
          </a:p>
          <a:p>
            <a:r>
              <a:rPr lang="en-US" dirty="0">
                <a:cs typeface="Courier New" panose="02070309020205020404" pitchFamily="49" charset="0"/>
              </a:rPr>
              <a:t>Write a predicate in Lean for the set of strictly positive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CE229-A295-8C4D-8034-7FA2C0A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32904</TotalTime>
  <Words>830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Predicates &amp; Properties</vt:lpstr>
      <vt:lpstr>What are predicates?</vt:lpstr>
      <vt:lpstr>The Even Predicate</vt:lpstr>
      <vt:lpstr>The isZero Predicate</vt:lpstr>
      <vt:lpstr>The isZero Predicate (2)</vt:lpstr>
      <vt:lpstr>Exercises</vt:lpstr>
      <vt:lpstr>Inductive types</vt:lpstr>
      <vt:lpstr>Predicate for our type</vt:lpstr>
      <vt:lpstr>Exercises: Predicates as Sets</vt:lpstr>
      <vt:lpstr>Relations</vt:lpstr>
      <vt:lpstr>areEqual</vt:lpstr>
      <vt:lpstr>areEqual examples</vt:lpstr>
      <vt:lpstr>Exercise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526</cp:revision>
  <dcterms:created xsi:type="dcterms:W3CDTF">2018-09-03T20:17:44Z</dcterms:created>
  <dcterms:modified xsi:type="dcterms:W3CDTF">2018-10-18T00:34:09Z</dcterms:modified>
</cp:coreProperties>
</file>