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∀ Q : Prop; ∀ T : Type; ∀ P : T → Prop; ∃ x : T, P x; ∀ w : T, P w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↔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D85-671B-7241-BC2A-30F8403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2511-E4F1-4644-B21C-993FD1ED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proof that ∀ t: T, ¬pred(t) implies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¬(∃ t: T, pred(t))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8683-0F7C-BA4F-A863-7EF7640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40848</TotalTime>
  <Words>1708</Words>
  <Application>Microsoft Macintosh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 (1 of 2)</vt:lpstr>
      <vt:lpstr>Proof of Existential Negation (2 of 2)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596</cp:revision>
  <dcterms:created xsi:type="dcterms:W3CDTF">2018-09-03T20:17:44Z</dcterms:created>
  <dcterms:modified xsi:type="dcterms:W3CDTF">2018-10-23T12:58:13Z</dcterms:modified>
</cp:coreProperties>
</file>