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Q: Prop; T: Type; P: (T → Prop); ∃(x: T), P x; (∀(a: T), P a)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3AB-B97C-6A4D-98FE-9EAB281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2F58-03EA-AD46-86C2-96F17042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values for propositions P and Q such that:</a:t>
            </a:r>
          </a:p>
          <a:p>
            <a:pPr lvl="1"/>
            <a:r>
              <a:rPr lang="en-US" dirty="0"/>
              <a:t>(P or Q) and (¬P or ¬</a:t>
            </a:r>
            <a:r>
              <a:rPr lang="en-US"/>
              <a:t>Q)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(P or Q) and (¬P or ¬Q) and (P or ¬Q)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C509-70F0-2847-A63C-BA56D1A2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pred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50862</TotalTime>
  <Words>1755</Words>
  <Application>Microsoft Macintosh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Satisfiability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603</cp:revision>
  <dcterms:created xsi:type="dcterms:W3CDTF">2018-09-03T20:17:44Z</dcterms:created>
  <dcterms:modified xsi:type="dcterms:W3CDTF">2018-10-30T11:52:11Z</dcterms:modified>
</cp:coreProperties>
</file>