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56" r:id="rId3"/>
    <p:sldId id="363" r:id="rId4"/>
    <p:sldId id="357" r:id="rId5"/>
    <p:sldId id="372" r:id="rId6"/>
    <p:sldId id="371" r:id="rId7"/>
    <p:sldId id="370" r:id="rId8"/>
    <p:sldId id="364" r:id="rId9"/>
    <p:sldId id="365" r:id="rId10"/>
    <p:sldId id="366" r:id="rId11"/>
    <p:sldId id="367" r:id="rId12"/>
    <p:sldId id="368" r:id="rId13"/>
    <p:sldId id="369" r:id="rId14"/>
    <p:sldId id="373" r:id="rId15"/>
    <p:sldId id="3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7A7C-C28B-3C45-AD49-8DDF9EA8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2402-35EC-DE4B-BA60-6674B1A2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disjunctiveSyllogism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Q : Prop, P ∨ Q → ¬Q → 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intros P Q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nq, -- assumptions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with p q, -- now by cases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assumption, -- case where p is true,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(nq q) -- or q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961E-7BEF-F246-A88F-B84346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F51-B29C-634E-B6C6-E085C9D6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030E-4713-9947-8DBC-49EDC8FD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law: ¬(P ∨ Q) ↔ ¬P ∧ ¬Q </a:t>
            </a:r>
          </a:p>
          <a:p>
            <a:pPr lvl="1"/>
            <a:r>
              <a:rPr lang="en-US" dirty="0"/>
              <a:t>If it’s not true that P or Q is true, then it’s true that P is not true and Q is not true</a:t>
            </a:r>
          </a:p>
          <a:p>
            <a:pPr lvl="1"/>
            <a:r>
              <a:rPr lang="en-US" dirty="0"/>
              <a:t>If it’s not true that it’s raining or the sprinkler is on, then it’s true that it’s not raining and the sprinkler is not on</a:t>
            </a:r>
          </a:p>
          <a:p>
            <a:pPr lvl="1"/>
            <a:r>
              <a:rPr lang="en-US"/>
              <a:t>Homework #4</a:t>
            </a:r>
            <a:endParaRPr lang="en-US" dirty="0"/>
          </a:p>
          <a:p>
            <a:r>
              <a:rPr lang="en-US" dirty="0"/>
              <a:t>Second law: ¬(P ∧ Q) ↔ ¬P ∨ ¬Q</a:t>
            </a:r>
          </a:p>
          <a:p>
            <a:pPr lvl="1"/>
            <a:r>
              <a:rPr lang="en-US" dirty="0"/>
              <a:t>If it’s not true that P and Q is true, then it’s true that P is not true or Q is not true</a:t>
            </a:r>
          </a:p>
          <a:p>
            <a:pPr lvl="1"/>
            <a:r>
              <a:rPr lang="en-US" dirty="0"/>
              <a:t>If it’s not true that it’s raining and the sprinkler is on, then it’s true that either it’s not raining, or the sprinkler is off, or both</a:t>
            </a:r>
          </a:p>
          <a:p>
            <a:pPr lvl="1"/>
            <a:r>
              <a:rPr lang="en-US" dirty="0"/>
              <a:t>See Lean for proof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971D-54B3-1C44-95E4-B81DC8EC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goodSide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∨ 0 = 1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(0=1)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B11-3970-A845-8064-567B0837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B04D-2C15-2344-9223-0752EAEF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0 = 1 ∨ 0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 0 = 1 ∨ 0 = 0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D450-489D-7446-8BA2-1C7779F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F0CD-EBA8-BF49-93E2-494740F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</a:t>
            </a:r>
            <a:r>
              <a:rPr lang="en-US" dirty="0" err="1"/>
              <a:t>or_intro.left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3261-E378-444A-BD8C-A398FED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</a:t>
            </a:r>
            <a:r>
              <a:rPr lang="en-US" dirty="0" err="1"/>
              <a:t>or_intro.left</a:t>
            </a:r>
            <a:r>
              <a:rPr lang="en-US" dirty="0"/>
              <a:t> and choose “peek definition”: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{a : Prop} (b : Prop) (ha : a) : or a b :=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3 arguments, the first of which is implicit, and the second two of which are explicit.</a:t>
            </a:r>
          </a:p>
          <a:p>
            <a:pPr lvl="1"/>
            <a:r>
              <a:rPr lang="en-US" dirty="0"/>
              <a:t>The first two arguments are propositions and the third is a proof of the first proposition (which is how the first argument is inferred)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a return type of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a 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84BE-1243-184F-83B0-73D712B6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1C8-3DE4-FA4E-8D38-EFCBFA9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absorption</a:t>
            </a:r>
            <a:br>
              <a:rPr lang="en-US" dirty="0"/>
            </a:br>
            <a:r>
              <a:rPr lang="en-US" sz="3600" dirty="0"/>
              <a:t>(or the “zero” of disjunction)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3515-787A-E944-BF5B-C25F724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0 is the absorption element, because anything times 0 is 0</a:t>
            </a:r>
          </a:p>
          <a:p>
            <a:r>
              <a:rPr lang="en-US" dirty="0"/>
              <a:t>What is the absorption element in disjunction? I.e., what is the element X such that 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dirty="0"/>
              <a:t> X = X for all propositions 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48C-6AEE-BF40-8126-3AEB646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32182</TotalTime>
  <Words>1076</Words>
  <Application>Microsoft Macintosh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Exercise</vt:lpstr>
      <vt:lpstr>An aside on or_intro.left</vt:lpstr>
      <vt:lpstr>Disjunction absorption (or the “zero” of disjunction)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Disjunction Syllogism</vt:lpstr>
      <vt:lpstr>De Morgan’s Laws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496</cp:revision>
  <dcterms:created xsi:type="dcterms:W3CDTF">2018-09-03T20:17:44Z</dcterms:created>
  <dcterms:modified xsi:type="dcterms:W3CDTF">2018-10-16T01:51:10Z</dcterms:modified>
</cp:coreProperties>
</file>