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56" r:id="rId3"/>
    <p:sldId id="363" r:id="rId4"/>
    <p:sldId id="357" r:id="rId5"/>
    <p:sldId id="372" r:id="rId6"/>
    <p:sldId id="371" r:id="rId7"/>
    <p:sldId id="370" r:id="rId8"/>
    <p:sldId id="364" r:id="rId9"/>
    <p:sldId id="365" r:id="rId10"/>
    <p:sldId id="366" r:id="rId11"/>
    <p:sldId id="367" r:id="rId12"/>
    <p:sldId id="368" r:id="rId13"/>
    <p:sldId id="369" r:id="rId14"/>
    <p:sldId id="37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F99-3D4C-ED4C-B43F-FBA7A57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12DA-052A-644D-AA69-3DAFFFB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already seen cases, but now let’s examine it more deeply with respect to disjunction: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wet'''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R S W: Prop,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(R ∨ S) → (R → W) → (S → W) → W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 S 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r2w s2w,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r2w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it’s raining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s2w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the sprinkler’s 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704-2BDA-FA4F-BCD0-8872E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3735-720F-5F44-B80D-7B7CDDA1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15C-DA17-7D4F-9C25-102BB0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1 is the identity element, because x times 1 is x for any value of x</a:t>
            </a:r>
          </a:p>
          <a:p>
            <a:r>
              <a:rPr lang="en-US" dirty="0"/>
              <a:t>In addition, 0 is the identity element, because x plus 0 is x for any value of x</a:t>
            </a:r>
          </a:p>
          <a:p>
            <a:r>
              <a:rPr lang="en-US" dirty="0"/>
              <a:t>What is the identity element for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49B4-7088-4145-87FB-7B0B85E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805-A7CF-AF46-AEE0-BE2F13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EEF-6150-4E44-BEE0-E4C761A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Here’s a proof that false is a right identity for disjunction: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false ↔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assumption, -- case where we have a proof of P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with proof of false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6F0-2CBD-EC46-B547-AD4BEA7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65-CFE4-154D-89C2-18A0694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E83-249D-0A4A-A89A-08F835F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false is also a left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3B52-D572-7545-8A35-F695C3B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7A7C-C28B-3C45-AD49-8DDF9EA8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2402-35EC-DE4B-BA60-6674B1A2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disjunctiveSyllogism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Q : Prop, P ∨ Q → ¬Q → 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intros P Q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nq, -- assumptions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with p q, -- now by cases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assumption, -- case where p is true,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(nq q) -- or q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961E-7BEF-F246-A88F-B84346C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goodSide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∨ 0 = 1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(0=1)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B11-3970-A845-8064-567B0837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B04D-2C15-2344-9223-0752EAEF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0 = 1 ∨ 0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example: 0 = 1 ∨ 0 = 0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sorry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D450-489D-7446-8BA2-1C7779F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F0CD-EBA8-BF49-93E2-494740F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on </a:t>
            </a:r>
            <a:r>
              <a:rPr lang="en-US" dirty="0" err="1"/>
              <a:t>or_intro.left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3261-E378-444A-BD8C-A398FED4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</a:t>
            </a:r>
            <a:r>
              <a:rPr lang="en-US" dirty="0" err="1"/>
              <a:t>or_intro.left</a:t>
            </a:r>
            <a:r>
              <a:rPr lang="en-US" dirty="0"/>
              <a:t> and choose “peek definition”: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{a : Prop} (b : Prop) (ha : a) : or a b :=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</a:t>
            </a:r>
          </a:p>
          <a:p>
            <a:pPr lvl="1"/>
            <a:r>
              <a:rPr lang="en-US" dirty="0" err="1"/>
              <a:t>or_intro.left</a:t>
            </a:r>
            <a:r>
              <a:rPr lang="en-US" dirty="0"/>
              <a:t> has 3 arguments, the first of which is implicit, and the second two of which are explicit.</a:t>
            </a:r>
          </a:p>
          <a:p>
            <a:pPr lvl="1"/>
            <a:r>
              <a:rPr lang="en-US" dirty="0"/>
              <a:t>The first two arguments are propositions and the third is a proof of the first proposition (which is how the first argument is inferred)</a:t>
            </a:r>
          </a:p>
          <a:p>
            <a:pPr lvl="1"/>
            <a:r>
              <a:rPr lang="en-US" dirty="0" err="1"/>
              <a:t>or_intro.left</a:t>
            </a:r>
            <a:r>
              <a:rPr lang="en-US" dirty="0"/>
              <a:t> has a return type of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a 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84BE-1243-184F-83B0-73D712B6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41C8-3DE4-FA4E-8D38-EFCBFA9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absorption</a:t>
            </a:r>
            <a:br>
              <a:rPr lang="en-US" dirty="0"/>
            </a:br>
            <a:r>
              <a:rPr lang="en-US" sz="3600" dirty="0"/>
              <a:t>(or the “zero” of disjunction)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3515-787A-E944-BF5B-C25F724F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0 is the absorption element, because anything times 0 is 0</a:t>
            </a:r>
          </a:p>
          <a:p>
            <a:r>
              <a:rPr lang="en-US" dirty="0"/>
              <a:t>What is the absorption element in disjunction? I.e., what is the element X such that 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dirty="0"/>
              <a:t> X = X for all propositions 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48C-6AEE-BF40-8126-3AEB646C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with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proof that P or true is always true: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or Q is always true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elimination rule for disjunction has some nuance:</a:t>
            </a:r>
          </a:p>
          <a:p>
            <a:pPr lvl="1"/>
            <a:r>
              <a:rPr lang="en-US" dirty="0"/>
              <a:t>If P ∨ Q, then if both P → R and Q → R, then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∨ Q,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→ 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Q →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 ∨-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When it’s raining, the grass is wet (P → R)</a:t>
            </a:r>
          </a:p>
          <a:p>
            <a:pPr lvl="1"/>
            <a:r>
              <a:rPr lang="en-US" dirty="0"/>
              <a:t>When the sprinkler’s on, the grass is wet (Q → R)</a:t>
            </a:r>
          </a:p>
          <a:p>
            <a:pPr lvl="1"/>
            <a:r>
              <a:rPr lang="en-US" dirty="0"/>
              <a:t>It’s raining, or the sprinkler’s on (P ∨ Q)</a:t>
            </a:r>
          </a:p>
          <a:p>
            <a:pPr lvl="1"/>
            <a:r>
              <a:rPr lang="en-US" dirty="0"/>
              <a:t>Therefore, the grass must be wet (R)</a:t>
            </a:r>
          </a:p>
          <a:p>
            <a:r>
              <a:rPr lang="en-US" dirty="0"/>
              <a:t>See Lean for examples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31860</TotalTime>
  <Words>933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Exercise</vt:lpstr>
      <vt:lpstr>An aside on or_intro.left</vt:lpstr>
      <vt:lpstr>Disjunction absorption (or the “zero” of disjunction)</vt:lpstr>
      <vt:lpstr>Disjunction with true</vt:lpstr>
      <vt:lpstr>Elimination rule</vt:lpstr>
      <vt:lpstr>Cases</vt:lpstr>
      <vt:lpstr>Disjunction Identity</vt:lpstr>
      <vt:lpstr>Right Identity</vt:lpstr>
      <vt:lpstr>Exercise</vt:lpstr>
      <vt:lpstr>Disjunction Syllogism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492</cp:revision>
  <dcterms:created xsi:type="dcterms:W3CDTF">2018-09-03T20:17:44Z</dcterms:created>
  <dcterms:modified xsi:type="dcterms:W3CDTF">2018-10-15T20:29:32Z</dcterms:modified>
</cp:coreProperties>
</file>