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15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creation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function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general implications are functions taking (a proof of) one proposition and returning (a proof of) another proposition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just seen how to create a function that takes a proof as an argument and returns a different proof</a:t>
            </a:r>
          </a:p>
          <a:p>
            <a:r>
              <a:rPr lang="en-US" dirty="0"/>
              <a:t>Lean allows functions from any type to any other type</a:t>
            </a:r>
          </a:p>
          <a:p>
            <a:r>
              <a:rPr lang="en-US" dirty="0"/>
              <a:t>Exercise: Give some examples of interesting functions from </a:t>
            </a:r>
            <a:r>
              <a:rPr lang="en-US" dirty="0" err="1"/>
              <a:t>nat</a:t>
            </a:r>
            <a:r>
              <a:rPr lang="en-US" dirty="0"/>
              <a:t> to bool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uint32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&gt;= 0 ∧ n &lt; 2^32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2A98-7FAA-EC48-A097-2FA88F1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44D-1826-C148-BC99-05128690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basically anonymous functions:</a:t>
            </a:r>
          </a:p>
          <a:p>
            <a:pPr marL="0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r>
              <a:rPr lang="en-US" dirty="0"/>
              <a:t>Many ways to create the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dirty="0"/>
              <a:t> symbol, but please don’t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🙄</a:t>
            </a:r>
            <a:endParaRPr lang="en-US" b="1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n &gt;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3D-4415-0840-ADE5-D1CC35B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49EF-F171-CD4E-9E3A-A59FA85E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multiple ways to write a function</a:t>
            </a:r>
          </a:p>
          <a:p>
            <a:r>
              <a:rPr lang="en-US" dirty="0"/>
              <a:t>The best way depends on taste, but also sometimes on context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positive’''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6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BB04-2813-3443-826E-498C61C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2213-3CDF-C343-A26F-605668D7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Exercise: Give some examples of interesting functions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double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2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 3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double 3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n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square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3</a:t>
            </a:r>
          </a:p>
        </p:txBody>
      </p:sp>
    </p:spTree>
    <p:extLst>
      <p:ext uri="{BB962C8B-B14F-4D97-AF65-F5344CB8AC3E}">
        <p14:creationId xmlns:p14="http://schemas.microsoft.com/office/powerpoint/2010/main" val="29025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D2F0-EE5B-294D-A549-B6659E2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9EA6-9763-B64F-BFC6-34616E1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function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r>
              <a:rPr lang="en-US" dirty="0"/>
              <a:t> is of type </a:t>
            </a:r>
            <a:r>
              <a:rPr lang="en-US" dirty="0" err="1"/>
              <a:t>ℕ</a:t>
            </a:r>
            <a:r>
              <a:rPr lang="en-US" dirty="0"/>
              <a:t> → </a:t>
            </a:r>
            <a:r>
              <a:rPr lang="en-US" dirty="0" err="1"/>
              <a:t>ℕ</a:t>
            </a:r>
            <a:endParaRPr lang="en-US" dirty="0"/>
          </a:p>
          <a:p>
            <a:r>
              <a:rPr lang="en-US" dirty="0"/>
              <a:t>If a function has a type, can it be an argument to another function?</a:t>
            </a:r>
          </a:p>
          <a:p>
            <a:r>
              <a:rPr lang="en-US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1659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69B3-AAF2-7142-A500-F9AF879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F9-637F-384A-B1FF-404ED48A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(f: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(g: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compose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double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square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(double 3)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3</a:t>
            </a:r>
          </a:p>
        </p:txBody>
      </p:sp>
    </p:spTree>
    <p:extLst>
      <p:ext uri="{BB962C8B-B14F-4D97-AF65-F5344CB8AC3E}">
        <p14:creationId xmlns:p14="http://schemas.microsoft.com/office/powerpoint/2010/main" val="34212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612-1621-6649-B73C-B6FEEAB2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7C8-F2C0-1E4E-B68F-0FC33B8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(f: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Why not #reduce?</a:t>
            </a:r>
          </a:p>
        </p:txBody>
      </p:sp>
    </p:spTree>
    <p:extLst>
      <p:ext uri="{BB962C8B-B14F-4D97-AF65-F5344CB8AC3E}">
        <p14:creationId xmlns:p14="http://schemas.microsoft.com/office/powerpoint/2010/main" val="135627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13253</TotalTime>
  <Words>398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Implication creation review</vt:lpstr>
      <vt:lpstr>Exercise</vt:lpstr>
      <vt:lpstr>Lambda expressions</vt:lpstr>
      <vt:lpstr>Alternate Formulations</vt:lpstr>
      <vt:lpstr>Exercise</vt:lpstr>
      <vt:lpstr>Functions as types</vt:lpstr>
      <vt:lpstr>Examples of functions as arguments</vt:lpstr>
      <vt:lpstr>Inception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269</cp:revision>
  <dcterms:created xsi:type="dcterms:W3CDTF">2018-09-03T20:17:44Z</dcterms:created>
  <dcterms:modified xsi:type="dcterms:W3CDTF">2018-09-13T01:12:19Z</dcterms:modified>
</cp:coreProperties>
</file>