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Bi-implication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“bi-implication”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↔ Q is a bi-implication, meaning that P → Q and Q → P</a:t>
            </a:r>
          </a:p>
          <a:p>
            <a:pPr lvl="1"/>
            <a:r>
              <a:rPr lang="en-US" dirty="0"/>
              <a:t>Bi-implication is equality for propositions</a:t>
            </a:r>
          </a:p>
          <a:p>
            <a:pPr lvl="1"/>
            <a:r>
              <a:rPr lang="en-US" dirty="0"/>
              <a:t>Bi-implication is also a proposition</a:t>
            </a:r>
          </a:p>
          <a:p>
            <a:pPr lvl="1"/>
            <a:r>
              <a:rPr lang="en-US" dirty="0"/>
              <a:t>Can also call it “</a:t>
            </a:r>
            <a:r>
              <a:rPr lang="en-US" dirty="0" err="1"/>
              <a:t>iff</a:t>
            </a:r>
            <a:r>
              <a:rPr lang="en-US" dirty="0"/>
              <a:t>” or “if and only if”</a:t>
            </a:r>
          </a:p>
          <a:p>
            <a:r>
              <a:rPr lang="en-US" dirty="0"/>
              <a:t>So, how do we prove P ↔ Q?</a:t>
            </a:r>
          </a:p>
          <a:p>
            <a:pPr lvl="1"/>
            <a:r>
              <a:rPr lang="en-US" dirty="0"/>
              <a:t>First we prove P → Q, and then we prove Q → 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5C1B-5377-5943-BBD6-400C1DF8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2B44-A0EA-4F40-8568-39C57B22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Lean provides the </a:t>
            </a:r>
            <a:r>
              <a:rPr lang="en-US" dirty="0" err="1"/>
              <a:t>iff.intro</a:t>
            </a:r>
            <a:r>
              <a:rPr lang="en-US" dirty="0"/>
              <a:t> rule that works just like you would expect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lemma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bi_implication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∀{ P Q : Prop },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(P → Q) → (Q → P) → (P ↔ Q)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Q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89411-5F53-554E-B510-1D5FFC13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1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5854-ECC4-BB4A-AD28-DBA19088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A042-C978-DC4B-AB3A-E8CB5D6E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said earlier, P ↔ Q means that P → Q </a:t>
            </a:r>
            <a:r>
              <a:rPr lang="en-US" b="1" i="1" u="sng" dirty="0"/>
              <a:t>and</a:t>
            </a:r>
            <a:r>
              <a:rPr lang="en-US" dirty="0"/>
              <a:t> Q → P</a:t>
            </a:r>
          </a:p>
          <a:p>
            <a:r>
              <a:rPr lang="en-US" dirty="0"/>
              <a:t>Thus, we should expect </a:t>
            </a:r>
            <a:r>
              <a:rPr lang="en-US" dirty="0" err="1"/>
              <a:t>iff</a:t>
            </a:r>
            <a:r>
              <a:rPr lang="en-US" dirty="0"/>
              <a:t> to have left elimination (</a:t>
            </a:r>
            <a:r>
              <a:rPr lang="en-US" dirty="0" err="1"/>
              <a:t>elim_left</a:t>
            </a:r>
            <a:r>
              <a:rPr lang="en-US" dirty="0"/>
              <a:t>) and right elimination (</a:t>
            </a:r>
            <a:r>
              <a:rPr lang="en-US" dirty="0" err="1"/>
              <a:t>elim_right</a:t>
            </a:r>
            <a:r>
              <a:rPr lang="en-US" dirty="0"/>
              <a:t>) rules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iff.elim_left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forward backward)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iff.elim_right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forward backward)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1846A-57F9-784C-AF32-1E9D6D3A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2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AA4F-D352-7341-B96B-76AC3A32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Review – Chain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6CC2-96B1-D247-AE08-30DCA294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have a function from P to Q  and another function from Q to R then we can derive a function from P to R by way of Q.</a:t>
            </a:r>
          </a:p>
          <a:p>
            <a:pPr marL="0" indent="0" algn="ctr">
              <a:buNone/>
            </a:pPr>
            <a:br>
              <a:rPr lang="en-US" sz="1000" dirty="0"/>
            </a:br>
            <a:r>
              <a:rPr lang="en-US" dirty="0"/>
              <a:t>{ P Q : Prop } (</a:t>
            </a:r>
            <a:r>
              <a:rPr lang="en-US" dirty="0" err="1"/>
              <a:t>pq</a:t>
            </a:r>
            <a:r>
              <a:rPr lang="en-US" dirty="0"/>
              <a:t> : P → Q) (</a:t>
            </a:r>
            <a:r>
              <a:rPr lang="en-US" dirty="0" err="1"/>
              <a:t>qr</a:t>
            </a:r>
            <a:r>
              <a:rPr lang="en-US" dirty="0"/>
              <a:t> : Q → R) </a:t>
            </a:r>
          </a:p>
          <a:p>
            <a:pPr marL="0" indent="0" algn="ctr">
              <a:buNone/>
            </a:pPr>
            <a:r>
              <a:rPr lang="en-US" dirty="0"/>
              <a:t>             ---------------------------------------- chain</a:t>
            </a:r>
          </a:p>
          <a:p>
            <a:pPr marL="0" indent="0" algn="ctr">
              <a:buNone/>
            </a:pPr>
            <a:r>
              <a:rPr lang="en-US" dirty="0" err="1"/>
              <a:t>pr</a:t>
            </a:r>
            <a:r>
              <a:rPr lang="en-US" dirty="0"/>
              <a:t> : (P → R)</a:t>
            </a:r>
          </a:p>
          <a:p>
            <a:r>
              <a:rPr lang="en-US" dirty="0"/>
              <a:t>See definition in 01_excercise_chain.lean</a:t>
            </a:r>
          </a:p>
          <a:p>
            <a:r>
              <a:rPr lang="en-US" dirty="0"/>
              <a:t>Could we have made this a lemma?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B7B1B-6D34-F442-ADB4-4BF99C81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7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04E4-1E42-1945-8248-8BBD83FD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77458-9162-0246-89AB-C3B549454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bi-implication between P and Q and bi-implication between Q and R then we can derive derive bi-implication between P and R by way of Q.</a:t>
            </a:r>
          </a:p>
          <a:p>
            <a:pPr marL="0" indent="0" algn="ctr">
              <a:buNone/>
            </a:pPr>
            <a:br>
              <a:rPr lang="en-US" sz="1000" dirty="0"/>
            </a:br>
            <a:r>
              <a:rPr lang="en-US" dirty="0"/>
              <a:t>{ P Q : Prop } (</a:t>
            </a:r>
            <a:r>
              <a:rPr lang="en-US" dirty="0" err="1"/>
              <a:t>pq</a:t>
            </a:r>
            <a:r>
              <a:rPr lang="en-US" dirty="0"/>
              <a:t> : P ↔ Q) (</a:t>
            </a:r>
            <a:r>
              <a:rPr lang="en-US" dirty="0" err="1"/>
              <a:t>qr</a:t>
            </a:r>
            <a:r>
              <a:rPr lang="en-US" dirty="0"/>
              <a:t> : Q ↔ R) </a:t>
            </a:r>
          </a:p>
          <a:p>
            <a:pPr marL="0" indent="0" algn="ctr">
              <a:buNone/>
            </a:pPr>
            <a:r>
              <a:rPr lang="en-US" dirty="0"/>
              <a:t>             ---------------------------------------- chain</a:t>
            </a:r>
          </a:p>
          <a:p>
            <a:pPr marL="0" indent="0" algn="ctr">
              <a:buNone/>
            </a:pPr>
            <a:r>
              <a:rPr lang="en-US" dirty="0" err="1"/>
              <a:t>pr</a:t>
            </a:r>
            <a:r>
              <a:rPr lang="en-US" dirty="0"/>
              <a:t> : (P ↔ R)</a:t>
            </a:r>
          </a:p>
          <a:p>
            <a:r>
              <a:rPr lang="en-US" dirty="0"/>
              <a:t>Exercise: Prove 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0F5FC-ED83-6B47-B75B-B270859F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D04A-657F-F247-8D43-1CE35F2E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F6B5-577D-AB4F-92F3-C645BB4D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proof, </a:t>
            </a:r>
            <a:r>
              <a:rPr lang="en-US" dirty="0" err="1"/>
              <a:t>pqequiv</a:t>
            </a:r>
            <a:r>
              <a:rPr lang="en-US" dirty="0"/>
              <a:t>, of the proposition, P ∧ Q ↔ Q ∧ P. Note: we don't need to know whether P and Q are true, false, or unknown to provide such a proof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theorem </a:t>
            </a:r>
            <a:r>
              <a:rPr lang="en-US" dirty="0" err="1"/>
              <a:t>pqequiv</a:t>
            </a:r>
            <a:r>
              <a:rPr lang="en-US" dirty="0"/>
              <a:t> : P ∧ Q ↔ Q ∧ P :=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85DB8-2E50-6742-BB20-0A798E24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9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68E5-D26C-D843-863D-04054B03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A99F-44F0-A44E-82A6-82FE6461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 a proof, </a:t>
            </a:r>
            <a:r>
              <a:rPr lang="en-US" dirty="0" err="1"/>
              <a:t>a_imp_b_imp_c_iff_a_and_b_imp_c</a:t>
            </a:r>
            <a:r>
              <a:rPr lang="en-US" dirty="0"/>
              <a:t>, that A → B → C ↔ A ∧ B → C.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lemma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a_imp_b_imp_c_iff_a_and_b_imp_c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∀ A B C: Prop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, ((A → B) → C) ↔ ((A ∧ B) → C)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B C: Prop,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sorry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Given that you can prove this, does this mean that A → B = A ∧ B?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1A67C-3821-D246-88D6-DB0BF173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24843</TotalTime>
  <Words>456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Bi-implication</vt:lpstr>
      <vt:lpstr>What do we mean by “bi-implication”</vt:lpstr>
      <vt:lpstr>Introduction rule</vt:lpstr>
      <vt:lpstr>Elimination rules</vt:lpstr>
      <vt:lpstr>Implication Review – Chain Rule</vt:lpstr>
      <vt:lpstr>Exercise</vt:lpstr>
      <vt:lpstr>Exercise</vt:lpstr>
      <vt:lpstr>Exercise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461</cp:revision>
  <dcterms:created xsi:type="dcterms:W3CDTF">2018-09-03T20:17:44Z</dcterms:created>
  <dcterms:modified xsi:type="dcterms:W3CDTF">2018-10-10T23:32:45Z</dcterms:modified>
</cp:coreProperties>
</file>