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6" r:id="rId5"/>
    <p:sldId id="267" r:id="rId6"/>
    <p:sldId id="262" r:id="rId7"/>
    <p:sldId id="268" r:id="rId8"/>
    <p:sldId id="269" r:id="rId9"/>
    <p:sldId id="270" r:id="rId10"/>
    <p:sldId id="271" r:id="rId11"/>
    <p:sldId id="263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5635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Equality, type judgments, propositions, and more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6744-0DF9-954C-8878-E471D3BA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FAD-0D05-1D47-8A02-FD7FEE95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imagine that we have a function </a:t>
            </a:r>
            <a:r>
              <a:rPr lang="en-US" dirty="0" err="1"/>
              <a:t>eq_refl</a:t>
            </a:r>
            <a:r>
              <a:rPr lang="en-US" dirty="0"/>
              <a:t> that takes two arguments, a type and a value and returns a proof of the proposition that the value equals itself, what would a call to that function look like when applied to:</a:t>
            </a:r>
          </a:p>
          <a:p>
            <a:pPr lvl="1"/>
            <a:r>
              <a:rPr lang="en-US" dirty="0"/>
              <a:t>0 = 0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eq_refl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lvl="1"/>
            <a:r>
              <a:rPr lang="en-US" dirty="0" err="1"/>
              <a:t>tt</a:t>
            </a:r>
            <a:endParaRPr lang="en-US" dirty="0"/>
          </a:p>
          <a:p>
            <a:pPr lvl="1"/>
            <a:r>
              <a:rPr lang="en-US" dirty="0"/>
              <a:t>“Hello Lean”</a:t>
            </a:r>
          </a:p>
        </p:txBody>
      </p:sp>
    </p:spTree>
    <p:extLst>
      <p:ext uri="{BB962C8B-B14F-4D97-AF65-F5344CB8AC3E}">
        <p14:creationId xmlns:p14="http://schemas.microsoft.com/office/powerpoint/2010/main" val="29982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Type Inference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Propositions as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5368" y="4074717"/>
            <a:ext cx="6105194" cy="167294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Equality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Type judgments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Type inference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Propositions as types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Automation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Equality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D328-99CD-F749-B63C-9683B8A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0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9786-1125-2B48-86EE-389445A5F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Could create an axiom that 0 = 0, but…</a:t>
                </a:r>
              </a:p>
              <a:p>
                <a:pPr lvl="1"/>
                <a:r>
                  <a:rPr lang="en-US" dirty="0"/>
                  <a:t>Axioms are a last resort</a:t>
                </a:r>
              </a:p>
              <a:p>
                <a:pPr lvl="1"/>
                <a:r>
                  <a:rPr lang="en-US" dirty="0"/>
                  <a:t>We would need many axioms (1 = 1, Fido = Fido, etc.)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 general inference rule is better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Rule should be valid for any type, and any value of that type: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𝑇𝑦𝑝𝑒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𝑟𝑒𝑓𝑙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Read this “For any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for any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return a proof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the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Note the syntax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here. What do you think it means?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9786-1125-2B48-86EE-389445A5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2F-F851-CE43-B175-8EBBA6B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956E4-8784-204B-97FE-BEA696469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dirty="0"/>
                  <a:t>Using the type inference rule just discussed: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 an expression in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𝑒𝑞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applied to two arguments to derive a proof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Why exactly can this rule never be used to derive a proof of the proposition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956E4-8784-204B-97FE-BEA696469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Type Judgments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A1E4-09C4-9244-A0B0-B131890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Type Judgments Arise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21FA6-AAC3-614E-ACED-DC1C76B3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the inference rule just discussed: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order to use this rule, we either need to specify the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or let lean </a:t>
                </a:r>
                <a:r>
                  <a:rPr lang="en-US" i="1" dirty="0"/>
                  <a:t>infer</a:t>
                </a:r>
                <a:r>
                  <a:rPr lang="en-US" dirty="0"/>
                  <a:t> it.</a:t>
                </a:r>
              </a:p>
              <a:p>
                <a:pPr lvl="1"/>
                <a:r>
                  <a:rPr lang="en-US" dirty="0"/>
                  <a:t>To see what type lean thinks something is, use 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#check</a:t>
                </a:r>
                <a:endParaRPr lang="en-US" dirty="0"/>
              </a:p>
              <a:p>
                <a:pPr lvl="1"/>
                <a:r>
                  <a:rPr lang="en-US" dirty="0"/>
                  <a:t>See 01_Equality/02_type_judgments.lean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21FA6-AAC3-614E-ACED-DC1C76B3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E66C-DD7E-BE44-B0F0-72E256B9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Types Have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9DE6-DB55-F743-B2A8-3C82EFD6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bool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Types are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one </a:t>
            </a:r>
            <a:r>
              <a:rPr lang="en-US" i="1" dirty="0"/>
              <a:t>group</a:t>
            </a:r>
            <a:r>
              <a:rPr lang="en-US" dirty="0"/>
              <a:t> of exceptions: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1 </a:t>
            </a:r>
            <a:r>
              <a:rPr lang="en-US" dirty="0"/>
              <a:t>is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Note that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synonymous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784C-F980-ED46-8627-E40C8AAF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Inference Rule </a:t>
            </a:r>
            <a:r>
              <a:rPr lang="en-US" dirty="0" err="1"/>
              <a:t>eq.refl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5DA04-67A3-0048-9317-F124E6499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want to prove the proposition that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= 0</a:t>
                </a:r>
                <a:r>
                  <a:rPr lang="en-US" dirty="0"/>
                  <a:t>, we can use either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rfl</a:t>
                </a:r>
                <a:r>
                  <a:rPr lang="en-US" dirty="0"/>
                  <a:t>, or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eq.refl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inference rule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rfl</a:t>
                </a:r>
                <a:r>
                  <a:rPr lang="en-US" dirty="0"/>
                  <a:t> takes no arguments — lean would infer both the type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the value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inference rule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eq.refl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takes a single argument, the value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dirty="0"/>
                  <a:t> in this case — lean infers the type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can use braces to indicate this inference: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5DA04-67A3-0048-9317-F124E6499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365</Words>
  <Application>Microsoft Macintosh PowerPoint</Application>
  <PresentationFormat>Widescreen</PresentationFormat>
  <Paragraphs>54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Equality</vt:lpstr>
      <vt:lpstr>Contents</vt:lpstr>
      <vt:lpstr>Equality</vt:lpstr>
      <vt:lpstr>Proof that 0 = 0</vt:lpstr>
      <vt:lpstr>Exercises</vt:lpstr>
      <vt:lpstr>Type Judgments</vt:lpstr>
      <vt:lpstr>How Type Judgments Arise</vt:lpstr>
      <vt:lpstr>Do Types Have Types?</vt:lpstr>
      <vt:lpstr>The Logical Inference Rule eq.refl</vt:lpstr>
      <vt:lpstr>Exercises</vt:lpstr>
      <vt:lpstr>Type Inference</vt:lpstr>
      <vt:lpstr>Propositions as Types</vt:lpstr>
      <vt:lpstr>Automation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23</cp:revision>
  <dcterms:created xsi:type="dcterms:W3CDTF">2018-09-03T20:17:44Z</dcterms:created>
  <dcterms:modified xsi:type="dcterms:W3CDTF">2018-09-03T21:04:06Z</dcterms:modified>
</cp:coreProperties>
</file>