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∀ Q : Prop; ∀ T : Type; ∀ P : T → Prop; ∃ x : T, P x; ∀ w : T, P w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pred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40898</TotalTime>
  <Words>1708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597</cp:revision>
  <dcterms:created xsi:type="dcterms:W3CDTF">2018-09-03T20:17:44Z</dcterms:created>
  <dcterms:modified xsi:type="dcterms:W3CDTF">2018-10-23T13:47:35Z</dcterms:modified>
</cp:coreProperties>
</file>