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56" r:id="rId3"/>
    <p:sldId id="363" r:id="rId4"/>
    <p:sldId id="357" r:id="rId5"/>
    <p:sldId id="364" r:id="rId6"/>
    <p:sldId id="3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 for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Identities</a:t>
            </a:r>
          </a:p>
          <a:p>
            <a:r>
              <a:rPr lang="en-US" dirty="0"/>
              <a:t>True is a “right identity” for disjunction: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is also a “left identity” for disjunction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24869</TotalTime>
  <Words>301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Right Identity for Disjunction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472</cp:revision>
  <dcterms:created xsi:type="dcterms:W3CDTF">2018-09-03T20:17:44Z</dcterms:created>
  <dcterms:modified xsi:type="dcterms:W3CDTF">2018-10-10T23:58:13Z</dcterms:modified>
</cp:coreProperties>
</file>