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Bi-implication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“bi-implication”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↔ Q is a bi-implication, meaning that P → Q and Q → P</a:t>
            </a:r>
          </a:p>
          <a:p>
            <a:pPr lvl="1"/>
            <a:r>
              <a:rPr lang="en-US" dirty="0"/>
              <a:t>Bi-implication is equality for propositions</a:t>
            </a:r>
          </a:p>
          <a:p>
            <a:pPr lvl="1"/>
            <a:r>
              <a:rPr lang="en-US" dirty="0"/>
              <a:t>Bi-implication is also a proposition</a:t>
            </a:r>
          </a:p>
          <a:p>
            <a:pPr lvl="1"/>
            <a:r>
              <a:rPr lang="en-US" dirty="0"/>
              <a:t>Can also call it “</a:t>
            </a:r>
            <a:r>
              <a:rPr lang="en-US" dirty="0" err="1"/>
              <a:t>iff</a:t>
            </a:r>
            <a:r>
              <a:rPr lang="en-US" dirty="0"/>
              <a:t>” or “if and only if”</a:t>
            </a:r>
          </a:p>
          <a:p>
            <a:r>
              <a:rPr lang="en-US" dirty="0"/>
              <a:t>So, how do we prove P ↔ Q?</a:t>
            </a:r>
          </a:p>
          <a:p>
            <a:pPr lvl="1"/>
            <a:r>
              <a:rPr lang="en-US" dirty="0"/>
              <a:t>First we prove P → Q, and then we prove Q → 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iff.intro</a:t>
            </a:r>
            <a:r>
              <a:rPr lang="en-US" dirty="0"/>
              <a:t> rule that works just like you would expect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bi_implication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∀{ P Q : Prop },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Q) → (Q → P) → (P ↔ Q)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854-ECC4-BB4A-AD28-DBA19088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042-C978-DC4B-AB3A-E8CB5D6E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earlier, P ↔ Q means that P → Q </a:t>
            </a:r>
            <a:r>
              <a:rPr lang="en-US" b="1" i="1" u="sng" dirty="0"/>
              <a:t>and</a:t>
            </a:r>
            <a:r>
              <a:rPr lang="en-US" dirty="0"/>
              <a:t> Q → P</a:t>
            </a:r>
          </a:p>
          <a:p>
            <a:r>
              <a:rPr lang="en-US" dirty="0"/>
              <a:t>Thus, we should expect </a:t>
            </a:r>
            <a:r>
              <a:rPr lang="en-US" dirty="0" err="1"/>
              <a:t>iff</a:t>
            </a:r>
            <a:r>
              <a:rPr lang="en-US" dirty="0"/>
              <a:t> to have left elimination (</a:t>
            </a:r>
            <a:r>
              <a:rPr lang="en-US" dirty="0" err="1"/>
              <a:t>elim_left</a:t>
            </a:r>
            <a:r>
              <a:rPr lang="en-US" dirty="0"/>
              <a:t>) and right elimination (</a:t>
            </a:r>
            <a:r>
              <a:rPr lang="en-US" dirty="0" err="1"/>
              <a:t>elim_right</a:t>
            </a:r>
            <a:r>
              <a:rPr lang="en-US" dirty="0"/>
              <a:t>)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1846A-57F9-784C-AF32-1E9D6D3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A4F-D352-7341-B96B-76AC3A32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Review – 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6CC2-96B1-D247-AE08-30DCA294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a function from P to Q  and another function from Q to R then we can derive a function from P to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→ Q) (</a:t>
            </a:r>
            <a:r>
              <a:rPr lang="en-US" dirty="0" err="1"/>
              <a:t>qr</a:t>
            </a:r>
            <a:r>
              <a:rPr lang="en-US" dirty="0"/>
              <a:t> : Q →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→ R)</a:t>
            </a:r>
          </a:p>
          <a:p>
            <a:r>
              <a:rPr lang="en-US" dirty="0"/>
              <a:t>See definition in 01_excercise_chain.lean</a:t>
            </a:r>
          </a:p>
          <a:p>
            <a:r>
              <a:rPr lang="en-US" dirty="0"/>
              <a:t>Could we have made this a lemma?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7B1B-6D34-F442-ADB4-4BF99C8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4E4-1E42-1945-8248-8BBD83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458-9162-0246-89AB-C3B54945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bi-implication between P and Q and bi-implication between Q and R then we can derive derive bi-implication between P and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↔ Q) (</a:t>
            </a:r>
            <a:r>
              <a:rPr lang="en-US" dirty="0" err="1"/>
              <a:t>qr</a:t>
            </a:r>
            <a:r>
              <a:rPr lang="en-US" dirty="0"/>
              <a:t> : Q ↔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↔ R)</a:t>
            </a:r>
          </a:p>
          <a:p>
            <a:r>
              <a:rPr lang="en-US" dirty="0"/>
              <a:t>Exercise: Prove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F5FC-ED83-6B47-B75B-B270859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04A-657F-F247-8D43-1CE35F2E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6B5-577D-AB4F-92F3-C645BB4D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proof, </a:t>
            </a:r>
            <a:r>
              <a:rPr lang="en-US" dirty="0" err="1"/>
              <a:t>pqequiv</a:t>
            </a:r>
            <a:r>
              <a:rPr lang="en-US" dirty="0"/>
              <a:t>, of the proposition, P ∧ Q ↔ Q ∧ P. Note: we don't need to know whether P and Q are true, false, or unknown to provide such a proof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theorem </a:t>
            </a:r>
            <a:r>
              <a:rPr lang="en-US" dirty="0" err="1"/>
              <a:t>pqequiv</a:t>
            </a:r>
            <a:r>
              <a:rPr lang="en-US" dirty="0"/>
              <a:t> : P ∧ Q ↔ Q ∧ P :=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5DB8-2E50-6742-BB20-0A798E2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23550</TotalTime>
  <Words>333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Bi-implication</vt:lpstr>
      <vt:lpstr>What do we mean by “bi-implication”</vt:lpstr>
      <vt:lpstr>Introduction rule</vt:lpstr>
      <vt:lpstr>Elimination rules</vt:lpstr>
      <vt:lpstr>Implication Review – Chain Rule</vt:lpstr>
      <vt:lpstr>Exercise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456</cp:revision>
  <dcterms:created xsi:type="dcterms:W3CDTF">2018-09-03T20:17:44Z</dcterms:created>
  <dcterms:modified xsi:type="dcterms:W3CDTF">2018-10-10T01:59:45Z</dcterms:modified>
</cp:coreProperties>
</file>