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9E2-6C18-4BD3-9B31-7E80293A46C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F538-0836-4789-B2C1-EDBE394A4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1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9E2-6C18-4BD3-9B31-7E80293A46C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F538-0836-4789-B2C1-EDBE394A4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80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9E2-6C18-4BD3-9B31-7E80293A46C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F538-0836-4789-B2C1-EDBE394A4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1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9E2-6C18-4BD3-9B31-7E80293A46C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F538-0836-4789-B2C1-EDBE394A4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57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9E2-6C18-4BD3-9B31-7E80293A46C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F538-0836-4789-B2C1-EDBE394A4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24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9E2-6C18-4BD3-9B31-7E80293A46C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F538-0836-4789-B2C1-EDBE394A4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03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9E2-6C18-4BD3-9B31-7E80293A46C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F538-0836-4789-B2C1-EDBE394A4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9E2-6C18-4BD3-9B31-7E80293A46C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F538-0836-4789-B2C1-EDBE394A4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65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9E2-6C18-4BD3-9B31-7E80293A46C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F538-0836-4789-B2C1-EDBE394A4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95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9E2-6C18-4BD3-9B31-7E80293A46C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F538-0836-4789-B2C1-EDBE394A4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5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9E2-6C18-4BD3-9B31-7E80293A46C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F538-0836-4789-B2C1-EDBE394A4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24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E59E2-6C18-4BD3-9B31-7E80293A46C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FF538-0836-4789-B2C1-EDBE394A4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0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CSR New Material Technologies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Singer, Jewgenij</dc:creator>
  <cp:lastModifiedBy>Singer, Jewgenij</cp:lastModifiedBy>
  <cp:revision>1</cp:revision>
  <dcterms:created xsi:type="dcterms:W3CDTF">2021-01-28T08:46:22Z</dcterms:created>
  <dcterms:modified xsi:type="dcterms:W3CDTF">2021-01-28T08:46:35Z</dcterms:modified>
</cp:coreProperties>
</file>