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41A08414-5529-41C5-8944-63768B2BFF5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58" y="384"/>
      </p:cViewPr>
      <p:guideLst>
        <p:guide pos="3840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76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02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065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7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322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84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622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515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68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98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04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BCCF-D8DC-44C2-8799-E6109F4E0577}" type="datetimeFigureOut">
              <a:rPr lang="es-EC" smtClean="0"/>
              <a:t>16/1/2023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26C5-EA79-46F9-9883-1282DA2D1D5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1957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Cine de los Estados Unidos - Wikipedia, la enciclopedia libre">
            <a:extLst>
              <a:ext uri="{FF2B5EF4-FFF2-40B4-BE49-F238E27FC236}">
                <a16:creationId xmlns:a16="http://schemas.microsoft.com/office/drawing/2014/main" id="{75BC44C8-4BF7-4C1A-AD86-43E736EC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3077" r="69826" b="1905"/>
          <a:stretch>
            <a:fillRect/>
          </a:stretch>
        </p:blipFill>
        <p:spPr bwMode="auto">
          <a:xfrm>
            <a:off x="5073445" y="842640"/>
            <a:ext cx="1903714" cy="5086211"/>
          </a:xfrm>
          <a:custGeom>
            <a:avLst/>
            <a:gdLst>
              <a:gd name="connsiteX0" fmla="*/ 1176875 w 2465220"/>
              <a:gd name="connsiteY0" fmla="*/ 0 h 5151810"/>
              <a:gd name="connsiteX1" fmla="*/ 2409485 w 2465220"/>
              <a:gd name="connsiteY1" fmla="*/ 139812 h 5151810"/>
              <a:gd name="connsiteX2" fmla="*/ 2465220 w 2465220"/>
              <a:gd name="connsiteY2" fmla="*/ 5151810 h 5151810"/>
              <a:gd name="connsiteX3" fmla="*/ 0 w 2465220"/>
              <a:gd name="connsiteY3" fmla="*/ 4872186 h 515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5220" h="5151810">
                <a:moveTo>
                  <a:pt x="1176875" y="0"/>
                </a:moveTo>
                <a:lnTo>
                  <a:pt x="2409485" y="139812"/>
                </a:lnTo>
                <a:lnTo>
                  <a:pt x="2465220" y="5151810"/>
                </a:lnTo>
                <a:lnTo>
                  <a:pt x="0" y="48721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 descr="Cine de los Estados Unidos - Wikipedia, la enciclopedia libre">
            <a:extLst>
              <a:ext uri="{FF2B5EF4-FFF2-40B4-BE49-F238E27FC236}">
                <a16:creationId xmlns:a16="http://schemas.microsoft.com/office/drawing/2014/main" id="{B6411113-4172-58B0-2F94-31DA788D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2" t="12615" r="4973" b="6197"/>
          <a:stretch>
            <a:fillRect/>
          </a:stretch>
        </p:blipFill>
        <p:spPr bwMode="auto">
          <a:xfrm>
            <a:off x="9693739" y="1359790"/>
            <a:ext cx="2178712" cy="4401953"/>
          </a:xfrm>
          <a:custGeom>
            <a:avLst/>
            <a:gdLst>
              <a:gd name="connsiteX0" fmla="*/ 968239 w 2545646"/>
              <a:gd name="connsiteY0" fmla="*/ 0 h 4401953"/>
              <a:gd name="connsiteX1" fmla="*/ 2545646 w 2545646"/>
              <a:gd name="connsiteY1" fmla="*/ 162546 h 4401953"/>
              <a:gd name="connsiteX2" fmla="*/ 1577406 w 2545646"/>
              <a:gd name="connsiteY2" fmla="*/ 4401953 h 4401953"/>
              <a:gd name="connsiteX3" fmla="*/ 0 w 2545646"/>
              <a:gd name="connsiteY3" fmla="*/ 4239408 h 440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646" h="4401953">
                <a:moveTo>
                  <a:pt x="968239" y="0"/>
                </a:moveTo>
                <a:lnTo>
                  <a:pt x="2545646" y="162546"/>
                </a:lnTo>
                <a:lnTo>
                  <a:pt x="1577406" y="4401953"/>
                </a:lnTo>
                <a:lnTo>
                  <a:pt x="0" y="4239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 descr="Cine de los Estados Unidos - Wikipedia, la enciclopedia libre">
            <a:extLst>
              <a:ext uri="{FF2B5EF4-FFF2-40B4-BE49-F238E27FC236}">
                <a16:creationId xmlns:a16="http://schemas.microsoft.com/office/drawing/2014/main" id="{AF60C7D5-60BC-F7FF-0461-6593EF6F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5" t="5996" r="26226" b="683"/>
          <a:stretch>
            <a:fillRect/>
          </a:stretch>
        </p:blipFill>
        <p:spPr bwMode="auto">
          <a:xfrm>
            <a:off x="8562480" y="1000896"/>
            <a:ext cx="1849881" cy="5059779"/>
          </a:xfrm>
          <a:custGeom>
            <a:avLst/>
            <a:gdLst>
              <a:gd name="connsiteX0" fmla="*/ 0 w 2236364"/>
              <a:gd name="connsiteY0" fmla="*/ 0 h 5059779"/>
              <a:gd name="connsiteX1" fmla="*/ 2236364 w 2236364"/>
              <a:gd name="connsiteY1" fmla="*/ 239858 h 5059779"/>
              <a:gd name="connsiteX2" fmla="*/ 1153889 w 2236364"/>
              <a:gd name="connsiteY2" fmla="*/ 5059779 h 5059779"/>
              <a:gd name="connsiteX3" fmla="*/ 35707 w 2236364"/>
              <a:gd name="connsiteY3" fmla="*/ 4939850 h 505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364" h="5059779">
                <a:moveTo>
                  <a:pt x="0" y="0"/>
                </a:moveTo>
                <a:lnTo>
                  <a:pt x="2236364" y="239858"/>
                </a:lnTo>
                <a:lnTo>
                  <a:pt x="1153889" y="5059779"/>
                </a:lnTo>
                <a:lnTo>
                  <a:pt x="35707" y="49398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 descr="Cine de los Estados Unidos - Wikipedia, la enciclopedia libre">
            <a:extLst>
              <a:ext uri="{FF2B5EF4-FFF2-40B4-BE49-F238E27FC236}">
                <a16:creationId xmlns:a16="http://schemas.microsoft.com/office/drawing/2014/main" id="{CBF97B32-98B9-A628-4DD9-AA45B25B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10710" r="54638" b="10827"/>
          <a:stretch>
            <a:fillRect/>
          </a:stretch>
        </p:blipFill>
        <p:spPr bwMode="auto">
          <a:xfrm>
            <a:off x="7064326" y="1256496"/>
            <a:ext cx="1401248" cy="4254193"/>
          </a:xfrm>
          <a:custGeom>
            <a:avLst/>
            <a:gdLst>
              <a:gd name="connsiteX0" fmla="*/ 1639606 w 1687560"/>
              <a:gd name="connsiteY0" fmla="*/ 0 h 4254193"/>
              <a:gd name="connsiteX1" fmla="*/ 1687560 w 1687560"/>
              <a:gd name="connsiteY1" fmla="*/ 4005721 h 4254193"/>
              <a:gd name="connsiteX2" fmla="*/ 47953 w 1687560"/>
              <a:gd name="connsiteY2" fmla="*/ 4254193 h 4254193"/>
              <a:gd name="connsiteX3" fmla="*/ 0 w 1687560"/>
              <a:gd name="connsiteY3" fmla="*/ 248472 h 425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560" h="4254193">
                <a:moveTo>
                  <a:pt x="1639606" y="0"/>
                </a:moveTo>
                <a:lnTo>
                  <a:pt x="1687560" y="4005721"/>
                </a:lnTo>
                <a:lnTo>
                  <a:pt x="47953" y="4254193"/>
                </a:lnTo>
                <a:lnTo>
                  <a:pt x="0" y="24847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2DE2F38-D954-EA1A-4CE0-E5CB2F8B56EB}"/>
              </a:ext>
            </a:extLst>
          </p:cNvPr>
          <p:cNvSpPr txBox="1"/>
          <p:nvPr/>
        </p:nvSpPr>
        <p:spPr>
          <a:xfrm>
            <a:off x="988143" y="2227005"/>
            <a:ext cx="31414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Presentación </a:t>
            </a:r>
          </a:p>
          <a:p>
            <a:endParaRPr lang="es-EC" dirty="0">
              <a:latin typeface="Old English Text MT" panose="03040902040508030806" pitchFamily="66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1563DBE-94A7-3364-7B46-690D1FC41C96}"/>
              </a:ext>
            </a:extLst>
          </p:cNvPr>
          <p:cNvSpPr txBox="1"/>
          <p:nvPr/>
        </p:nvSpPr>
        <p:spPr>
          <a:xfrm>
            <a:off x="417870" y="3161069"/>
            <a:ext cx="43311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dirty="0">
                <a:latin typeface="Old English Text MT" panose="03040902040508030806" pitchFamily="66" charset="0"/>
              </a:rPr>
              <a:t>Cinéfilos de EDA</a:t>
            </a:r>
          </a:p>
          <a:p>
            <a:endParaRPr lang="es-EC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C138E-BBDB-0EB7-1912-5D3D56AE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2511425"/>
            <a:ext cx="5562600" cy="267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3600" b="1" i="0" u="none" strike="noStrike" baseline="0" dirty="0">
                <a:latin typeface="Old English Text MT" panose="03040902040508030806" pitchFamily="66" charset="0"/>
              </a:rPr>
              <a:t>Arias Benítez Jeremy</a:t>
            </a:r>
            <a:endParaRPr lang="es-EC" sz="3600" dirty="0">
              <a:latin typeface="Old English Text MT" panose="03040902040508030806" pitchFamily="66" charset="0"/>
            </a:endParaRPr>
          </a:p>
          <a:p>
            <a:pPr marL="0" indent="0">
              <a:buNone/>
            </a:pPr>
            <a:r>
              <a:rPr lang="es-EC" sz="3600" b="1" i="0" u="none" strike="noStrike" baseline="0" dirty="0">
                <a:latin typeface="Old English Text MT" panose="03040902040508030806" pitchFamily="66" charset="0"/>
              </a:rPr>
              <a:t>Illicachi Manzano Johan</a:t>
            </a:r>
            <a:endParaRPr lang="es-EC" sz="3600" b="0" i="0" u="none" strike="noStrike" baseline="0" dirty="0">
              <a:latin typeface="Old English Text MT" panose="03040902040508030806" pitchFamily="66" charset="0"/>
            </a:endParaRPr>
          </a:p>
          <a:p>
            <a:pPr marL="0" indent="0">
              <a:buNone/>
            </a:pPr>
            <a:r>
              <a:rPr lang="es-EC" sz="3600" b="1" i="0" u="none" strike="noStrike" baseline="0" dirty="0">
                <a:latin typeface="Old English Text MT" panose="03040902040508030806" pitchFamily="66" charset="0"/>
              </a:rPr>
              <a:t>Rodríguez Benavides Lenin</a:t>
            </a:r>
            <a:endParaRPr lang="es-EC" sz="3600" b="0" i="0" u="none" strike="noStrike" baseline="0" dirty="0">
              <a:latin typeface="Old English Text MT" panose="03040902040508030806" pitchFamily="66" charset="0"/>
            </a:endParaRPr>
          </a:p>
          <a:p>
            <a:pPr marL="0" indent="0">
              <a:buNone/>
            </a:pPr>
            <a:r>
              <a:rPr lang="es-EC" sz="3600" b="1" i="0" u="none" strike="noStrike" baseline="0" dirty="0">
                <a:latin typeface="Old English Text MT" panose="03040902040508030806" pitchFamily="66" charset="0"/>
              </a:rPr>
              <a:t>Tibanta Miranda Alexander</a:t>
            </a:r>
            <a:endParaRPr lang="es-EC" sz="4800" dirty="0">
              <a:latin typeface="Old English Text MT" panose="03040902040508030806" pitchFamily="66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54D702F-AC1C-8E89-D6B6-8D893A734BC0}"/>
              </a:ext>
            </a:extLst>
          </p:cNvPr>
          <p:cNvSpPr txBox="1">
            <a:spLocks/>
          </p:cNvSpPr>
          <p:nvPr/>
        </p:nvSpPr>
        <p:spPr>
          <a:xfrm>
            <a:off x="1657351" y="1463675"/>
            <a:ext cx="2400299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integrantes</a:t>
            </a:r>
            <a:endParaRPr lang="es-EC" sz="4800" dirty="0">
              <a:solidFill>
                <a:schemeClr val="accent4">
                  <a:lumMod val="60000"/>
                  <a:lumOff val="4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56CF4A-347E-09E6-5A3A-A8594FC4E11B}"/>
              </a:ext>
            </a:extLst>
          </p:cNvPr>
          <p:cNvSpPr txBox="1">
            <a:spLocks/>
          </p:cNvSpPr>
          <p:nvPr/>
        </p:nvSpPr>
        <p:spPr>
          <a:xfrm>
            <a:off x="7048501" y="3101975"/>
            <a:ext cx="2400299" cy="65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proyecto</a:t>
            </a:r>
            <a:endParaRPr lang="es-EC" sz="4800" dirty="0">
              <a:solidFill>
                <a:schemeClr val="accent4">
                  <a:lumMod val="60000"/>
                  <a:lumOff val="4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12402E5-E096-1CB6-E11F-CE640812F3D7}"/>
              </a:ext>
            </a:extLst>
          </p:cNvPr>
          <p:cNvSpPr txBox="1">
            <a:spLocks/>
          </p:cNvSpPr>
          <p:nvPr/>
        </p:nvSpPr>
        <p:spPr>
          <a:xfrm>
            <a:off x="9296401" y="3140075"/>
            <a:ext cx="2400299" cy="650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3600" b="1" dirty="0">
                <a:latin typeface="Old English Text MT" panose="03040902040508030806" pitchFamily="66" charset="0"/>
              </a:rPr>
              <a:t>FilmFinder</a:t>
            </a:r>
            <a:endParaRPr lang="es-EC" sz="4800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73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</TotalTime>
  <Words>19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Old English Text MT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FRANCISCO TIBANTA MIRANDA</dc:creator>
  <cp:lastModifiedBy>ALEXANDER FRANCISCO TIBANTA MIRANDA</cp:lastModifiedBy>
  <cp:revision>2</cp:revision>
  <dcterms:created xsi:type="dcterms:W3CDTF">2023-01-17T04:58:50Z</dcterms:created>
  <dcterms:modified xsi:type="dcterms:W3CDTF">2023-01-17T05:44:52Z</dcterms:modified>
</cp:coreProperties>
</file>